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86" r:id="rId5"/>
    <p:sldId id="263" r:id="rId6"/>
    <p:sldId id="264" r:id="rId7"/>
    <p:sldId id="274" r:id="rId8"/>
    <p:sldId id="278" r:id="rId9"/>
    <p:sldId id="272" r:id="rId10"/>
    <p:sldId id="280" r:id="rId11"/>
    <p:sldId id="298" r:id="rId12"/>
    <p:sldId id="285" r:id="rId13"/>
    <p:sldId id="291" r:id="rId14"/>
    <p:sldId id="275" r:id="rId15"/>
    <p:sldId id="260" r:id="rId16"/>
    <p:sldId id="327" r:id="rId17"/>
    <p:sldId id="279" r:id="rId18"/>
    <p:sldId id="283" r:id="rId19"/>
    <p:sldId id="273" r:id="rId20"/>
    <p:sldId id="328" r:id="rId21"/>
    <p:sldId id="276" r:id="rId22"/>
    <p:sldId id="309" r:id="rId23"/>
    <p:sldId id="311" r:id="rId24"/>
    <p:sldId id="312" r:id="rId25"/>
    <p:sldId id="313" r:id="rId26"/>
    <p:sldId id="306" r:id="rId27"/>
    <p:sldId id="282" r:id="rId28"/>
    <p:sldId id="284" r:id="rId29"/>
    <p:sldId id="281" r:id="rId30"/>
    <p:sldId id="326" r:id="rId31"/>
    <p:sldId id="301" r:id="rId32"/>
    <p:sldId id="300" r:id="rId33"/>
    <p:sldId id="316" r:id="rId34"/>
    <p:sldId id="305" r:id="rId35"/>
    <p:sldId id="289" r:id="rId36"/>
    <p:sldId id="304" r:id="rId37"/>
    <p:sldId id="277" r:id="rId38"/>
    <p:sldId id="261" r:id="rId39"/>
    <p:sldId id="267" r:id="rId40"/>
    <p:sldId id="262" r:id="rId41"/>
    <p:sldId id="269" r:id="rId42"/>
    <p:sldId id="266" r:id="rId43"/>
    <p:sldId id="270" r:id="rId44"/>
    <p:sldId id="271" r:id="rId45"/>
    <p:sldId id="288" r:id="rId46"/>
    <p:sldId id="292" r:id="rId47"/>
    <p:sldId id="293" r:id="rId48"/>
    <p:sldId id="303" r:id="rId49"/>
    <p:sldId id="302" r:id="rId50"/>
    <p:sldId id="294" r:id="rId51"/>
    <p:sldId id="295" r:id="rId52"/>
    <p:sldId id="296" r:id="rId53"/>
    <p:sldId id="308" r:id="rId54"/>
    <p:sldId id="297" r:id="rId55"/>
    <p:sldId id="310" r:id="rId56"/>
    <p:sldId id="322" r:id="rId57"/>
    <p:sldId id="317" r:id="rId58"/>
    <p:sldId id="318" r:id="rId59"/>
    <p:sldId id="319" r:id="rId60"/>
    <p:sldId id="321" r:id="rId61"/>
    <p:sldId id="315" r:id="rId62"/>
    <p:sldId id="314" r:id="rId63"/>
    <p:sldId id="324" r:id="rId64"/>
    <p:sldId id="299" r:id="rId65"/>
    <p:sldId id="320" r:id="rId66"/>
    <p:sldId id="323" r:id="rId67"/>
    <p:sldId id="325" r:id="rId6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8"/>
    <p:restoredTop sz="94541"/>
  </p:normalViewPr>
  <p:slideViewPr>
    <p:cSldViewPr snapToGrid="0">
      <p:cViewPr varScale="1">
        <p:scale>
          <a:sx n="64" d="100"/>
          <a:sy n="64" d="100"/>
        </p:scale>
        <p:origin x="96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drîs de Vos" userId="c2e7075756a5bba1" providerId="LiveId" clId="{EC847524-F1B8-49FC-974D-DA30A9D72B9A}"/>
    <pc:docChg chg="custSel addSld delSld modSld">
      <pc:chgData name="Idrîs de Vos" userId="c2e7075756a5bba1" providerId="LiveId" clId="{EC847524-F1B8-49FC-974D-DA30A9D72B9A}" dt="2026-01-06T09:24:01.571" v="7" actId="47"/>
      <pc:docMkLst>
        <pc:docMk/>
      </pc:docMkLst>
      <pc:sldChg chg="del">
        <pc:chgData name="Idrîs de Vos" userId="c2e7075756a5bba1" providerId="LiveId" clId="{EC847524-F1B8-49FC-974D-DA30A9D72B9A}" dt="2026-01-06T09:24:01.571" v="7" actId="47"/>
        <pc:sldMkLst>
          <pc:docMk/>
          <pc:sldMk cId="2025922137" sldId="290"/>
        </pc:sldMkLst>
      </pc:sldChg>
      <pc:sldChg chg="modSp mod">
        <pc:chgData name="Idrîs de Vos" userId="c2e7075756a5bba1" providerId="LiveId" clId="{EC847524-F1B8-49FC-974D-DA30A9D72B9A}" dt="2025-12-20T09:00:04.856" v="0" actId="1076"/>
        <pc:sldMkLst>
          <pc:docMk/>
          <pc:sldMk cId="2392896984" sldId="291"/>
        </pc:sldMkLst>
        <pc:picChg chg="mod">
          <ac:chgData name="Idrîs de Vos" userId="c2e7075756a5bba1" providerId="LiveId" clId="{EC847524-F1B8-49FC-974D-DA30A9D72B9A}" dt="2025-12-20T09:00:04.856" v="0" actId="1076"/>
          <ac:picMkLst>
            <pc:docMk/>
            <pc:sldMk cId="2392896984" sldId="291"/>
            <ac:picMk id="5" creationId="{A5C0EE40-D011-46DC-8F14-9997BD03CCB2}"/>
          </ac:picMkLst>
        </pc:picChg>
      </pc:sldChg>
      <pc:sldChg chg="addSp delSp mod">
        <pc:chgData name="Idrîs de Vos" userId="c2e7075756a5bba1" providerId="LiveId" clId="{EC847524-F1B8-49FC-974D-DA30A9D72B9A}" dt="2025-12-20T09:20:05.726" v="2"/>
        <pc:sldMkLst>
          <pc:docMk/>
          <pc:sldMk cId="2372746550" sldId="298"/>
        </pc:sldMkLst>
        <pc:picChg chg="add">
          <ac:chgData name="Idrîs de Vos" userId="c2e7075756a5bba1" providerId="LiveId" clId="{EC847524-F1B8-49FC-974D-DA30A9D72B9A}" dt="2025-12-20T09:20:05.726" v="2"/>
          <ac:picMkLst>
            <pc:docMk/>
            <pc:sldMk cId="2372746550" sldId="298"/>
            <ac:picMk id="1026" creationId="{358E1720-87A7-4B72-AC6E-30FF5EFA14A1}"/>
          </ac:picMkLst>
        </pc:picChg>
      </pc:sldChg>
      <pc:sldChg chg="addSp delSp new mod">
        <pc:chgData name="Idrîs de Vos" userId="c2e7075756a5bba1" providerId="LiveId" clId="{EC847524-F1B8-49FC-974D-DA30A9D72B9A}" dt="2025-12-20T09:26:28.938" v="6"/>
        <pc:sldMkLst>
          <pc:docMk/>
          <pc:sldMk cId="1405752375" sldId="328"/>
        </pc:sldMkLst>
        <pc:picChg chg="add">
          <ac:chgData name="Idrîs de Vos" userId="c2e7075756a5bba1" providerId="LiveId" clId="{EC847524-F1B8-49FC-974D-DA30A9D72B9A}" dt="2025-12-20T09:26:28.938" v="6"/>
          <ac:picMkLst>
            <pc:docMk/>
            <pc:sldMk cId="1405752375" sldId="328"/>
            <ac:picMk id="2050" creationId="{0F3EB427-0A20-2EE5-A094-7A28971E9C9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07AC97-0985-4439-B4C7-DBB1FF77FC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4626DBF-B961-4859-B16A-2F4BC02D8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9B6046-BABD-44EB-8BB3-84E1A5DB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1F351-A91F-414B-A1FB-C1087B04F88B}" type="datetimeFigureOut">
              <a:rPr lang="fr-FR" smtClean="0"/>
              <a:t>06/01/2026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915A7B-14F3-4270-9E70-4AA17DA9E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CE2C6C-D62D-4DF3-AA93-09303526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FC7F-EB80-4C6F-BBCB-031BC93495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087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CA1C68-FCF2-45D6-BD09-6E8A91768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5DE4EA3-1A92-46FE-A2D9-0B4076A11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F6BDA4-A721-4115-A53B-89E1EA4D8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1F351-A91F-414B-A1FB-C1087B04F88B}" type="datetimeFigureOut">
              <a:rPr lang="fr-FR" smtClean="0"/>
              <a:t>06/01/2026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92393C-D090-4490-AA94-DAC3CFE12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D6F523-BE8F-433E-B3F4-4398EF238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FC7F-EB80-4C6F-BBCB-031BC93495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202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D91280D-6DDA-4D4D-A16F-39A664E10C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EF43EA4-FF55-4F97-8029-7BD510D49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3D5613-A526-4005-A9AF-472252AE9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1F351-A91F-414B-A1FB-C1087B04F88B}" type="datetimeFigureOut">
              <a:rPr lang="fr-FR" smtClean="0"/>
              <a:t>06/01/2026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A6C402-4187-48E6-A6EA-80F0203D4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36001F-C2AE-4557-9642-1B20683EF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FC7F-EB80-4C6F-BBCB-031BC93495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952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61DA22-BE98-4C23-A820-B8B5948FD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1F0308-D81F-4E55-AF09-5CB8F104B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EF0874-D837-4DA2-883B-4A07F7D3D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1F351-A91F-414B-A1FB-C1087B04F88B}" type="datetimeFigureOut">
              <a:rPr lang="fr-FR" smtClean="0"/>
              <a:t>06/01/2026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80ACF6-4679-4FEC-A215-050AE08A8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E26F25-6E1E-42C9-B16F-18E59F0A1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FC7F-EB80-4C6F-BBCB-031BC93495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177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72AAB4-7588-49A8-88F4-8E95D6D98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0507E8-0B9E-44C7-A731-1865C5E02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54EDEB-63A0-4DC1-A22F-894D89835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1F351-A91F-414B-A1FB-C1087B04F88B}" type="datetimeFigureOut">
              <a:rPr lang="fr-FR" smtClean="0"/>
              <a:t>06/01/2026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571E82-7A12-4BE4-AE06-836E612ED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990880-73D2-4658-98BA-328AF5ED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FC7F-EB80-4C6F-BBCB-031BC93495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7392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C10FEB-E778-468C-9A52-537B69052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92A314-DDE0-4F91-A4EB-3E676AB731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AC1DA9F-7BF8-42B2-BCA3-AE22922C6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09A1C59-EA0F-4019-9287-47EF64195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1F351-A91F-414B-A1FB-C1087B04F88B}" type="datetimeFigureOut">
              <a:rPr lang="fr-FR" smtClean="0"/>
              <a:t>06/01/2026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3877299-DA0F-4985-8E78-3C81C6E26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0E8B6BC-0A4B-45D1-AEC0-B77749F5D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FC7F-EB80-4C6F-BBCB-031BC93495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4562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F7A911-D409-488E-8984-542C3C609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11311A-2534-4EA7-B874-FA9D5C5A6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DDC0FCA-D482-44FD-8E7D-9B17D7E08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B01961B-8193-4672-B2F3-4348133649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3D63DBB-F8FD-4C0E-8D6A-EA6A371A1B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170124A-D38D-4268-9D1D-ECC810FB9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1F351-A91F-414B-A1FB-C1087B04F88B}" type="datetimeFigureOut">
              <a:rPr lang="fr-FR" smtClean="0"/>
              <a:t>06/01/2026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183181B-43F3-43CC-BBF8-9AAFC6A62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9EF551-E42E-4565-BFFF-0A36C5497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FC7F-EB80-4C6F-BBCB-031BC93495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9495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2750DC-0DC3-43F6-AA20-E2C2F0BF4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9845992-76E7-4191-B5F5-AD44A5506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1F351-A91F-414B-A1FB-C1087B04F88B}" type="datetimeFigureOut">
              <a:rPr lang="fr-FR" smtClean="0"/>
              <a:t>06/01/2026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D82AAE9-FA75-489B-9618-09A65E76B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414A530-42D6-435D-8D0C-AD9E1F0DA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FC7F-EB80-4C6F-BBCB-031BC93495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632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C6EEABC-4680-4FA4-AE08-51A9D2F61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1F351-A91F-414B-A1FB-C1087B04F88B}" type="datetimeFigureOut">
              <a:rPr lang="fr-FR" smtClean="0"/>
              <a:t>06/01/2026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F46A45D-F981-4F41-9B59-8267C048A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B503F0-944F-493A-BB55-C095873D3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FC7F-EB80-4C6F-BBCB-031BC93495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4860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21FE88-01E9-48F4-BF4C-C215CA459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E37ED8-C9F9-4193-B414-573936A39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4FC4D64-659F-4855-A6AD-4283CF78D7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DD6AE49-60D3-4870-BAFE-F0E04F40E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1F351-A91F-414B-A1FB-C1087B04F88B}" type="datetimeFigureOut">
              <a:rPr lang="fr-FR" smtClean="0"/>
              <a:t>06/01/2026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CEFAF44-0006-4A50-9F13-EF0CF0A0E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E29EF32-AA72-49C4-90BE-7A883D40E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FC7F-EB80-4C6F-BBCB-031BC93495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689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D7F43F-A61C-4B1F-9B46-E02BB737E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703ED64-BCDD-4DEA-8DA1-2067C95327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FD7ED9-149D-4C0C-A452-EBE6248F7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2F2A65-869C-4ACD-853B-491B49A04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1F351-A91F-414B-A1FB-C1087B04F88B}" type="datetimeFigureOut">
              <a:rPr lang="fr-FR" smtClean="0"/>
              <a:t>06/01/2026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0966194-F344-4CB6-B51D-1B3405E57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E04DCC-D08A-4C19-B6EF-EC7A3E63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FC7F-EB80-4C6F-BBCB-031BC93495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71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FDAC527-F533-4B5E-8F33-8C141281A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279EED-8B49-45D4-A60A-BB83EA1D9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F98162-7605-4A71-842F-7439FEC185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1F351-A91F-414B-A1FB-C1087B04F88B}" type="datetimeFigureOut">
              <a:rPr lang="fr-FR" smtClean="0"/>
              <a:t>06/01/2026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1A43D5-2D3F-4F3C-98FB-DDBEB77654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C5A0CB-3BA9-4FCE-852F-C6D37E125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3FC7F-EB80-4C6F-BBCB-031BC93495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38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40E93C-6EF9-4522-BEB9-522C12E85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859" y="0"/>
            <a:ext cx="4722291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24F805B-E43F-40D5-9E23-FA541DF77E70}"/>
              </a:ext>
            </a:extLst>
          </p:cNvPr>
          <p:cNvSpPr txBox="1"/>
          <p:nvPr/>
        </p:nvSpPr>
        <p:spPr>
          <a:xfrm>
            <a:off x="7290765" y="2599589"/>
            <a:ext cx="40511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sz="6000" dirty="0">
                <a:solidFill>
                  <a:srgbClr val="660033"/>
                </a:solidFill>
              </a:rPr>
              <a:t>الخَطُّ العَرَبِيّ</a:t>
            </a:r>
          </a:p>
          <a:p>
            <a:pPr algn="ctr"/>
            <a:r>
              <a:rPr lang="fr-FR" sz="2800" dirty="0"/>
              <a:t>La calligraphie arabe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77B3B4-D52D-4406-AC14-89982256F761}"/>
              </a:ext>
            </a:extLst>
          </p:cNvPr>
          <p:cNvSpPr/>
          <p:nvPr/>
        </p:nvSpPr>
        <p:spPr>
          <a:xfrm>
            <a:off x="4574285" y="6550223"/>
            <a:ext cx="16052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1400" dirty="0">
                <a:solidFill>
                  <a:prstClr val="black"/>
                </a:solidFill>
              </a:rPr>
              <a:t>Mounir El </a:t>
            </a:r>
            <a:r>
              <a:rPr lang="fr-FR" sz="1400" dirty="0" err="1">
                <a:solidFill>
                  <a:prstClr val="black"/>
                </a:solidFill>
              </a:rPr>
              <a:t>Khourouj</a:t>
            </a:r>
            <a:endParaRPr lang="fr-FR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278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6BF821E-D875-4959-A0BE-9EA264F0F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639" y="1520"/>
            <a:ext cx="8468985" cy="685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07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58E1720-87A7-4B72-AC6E-30FF5EFA1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0"/>
            <a:ext cx="4130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746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Ã©sultat de recherche d'images pour &quot;â«Ø®Ø· Ø¹Ø±Ø¨Ù Ø¨Ø³Ù Ø§ÙÙÙâ¬â&quot;">
            <a:extLst>
              <a:ext uri="{FF2B5EF4-FFF2-40B4-BE49-F238E27FC236}">
                <a16:creationId xmlns:a16="http://schemas.microsoft.com/office/drawing/2014/main" id="{7C6186AB-078A-4900-86DC-AB2A85B11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3975"/>
            <a:ext cx="12175123" cy="48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670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5C0EE40-D011-46DC-8F14-9997BD03C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20" y="0"/>
            <a:ext cx="101065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96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Ã©sultat de recherche d'images pour &quot;â«Ø®Ø· Ø¹Ø±Ø¨Ù Ø¨Ø³Ù Ø§ÙÙÙâ¬â&quot;">
            <a:extLst>
              <a:ext uri="{FF2B5EF4-FFF2-40B4-BE49-F238E27FC236}">
                <a16:creationId xmlns:a16="http://schemas.microsoft.com/office/drawing/2014/main" id="{A4FBB883-9EE2-43FD-8E0E-5D3DB2F31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27" y="0"/>
            <a:ext cx="6764146" cy="691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120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associÃ©e">
            <a:extLst>
              <a:ext uri="{FF2B5EF4-FFF2-40B4-BE49-F238E27FC236}">
                <a16:creationId xmlns:a16="http://schemas.microsoft.com/office/drawing/2014/main" id="{C602CA3F-9B13-490C-A6C7-E03CF702B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32" b="95682" l="2000" r="98889">
                        <a14:foregroundMark x1="9222" y1="23409" x2="7778" y2="26364"/>
                        <a14:foregroundMark x1="2000" y1="56932" x2="2000" y2="56932"/>
                        <a14:foregroundMark x1="3000" y1="60795" x2="4444" y2="65682"/>
                        <a14:foregroundMark x1="39556" y1="62386" x2="39556" y2="62386"/>
                        <a14:foregroundMark x1="40222" y1="61023" x2="44889" y2="57614"/>
                        <a14:foregroundMark x1="65000" y1="35568" x2="73333" y2="36364"/>
                        <a14:foregroundMark x1="94111" y1="33750" x2="98556" y2="47386"/>
                        <a14:foregroundMark x1="98556" y1="47386" x2="98889" y2="49659"/>
                        <a14:foregroundMark x1="89000" y1="49091" x2="89000" y2="49091"/>
                        <a14:foregroundMark x1="41333" y1="45568" x2="41333" y2="45568"/>
                        <a14:foregroundMark x1="42444" y1="51364" x2="42444" y2="51364"/>
                        <a14:foregroundMark x1="23000" y1="64545" x2="23000" y2="64545"/>
                        <a14:foregroundMark x1="36000" y1="95682" x2="36000" y2="95682"/>
                        <a14:foregroundMark x1="87556" y1="82955" x2="87556" y2="82955"/>
                        <a14:foregroundMark x1="30889" y1="7386" x2="30889" y2="7386"/>
                        <a14:foregroundMark x1="33556" y1="5455" x2="39222" y2="4432"/>
                        <a14:backgroundMark x1="71111" y1="40000" x2="71111" y2="40000"/>
                        <a14:backgroundMark x1="40667" y1="99432" x2="40667" y2="99432"/>
                        <a14:backgroundMark x1="40556" y1="99205" x2="40556" y2="99205"/>
                        <a14:backgroundMark x1="48111" y1="99205" x2="48111" y2="99205"/>
                        <a14:backgroundMark x1="48889" y1="99205" x2="47778" y2="99205"/>
                        <a14:backgroundMark x1="40333" y1="99432" x2="41111" y2="99432"/>
                        <a14:backgroundMark x1="41000" y1="99773" x2="40778" y2="994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0"/>
            <a:ext cx="7013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67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Ã©sultat de recherche d'images pour &quot;â«Ø®Ø· Ø¹Ø±Ø¨Ù Ø¨Ø³Ù Ø§ÙÙÙ Ø§ÙØ±Ø­ÙØ§Ù Ø§ÙØ±Ø­ÙÙâ¬â&quot;">
            <a:extLst>
              <a:ext uri="{FF2B5EF4-FFF2-40B4-BE49-F238E27FC236}">
                <a16:creationId xmlns:a16="http://schemas.microsoft.com/office/drawing/2014/main" id="{FC488534-E178-2B99-697C-FBCF0E723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0"/>
            <a:ext cx="3490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871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Ã©sultat de recherche d'images pour &quot;â«Ø®Ø· Ø¹Ø±Ø¨Ù Ø¨Ø³Ù Ø§ÙÙÙâ¬â&quot;">
            <a:extLst>
              <a:ext uri="{FF2B5EF4-FFF2-40B4-BE49-F238E27FC236}">
                <a16:creationId xmlns:a16="http://schemas.microsoft.com/office/drawing/2014/main" id="{9B98B8C4-7541-4031-AA33-39CFC8876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805" y="-13685"/>
            <a:ext cx="6670033" cy="687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250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Ø§ÙØ¨Ø³ÙÙØ© ÙÙÙÙ">
            <a:extLst>
              <a:ext uri="{FF2B5EF4-FFF2-40B4-BE49-F238E27FC236}">
                <a16:creationId xmlns:a16="http://schemas.microsoft.com/office/drawing/2014/main" id="{19AA1EFB-1874-44A9-991D-65025BA00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663" y="21422"/>
            <a:ext cx="4934673" cy="683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814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associÃ©e">
            <a:extLst>
              <a:ext uri="{FF2B5EF4-FFF2-40B4-BE49-F238E27FC236}">
                <a16:creationId xmlns:a16="http://schemas.microsoft.com/office/drawing/2014/main" id="{D9F54DBC-68E6-4745-A4FE-0A1EDDBD0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195" y="46464"/>
            <a:ext cx="8474927" cy="688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334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7F7E217-EEDF-4BA3-AD4F-E104B28F6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274" y="1513751"/>
            <a:ext cx="6010726" cy="425044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EEBAB86-1436-44A5-AB36-B1E15C34C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97" y="1544243"/>
            <a:ext cx="6175577" cy="436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5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F3EB427-0A20-2EE5-A094-7A28971E9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0"/>
            <a:ext cx="5286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752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Ã©sultat de recherche d'images pour &quot;â«Ø®Ø· Ø¹Ø±Ø¨Ù Ø¨Ø³Ù Ø§ÙÙÙâ¬â&quot;">
            <a:extLst>
              <a:ext uri="{FF2B5EF4-FFF2-40B4-BE49-F238E27FC236}">
                <a16:creationId xmlns:a16="http://schemas.microsoft.com/office/drawing/2014/main" id="{A2E98657-A7E5-4320-8FEC-68F1020B0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006" y="6775"/>
            <a:ext cx="5415988" cy="68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951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99E4EAE-20E1-444B-9DDE-36F21A89F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83" y="1"/>
            <a:ext cx="8807537" cy="688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91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BF05EC4-80EF-4C08-B288-7BBDCD516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15" y="0"/>
            <a:ext cx="8563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8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E02964B-B35E-4ADA-9051-421AED6FF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496" y="0"/>
            <a:ext cx="48470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99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0E2B720-21AE-46B4-9DED-1209EBD82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318" y="552894"/>
            <a:ext cx="7848538" cy="687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37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7B6BAC0-6420-4DFC-A648-2FE43AD7C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551" y="0"/>
            <a:ext cx="4798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410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Ã©sultat de recherche d'images pour &quot;â«Ø®Ø· Ø¹Ø±Ø¨Ù Ø¨Ø³Ù Ø§ÙÙÙâ¬â&quot;">
            <a:extLst>
              <a:ext uri="{FF2B5EF4-FFF2-40B4-BE49-F238E27FC236}">
                <a16:creationId xmlns:a16="http://schemas.microsoft.com/office/drawing/2014/main" id="{A7D7E2B9-6A4F-45FC-B09E-3C0273008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67" y="-5426"/>
            <a:ext cx="10851266" cy="686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797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Ã©sultat de recherche d'images pour &quot;â«Ø®Ø· Ø¹Ø±Ø¨Ù Ø¨Ø³Ù Ø§ÙÙÙâ¬â&quot;">
            <a:extLst>
              <a:ext uri="{FF2B5EF4-FFF2-40B4-BE49-F238E27FC236}">
                <a16:creationId xmlns:a16="http://schemas.microsoft.com/office/drawing/2014/main" id="{FA038967-7F64-4F2A-9585-59DFC49E8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874"/>
            <a:ext cx="12178700" cy="660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342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www.eskchat.com/wp-content/uploads/2017/12/00.jpg">
            <a:extLst>
              <a:ext uri="{FF2B5EF4-FFF2-40B4-BE49-F238E27FC236}">
                <a16:creationId xmlns:a16="http://schemas.microsoft.com/office/drawing/2014/main" id="{132E702B-33F5-4E66-B9D8-48566E53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0"/>
            <a:ext cx="3236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73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7FCC1CD-8454-46AE-B425-342814E26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94" y="827"/>
            <a:ext cx="10863611" cy="685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52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3A289CF-4170-456D-81B0-77A3958B9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107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08E6F0D-9996-4687-AEF6-BA8A16ECF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29" y="-1512"/>
            <a:ext cx="9768469" cy="690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44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85B2D56-99CE-48BB-96D8-B3C388FCA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98" y="778727"/>
            <a:ext cx="10352048" cy="517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991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23130CA-F211-40B2-9010-D3436C5F6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751" y="-11151"/>
            <a:ext cx="9300117" cy="686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213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131AC17-BA4D-4F8A-8CB1-73A5F5068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42" y="-12113"/>
            <a:ext cx="9567746" cy="690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803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22D0DF1-173F-4F2E-80F6-0AB1BC50D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254000"/>
            <a:ext cx="6350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073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627BB17-4ECD-4F19-B782-20FF7A826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211" y="0"/>
            <a:ext cx="8615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325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BCC28B-EF70-4685-8786-9834C5E8D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911" y="2608174"/>
            <a:ext cx="9310511" cy="1325563"/>
          </a:xfrm>
        </p:spPr>
        <p:txBody>
          <a:bodyPr/>
          <a:lstStyle/>
          <a:p>
            <a:r>
              <a:rPr lang="fr-FR" dirty="0">
                <a:latin typeface="Curlz MT" panose="04040404050702020202" pitchFamily="82" charset="0"/>
              </a:rPr>
              <a:t>Trouver les mots indiqués par l’enseignant</a:t>
            </a:r>
          </a:p>
        </p:txBody>
      </p:sp>
    </p:spTree>
    <p:extLst>
      <p:ext uri="{BB962C8B-B14F-4D97-AF65-F5344CB8AC3E}">
        <p14:creationId xmlns:p14="http://schemas.microsoft.com/office/powerpoint/2010/main" val="3333831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60DA9F4-A9D3-4D44-974D-19364B8E98F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3293"/>
            <a:ext cx="12191999" cy="3791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41515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278982D-6DD2-4CB9-9D56-FECBA9D6F57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932"/>
            <a:ext cx="12191999" cy="6333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5947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Ã©sultat de recherche d'images pour &quot;â«Ø®Ø· Ø¹Ø±Ø¨Ù Ø¨Ø³Ù Ø§ÙÙÙâ¬â&quot;">
            <a:extLst>
              <a:ext uri="{FF2B5EF4-FFF2-40B4-BE49-F238E27FC236}">
                <a16:creationId xmlns:a16="http://schemas.microsoft.com/office/drawing/2014/main" id="{E8A7C2F8-735D-475F-94A1-4EA6F24D4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6938"/>
            <a:ext cx="12192000" cy="506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30D9990-0BA5-E4A2-12F4-A288E367C3F3}"/>
              </a:ext>
            </a:extLst>
          </p:cNvPr>
          <p:cNvSpPr txBox="1"/>
          <p:nvPr/>
        </p:nvSpPr>
        <p:spPr>
          <a:xfrm>
            <a:off x="3902604" y="291041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3590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B2D0488-21C9-4D49-928B-D56556D8BEA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68" y="0"/>
            <a:ext cx="11084311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89328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C632687-931D-408A-AF94-AC4E203AB6F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722" y="713678"/>
            <a:ext cx="5612780" cy="5430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7CD42AF-217B-496A-AFC4-D82DF3070EC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98" y="713678"/>
            <a:ext cx="5139203" cy="54473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54944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2C7DA00-720D-47E1-9075-AA23FB0C932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242" y="325308"/>
            <a:ext cx="6096000" cy="6163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26707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30BCF05-43CD-472B-A7E0-CD3E5B74E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751" y="329348"/>
            <a:ext cx="7153043" cy="619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081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9CE1AF8-2DBC-48A7-97CE-F99AF346E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3" y="0"/>
            <a:ext cx="11382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760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D651BD3-A28E-4AC5-B7AD-7A19B4BCE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567"/>
            <a:ext cx="12199450" cy="472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228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6B67D3A-9935-440C-A05A-480A01CF9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535" y="-9795"/>
            <a:ext cx="6142929" cy="686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432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C2FB2BC-F70F-40EA-90DA-AB330A878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75"/>
            <a:ext cx="12192000" cy="672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144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74D6380-1CEC-4F73-9A2D-A115FB6F1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51" y="0"/>
            <a:ext cx="11864898" cy="68981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8D9DEB-00F0-4832-9010-176CDB83EA8E}"/>
              </a:ext>
            </a:extLst>
          </p:cNvPr>
          <p:cNvSpPr/>
          <p:nvPr/>
        </p:nvSpPr>
        <p:spPr>
          <a:xfrm>
            <a:off x="9969873" y="188900"/>
            <a:ext cx="20585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LB" dirty="0">
                <a:solidFill>
                  <a:srgbClr val="333333"/>
                </a:solidFill>
                <a:latin typeface="Open Sans"/>
              </a:rPr>
              <a:t>في بيوت أذن الله</a:t>
            </a:r>
          </a:p>
          <a:p>
            <a:pPr algn="ctr"/>
            <a:r>
              <a:rPr lang="ar-LB" dirty="0">
                <a:solidFill>
                  <a:srgbClr val="333333"/>
                </a:solidFill>
                <a:latin typeface="Open Sans"/>
              </a:rPr>
              <a:t> أن ترفع ويذكر فيها اسمه</a:t>
            </a:r>
          </a:p>
        </p:txBody>
      </p:sp>
    </p:spTree>
    <p:extLst>
      <p:ext uri="{BB962C8B-B14F-4D97-AF65-F5344CB8AC3E}">
        <p14:creationId xmlns:p14="http://schemas.microsoft.com/office/powerpoint/2010/main" val="5776367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7F7230D-CC9A-40DD-BFA5-0152FAB40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09" y="1"/>
            <a:ext cx="64085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88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B693225-505E-4D49-9C00-0445A2E8861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15" y="813864"/>
            <a:ext cx="11343246" cy="52302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98974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3578B92-AC1E-4018-AAC5-7F9333AC0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5" y="-5551"/>
            <a:ext cx="10331450" cy="686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885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C41E6D4-0D61-4728-A9B5-3D7428A4A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12" y="0"/>
            <a:ext cx="5286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637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3EFC551-5E09-49B1-B2C7-41E6C70EE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" y="0"/>
            <a:ext cx="10309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753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B0F029E-49E4-4EB1-A335-6FBBEC6AD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359" y="0"/>
            <a:ext cx="33932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978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F88989D-6D20-490F-9386-6A0FECE30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734" y="0"/>
            <a:ext cx="42125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20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DB92619-D850-4529-A31B-EBD56242A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38" y="-4944"/>
            <a:ext cx="9924872" cy="686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697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076D7F7-6B51-47EF-B9D8-3097E79C3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542" y="-8151"/>
            <a:ext cx="3600915" cy="686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026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9823B18-DFA3-4340-A642-58698BE17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607" y="2627"/>
            <a:ext cx="6873765" cy="687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821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42EB380-9EFD-4B52-9EC8-3C623353C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165" y="-2079"/>
            <a:ext cx="8655670" cy="686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735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7546C6D-EDC3-4692-86D9-CE73EB674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84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63B2F8D-AEF7-4885-8042-C185EA43E70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97" y="1"/>
            <a:ext cx="1034833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09589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973FC82-4633-45A6-A7F9-8B1DE1F2E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5" y="1897566"/>
            <a:ext cx="11964329" cy="306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132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741DFBC-5C2D-496A-B31B-E73E222EF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037" y="0"/>
            <a:ext cx="3971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295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AA81B8B-33C4-4B82-8827-05DFB8680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41" y="0"/>
            <a:ext cx="51519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465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5043275-C077-4851-AF4B-90B92C029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749" y="-5946"/>
            <a:ext cx="8884501" cy="686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227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E2E8460-5531-424B-84CC-CE626ECBA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876" y="0"/>
            <a:ext cx="75662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816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5C76FFD-39AC-4F6A-BADC-6A7B62933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76275"/>
            <a:ext cx="1143000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878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383B3EF-9478-41DB-BBA5-A5D942EF0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84690" y="17690"/>
            <a:ext cx="6822620" cy="682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678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636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Ã©sultat de recherche d'images pour &quot;â«Ø®Ø· Ø¹Ø±Ø¨Ù Ø¨Ø³Ù Ø§ÙÙÙâ¬â&quot;">
            <a:extLst>
              <a:ext uri="{FF2B5EF4-FFF2-40B4-BE49-F238E27FC236}">
                <a16:creationId xmlns:a16="http://schemas.microsoft.com/office/drawing/2014/main" id="{AEF09698-9F5A-4684-818B-E45B47421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6566"/>
            <a:ext cx="12165634" cy="501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019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Ø§ÙØ¨Ø³ÙÙØ© ÙÙÙÙ">
            <a:extLst>
              <a:ext uri="{FF2B5EF4-FFF2-40B4-BE49-F238E27FC236}">
                <a16:creationId xmlns:a16="http://schemas.microsoft.com/office/drawing/2014/main" id="{772A8741-0956-46DA-95CE-9263399E1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28" y="864906"/>
            <a:ext cx="11743943" cy="512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869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â«Ø®Ø· Ø¹Ø±Ø¨Ù Ø¨Ø³Ù Ø§ÙÙÙâ¬â&quot;">
            <a:extLst>
              <a:ext uri="{FF2B5EF4-FFF2-40B4-BE49-F238E27FC236}">
                <a16:creationId xmlns:a16="http://schemas.microsoft.com/office/drawing/2014/main" id="{7705DEC2-789A-4566-B1DD-78A865249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0"/>
            <a:ext cx="11420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449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2621</TotalTime>
  <Words>24</Words>
  <Application>Microsoft Office PowerPoint</Application>
  <PresentationFormat>Grand écran</PresentationFormat>
  <Paragraphs>6</Paragraphs>
  <Slides>67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67</vt:i4>
      </vt:variant>
    </vt:vector>
  </HeadingPairs>
  <TitlesOfParts>
    <vt:vector size="73" baseType="lpstr">
      <vt:lpstr>Arial</vt:lpstr>
      <vt:lpstr>Calibri</vt:lpstr>
      <vt:lpstr>Calibri Light</vt:lpstr>
      <vt:lpstr>Curlz MT</vt:lpstr>
      <vt:lpstr>Open Sans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Trouver les mots indiqués par l’enseignant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Idrîs de Vos</dc:creator>
  <cp:lastModifiedBy>Idrîs de Vos</cp:lastModifiedBy>
  <cp:revision>27</cp:revision>
  <dcterms:created xsi:type="dcterms:W3CDTF">2018-11-10T19:08:46Z</dcterms:created>
  <dcterms:modified xsi:type="dcterms:W3CDTF">2026-01-06T09:24:11Z</dcterms:modified>
</cp:coreProperties>
</file>