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1" r:id="rId2"/>
    <p:sldId id="269" r:id="rId3"/>
    <p:sldId id="344" r:id="rId4"/>
    <p:sldId id="373" r:id="rId5"/>
    <p:sldId id="374" r:id="rId6"/>
    <p:sldId id="376" r:id="rId7"/>
    <p:sldId id="359" r:id="rId8"/>
    <p:sldId id="375" r:id="rId9"/>
    <p:sldId id="378" r:id="rId10"/>
    <p:sldId id="270" r:id="rId11"/>
    <p:sldId id="279" r:id="rId12"/>
    <p:sldId id="360" r:id="rId13"/>
    <p:sldId id="380" r:id="rId14"/>
    <p:sldId id="356" r:id="rId15"/>
    <p:sldId id="381" r:id="rId16"/>
    <p:sldId id="382" r:id="rId17"/>
    <p:sldId id="355" r:id="rId18"/>
    <p:sldId id="293" r:id="rId19"/>
    <p:sldId id="337" r:id="rId20"/>
    <p:sldId id="357" r:id="rId21"/>
    <p:sldId id="347" r:id="rId22"/>
    <p:sldId id="350" r:id="rId23"/>
    <p:sldId id="372" r:id="rId24"/>
    <p:sldId id="351" r:id="rId25"/>
    <p:sldId id="353" r:id="rId26"/>
    <p:sldId id="287" r:id="rId27"/>
    <p:sldId id="363" r:id="rId28"/>
    <p:sldId id="369" r:id="rId29"/>
    <p:sldId id="364" r:id="rId30"/>
    <p:sldId id="370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BCCD28-3A86-4940-A3E9-093D6DCCF4B0}" v="110" dt="2026-02-11T10:20:37.5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rîs de Vos" userId="c2e7075756a5bba1" providerId="LiveId" clId="{EC847524-F1B8-49FC-974D-DA30A9D72B9A}"/>
    <pc:docChg chg="undo custSel addSld delSld modSld sldOrd">
      <pc:chgData name="Idrîs de Vos" userId="c2e7075756a5bba1" providerId="LiveId" clId="{EC847524-F1B8-49FC-974D-DA30A9D72B9A}" dt="2026-02-11T10:23:50.553" v="766" actId="20577"/>
      <pc:docMkLst>
        <pc:docMk/>
      </pc:docMkLst>
      <pc:sldChg chg="delSp modSp mod delAnim modAnim">
        <pc:chgData name="Idrîs de Vos" userId="c2e7075756a5bba1" providerId="LiveId" clId="{EC847524-F1B8-49FC-974D-DA30A9D72B9A}" dt="2026-02-11T09:57:21.673" v="232" actId="478"/>
        <pc:sldMkLst>
          <pc:docMk/>
          <pc:sldMk cId="2136371791" sldId="269"/>
        </pc:sldMkLst>
        <pc:spChg chg="del mod">
          <ac:chgData name="Idrîs de Vos" userId="c2e7075756a5bba1" providerId="LiveId" clId="{EC847524-F1B8-49FC-974D-DA30A9D72B9A}" dt="2026-02-11T09:57:21.673" v="232" actId="478"/>
          <ac:spMkLst>
            <pc:docMk/>
            <pc:sldMk cId="2136371791" sldId="269"/>
            <ac:spMk id="10" creationId="{93D25A15-F8A5-3B71-8D36-1B22A6AB458F}"/>
          </ac:spMkLst>
        </pc:spChg>
      </pc:sldChg>
      <pc:sldChg chg="addSp delSp modSp mod ord delAnim">
        <pc:chgData name="Idrîs de Vos" userId="c2e7075756a5bba1" providerId="LiveId" clId="{EC847524-F1B8-49FC-974D-DA30A9D72B9A}" dt="2026-02-11T10:11:09.572" v="607" actId="313"/>
        <pc:sldMkLst>
          <pc:docMk/>
          <pc:sldMk cId="133714564" sldId="270"/>
        </pc:sldMkLst>
        <pc:spChg chg="del">
          <ac:chgData name="Idrîs de Vos" userId="c2e7075756a5bba1" providerId="LiveId" clId="{EC847524-F1B8-49FC-974D-DA30A9D72B9A}" dt="2026-02-11T10:10:36.112" v="581" actId="478"/>
          <ac:spMkLst>
            <pc:docMk/>
            <pc:sldMk cId="133714564" sldId="270"/>
            <ac:spMk id="3" creationId="{80CA6CAF-1857-4A44-8D68-FB9F7144FBCB}"/>
          </ac:spMkLst>
        </pc:spChg>
        <pc:spChg chg="add del mod">
          <ac:chgData name="Idrîs de Vos" userId="c2e7075756a5bba1" providerId="LiveId" clId="{EC847524-F1B8-49FC-974D-DA30A9D72B9A}" dt="2026-02-11T10:10:40.478" v="582" actId="478"/>
          <ac:spMkLst>
            <pc:docMk/>
            <pc:sldMk cId="133714564" sldId="270"/>
            <ac:spMk id="4" creationId="{C6E7DD40-1ED3-A8F8-D228-115A528DA8AE}"/>
          </ac:spMkLst>
        </pc:spChg>
        <pc:spChg chg="mod">
          <ac:chgData name="Idrîs de Vos" userId="c2e7075756a5bba1" providerId="LiveId" clId="{EC847524-F1B8-49FC-974D-DA30A9D72B9A}" dt="2026-02-11T10:11:09.572" v="607" actId="313"/>
          <ac:spMkLst>
            <pc:docMk/>
            <pc:sldMk cId="133714564" sldId="270"/>
            <ac:spMk id="5" creationId="{37C5A181-ADF6-622C-9B63-971801D6AC55}"/>
          </ac:spMkLst>
        </pc:spChg>
      </pc:sldChg>
      <pc:sldChg chg="modSp mod">
        <pc:chgData name="Idrîs de Vos" userId="c2e7075756a5bba1" providerId="LiveId" clId="{EC847524-F1B8-49FC-974D-DA30A9D72B9A}" dt="2026-02-11T09:58:32.068" v="328" actId="20577"/>
        <pc:sldMkLst>
          <pc:docMk/>
          <pc:sldMk cId="3967746991" sldId="281"/>
        </pc:sldMkLst>
        <pc:spChg chg="mod">
          <ac:chgData name="Idrîs de Vos" userId="c2e7075756a5bba1" providerId="LiveId" clId="{EC847524-F1B8-49FC-974D-DA30A9D72B9A}" dt="2026-02-11T09:58:32.068" v="328" actId="20577"/>
          <ac:spMkLst>
            <pc:docMk/>
            <pc:sldMk cId="3967746991" sldId="281"/>
            <ac:spMk id="5" creationId="{CD194CD9-70B9-4EE9-89B5-922C8742623C}"/>
          </ac:spMkLst>
        </pc:spChg>
      </pc:sldChg>
      <pc:sldChg chg="modSp mod">
        <pc:chgData name="Idrîs de Vos" userId="c2e7075756a5bba1" providerId="LiveId" clId="{EC847524-F1B8-49FC-974D-DA30A9D72B9A}" dt="2026-02-11T10:21:39.950" v="765" actId="1076"/>
        <pc:sldMkLst>
          <pc:docMk/>
          <pc:sldMk cId="2661477859" sldId="337"/>
        </pc:sldMkLst>
        <pc:spChg chg="mod">
          <ac:chgData name="Idrîs de Vos" userId="c2e7075756a5bba1" providerId="LiveId" clId="{EC847524-F1B8-49FC-974D-DA30A9D72B9A}" dt="2026-02-11T10:21:39.950" v="765" actId="1076"/>
          <ac:spMkLst>
            <pc:docMk/>
            <pc:sldMk cId="2661477859" sldId="337"/>
            <ac:spMk id="3" creationId="{E853AD1A-0130-604E-F882-2AAD741E02E9}"/>
          </ac:spMkLst>
        </pc:spChg>
        <pc:spChg chg="mod">
          <ac:chgData name="Idrîs de Vos" userId="c2e7075756a5bba1" providerId="LiveId" clId="{EC847524-F1B8-49FC-974D-DA30A9D72B9A}" dt="2026-02-11T10:21:32.074" v="764" actId="255"/>
          <ac:spMkLst>
            <pc:docMk/>
            <pc:sldMk cId="2661477859" sldId="337"/>
            <ac:spMk id="5" creationId="{F07B1D87-DD43-6B08-D65E-1DE5B2043A05}"/>
          </ac:spMkLst>
        </pc:spChg>
      </pc:sldChg>
      <pc:sldChg chg="modSp mod">
        <pc:chgData name="Idrîs de Vos" userId="c2e7075756a5bba1" providerId="LiveId" clId="{EC847524-F1B8-49FC-974D-DA30A9D72B9A}" dt="2026-02-11T10:14:45.223" v="653" actId="1076"/>
        <pc:sldMkLst>
          <pc:docMk/>
          <pc:sldMk cId="2547102524" sldId="355"/>
        </pc:sldMkLst>
        <pc:picChg chg="mod">
          <ac:chgData name="Idrîs de Vos" userId="c2e7075756a5bba1" providerId="LiveId" clId="{EC847524-F1B8-49FC-974D-DA30A9D72B9A}" dt="2026-02-11T10:14:40.083" v="650" actId="1076"/>
          <ac:picMkLst>
            <pc:docMk/>
            <pc:sldMk cId="2547102524" sldId="355"/>
            <ac:picMk id="4" creationId="{E87000B8-B4B5-49F8-7E5C-858706310A2C}"/>
          </ac:picMkLst>
        </pc:picChg>
        <pc:picChg chg="mod ord">
          <ac:chgData name="Idrîs de Vos" userId="c2e7075756a5bba1" providerId="LiveId" clId="{EC847524-F1B8-49FC-974D-DA30A9D72B9A}" dt="2026-02-11T10:14:45.223" v="653" actId="1076"/>
          <ac:picMkLst>
            <pc:docMk/>
            <pc:sldMk cId="2547102524" sldId="355"/>
            <ac:picMk id="5" creationId="{48151200-18B7-C680-2741-42FEF50B2432}"/>
          </ac:picMkLst>
        </pc:picChg>
      </pc:sldChg>
      <pc:sldChg chg="ord">
        <pc:chgData name="Idrîs de Vos" userId="c2e7075756a5bba1" providerId="LiveId" clId="{EC847524-F1B8-49FC-974D-DA30A9D72B9A}" dt="2026-02-11T10:15:12.795" v="658"/>
        <pc:sldMkLst>
          <pc:docMk/>
          <pc:sldMk cId="2593310408" sldId="356"/>
        </pc:sldMkLst>
      </pc:sldChg>
      <pc:sldChg chg="ord">
        <pc:chgData name="Idrîs de Vos" userId="c2e7075756a5bba1" providerId="LiveId" clId="{EC847524-F1B8-49FC-974D-DA30A9D72B9A}" dt="2026-02-11T10:11:46.544" v="614"/>
        <pc:sldMkLst>
          <pc:docMk/>
          <pc:sldMk cId="1660508619" sldId="359"/>
        </pc:sldMkLst>
      </pc:sldChg>
      <pc:sldChg chg="modSp mod ord">
        <pc:chgData name="Idrîs de Vos" userId="c2e7075756a5bba1" providerId="LiveId" clId="{EC847524-F1B8-49FC-974D-DA30A9D72B9A}" dt="2026-02-11T10:11:31.322" v="612"/>
        <pc:sldMkLst>
          <pc:docMk/>
          <pc:sldMk cId="242154275" sldId="360"/>
        </pc:sldMkLst>
        <pc:spChg chg="mod">
          <ac:chgData name="Idrîs de Vos" userId="c2e7075756a5bba1" providerId="LiveId" clId="{EC847524-F1B8-49FC-974D-DA30A9D72B9A}" dt="2026-02-11T09:50:20.762" v="57" actId="20577"/>
          <ac:spMkLst>
            <pc:docMk/>
            <pc:sldMk cId="242154275" sldId="360"/>
            <ac:spMk id="9" creationId="{49EF9968-EB75-74F7-8491-9AFEB1529503}"/>
          </ac:spMkLst>
        </pc:spChg>
        <pc:spChg chg="mod">
          <ac:chgData name="Idrîs de Vos" userId="c2e7075756a5bba1" providerId="LiveId" clId="{EC847524-F1B8-49FC-974D-DA30A9D72B9A}" dt="2026-02-11T09:50:24.367" v="58" actId="1076"/>
          <ac:spMkLst>
            <pc:docMk/>
            <pc:sldMk cId="242154275" sldId="360"/>
            <ac:spMk id="13" creationId="{2345A5DF-524F-3F25-F108-757FFC7666D0}"/>
          </ac:spMkLst>
        </pc:spChg>
        <pc:picChg chg="mod">
          <ac:chgData name="Idrîs de Vos" userId="c2e7075756a5bba1" providerId="LiveId" clId="{EC847524-F1B8-49FC-974D-DA30A9D72B9A}" dt="2026-02-11T09:50:10.145" v="42" actId="1076"/>
          <ac:picMkLst>
            <pc:docMk/>
            <pc:sldMk cId="242154275" sldId="360"/>
            <ac:picMk id="7" creationId="{D9C679C5-763A-6BF7-386B-08E1FB1F6AE9}"/>
          </ac:picMkLst>
        </pc:picChg>
      </pc:sldChg>
      <pc:sldChg chg="del">
        <pc:chgData name="Idrîs de Vos" userId="c2e7075756a5bba1" providerId="LiveId" clId="{EC847524-F1B8-49FC-974D-DA30A9D72B9A}" dt="2026-02-11T10:20:16.446" v="716" actId="47"/>
        <pc:sldMkLst>
          <pc:docMk/>
          <pc:sldMk cId="2690438297" sldId="371"/>
        </pc:sldMkLst>
      </pc:sldChg>
      <pc:sldChg chg="modSp add mod ord">
        <pc:chgData name="Idrîs de Vos" userId="c2e7075756a5bba1" providerId="LiveId" clId="{EC847524-F1B8-49FC-974D-DA30A9D72B9A}" dt="2026-02-11T10:10:00.811" v="576" actId="20577"/>
        <pc:sldMkLst>
          <pc:docMk/>
          <pc:sldMk cId="732651683" sldId="373"/>
        </pc:sldMkLst>
        <pc:spChg chg="mod">
          <ac:chgData name="Idrîs de Vos" userId="c2e7075756a5bba1" providerId="LiveId" clId="{EC847524-F1B8-49FC-974D-DA30A9D72B9A}" dt="2026-02-11T10:10:00.811" v="576" actId="20577"/>
          <ac:spMkLst>
            <pc:docMk/>
            <pc:sldMk cId="732651683" sldId="373"/>
            <ac:spMk id="5" creationId="{1CF5BC2E-6B5D-C140-D174-49C0191B6C35}"/>
          </ac:spMkLst>
        </pc:spChg>
      </pc:sldChg>
      <pc:sldChg chg="delSp modSp add mod ord delAnim modAnim">
        <pc:chgData name="Idrîs de Vos" userId="c2e7075756a5bba1" providerId="LiveId" clId="{EC847524-F1B8-49FC-974D-DA30A9D72B9A}" dt="2026-02-11T10:01:07.694" v="402" actId="478"/>
        <pc:sldMkLst>
          <pc:docMk/>
          <pc:sldMk cId="2148138730" sldId="374"/>
        </pc:sldMkLst>
        <pc:spChg chg="del mod">
          <ac:chgData name="Idrîs de Vos" userId="c2e7075756a5bba1" providerId="LiveId" clId="{EC847524-F1B8-49FC-974D-DA30A9D72B9A}" dt="2026-02-11T10:01:07.694" v="402" actId="478"/>
          <ac:spMkLst>
            <pc:docMk/>
            <pc:sldMk cId="2148138730" sldId="374"/>
            <ac:spMk id="4" creationId="{390D313B-9364-CD11-8C78-FE40A85CF2FF}"/>
          </ac:spMkLst>
        </pc:spChg>
      </pc:sldChg>
      <pc:sldChg chg="modSp add mod ord">
        <pc:chgData name="Idrîs de Vos" userId="c2e7075756a5bba1" providerId="LiveId" clId="{EC847524-F1B8-49FC-974D-DA30A9D72B9A}" dt="2026-02-11T10:11:56.020" v="616" actId="1076"/>
        <pc:sldMkLst>
          <pc:docMk/>
          <pc:sldMk cId="2565504977" sldId="375"/>
        </pc:sldMkLst>
        <pc:picChg chg="mod">
          <ac:chgData name="Idrîs de Vos" userId="c2e7075756a5bba1" providerId="LiveId" clId="{EC847524-F1B8-49FC-974D-DA30A9D72B9A}" dt="2026-02-11T10:11:56.020" v="616" actId="1076"/>
          <ac:picMkLst>
            <pc:docMk/>
            <pc:sldMk cId="2565504977" sldId="375"/>
            <ac:picMk id="5" creationId="{01B226C7-4F9D-FF7A-C08D-8BC8D113BA23}"/>
          </ac:picMkLst>
        </pc:picChg>
        <pc:picChg chg="mod">
          <ac:chgData name="Idrîs de Vos" userId="c2e7075756a5bba1" providerId="LiveId" clId="{EC847524-F1B8-49FC-974D-DA30A9D72B9A}" dt="2026-02-11T10:11:51.942" v="615" actId="1076"/>
          <ac:picMkLst>
            <pc:docMk/>
            <pc:sldMk cId="2565504977" sldId="375"/>
            <ac:picMk id="20" creationId="{041EBE90-5F67-3B9F-9DF1-C219BA1902A0}"/>
          </ac:picMkLst>
        </pc:picChg>
      </pc:sldChg>
      <pc:sldChg chg="modSp add mod ord modAnim">
        <pc:chgData name="Idrîs de Vos" userId="c2e7075756a5bba1" providerId="LiveId" clId="{EC847524-F1B8-49FC-974D-DA30A9D72B9A}" dt="2026-02-11T10:16:36.274" v="683" actId="20577"/>
        <pc:sldMkLst>
          <pc:docMk/>
          <pc:sldMk cId="3987049501" sldId="376"/>
        </pc:sldMkLst>
        <pc:spChg chg="mod">
          <ac:chgData name="Idrîs de Vos" userId="c2e7075756a5bba1" providerId="LiveId" clId="{EC847524-F1B8-49FC-974D-DA30A9D72B9A}" dt="2026-02-11T10:08:00.391" v="545" actId="207"/>
          <ac:spMkLst>
            <pc:docMk/>
            <pc:sldMk cId="3987049501" sldId="376"/>
            <ac:spMk id="3" creationId="{684B51E4-1A1B-BAC4-3CFA-4B3A8C2CCA12}"/>
          </ac:spMkLst>
        </pc:spChg>
        <pc:spChg chg="mod">
          <ac:chgData name="Idrîs de Vos" userId="c2e7075756a5bba1" providerId="LiveId" clId="{EC847524-F1B8-49FC-974D-DA30A9D72B9A}" dt="2026-02-11T10:16:36.274" v="683" actId="20577"/>
          <ac:spMkLst>
            <pc:docMk/>
            <pc:sldMk cId="3987049501" sldId="376"/>
            <ac:spMk id="5" creationId="{9A39EDCC-DC95-84A7-C7D5-42B5DF765B9C}"/>
          </ac:spMkLst>
        </pc:spChg>
      </pc:sldChg>
      <pc:sldChg chg="modSp add del mod ord modAnim">
        <pc:chgData name="Idrîs de Vos" userId="c2e7075756a5bba1" providerId="LiveId" clId="{EC847524-F1B8-49FC-974D-DA30A9D72B9A}" dt="2026-02-11T10:14:08.306" v="641" actId="47"/>
        <pc:sldMkLst>
          <pc:docMk/>
          <pc:sldMk cId="1316086736" sldId="377"/>
        </pc:sldMkLst>
        <pc:spChg chg="mod">
          <ac:chgData name="Idrîs de Vos" userId="c2e7075756a5bba1" providerId="LiveId" clId="{EC847524-F1B8-49FC-974D-DA30A9D72B9A}" dt="2026-02-11T10:13:54.920" v="639" actId="1076"/>
          <ac:spMkLst>
            <pc:docMk/>
            <pc:sldMk cId="1316086736" sldId="377"/>
            <ac:spMk id="3" creationId="{1BFBE3F0-08F2-D7FA-33BE-434575CD963E}"/>
          </ac:spMkLst>
        </pc:spChg>
        <pc:spChg chg="mod">
          <ac:chgData name="Idrîs de Vos" userId="c2e7075756a5bba1" providerId="LiveId" clId="{EC847524-F1B8-49FC-974D-DA30A9D72B9A}" dt="2026-02-11T10:13:57.429" v="640" actId="1076"/>
          <ac:spMkLst>
            <pc:docMk/>
            <pc:sldMk cId="1316086736" sldId="377"/>
            <ac:spMk id="5" creationId="{6C78CAB6-AA31-83CB-DADD-61AF016ADD55}"/>
          </ac:spMkLst>
        </pc:spChg>
      </pc:sldChg>
      <pc:sldChg chg="modSp add mod">
        <pc:chgData name="Idrîs de Vos" userId="c2e7075756a5bba1" providerId="LiveId" clId="{EC847524-F1B8-49FC-974D-DA30A9D72B9A}" dt="2026-02-11T10:12:56.163" v="628" actId="1076"/>
        <pc:sldMkLst>
          <pc:docMk/>
          <pc:sldMk cId="4238844370" sldId="378"/>
        </pc:sldMkLst>
        <pc:picChg chg="mod">
          <ac:chgData name="Idrîs de Vos" userId="c2e7075756a5bba1" providerId="LiveId" clId="{EC847524-F1B8-49FC-974D-DA30A9D72B9A}" dt="2026-02-11T10:12:43.598" v="625" actId="1076"/>
          <ac:picMkLst>
            <pc:docMk/>
            <pc:sldMk cId="4238844370" sldId="378"/>
            <ac:picMk id="2" creationId="{5057D2C1-69FF-B021-983E-A55406E99BF0}"/>
          </ac:picMkLst>
        </pc:picChg>
        <pc:picChg chg="mod">
          <ac:chgData name="Idrîs de Vos" userId="c2e7075756a5bba1" providerId="LiveId" clId="{EC847524-F1B8-49FC-974D-DA30A9D72B9A}" dt="2026-02-11T10:12:51.585" v="627" actId="1076"/>
          <ac:picMkLst>
            <pc:docMk/>
            <pc:sldMk cId="4238844370" sldId="378"/>
            <ac:picMk id="5" creationId="{DB598FDB-8010-48E4-7B12-FBB6A17D280C}"/>
          </ac:picMkLst>
        </pc:picChg>
        <pc:picChg chg="mod">
          <ac:chgData name="Idrîs de Vos" userId="c2e7075756a5bba1" providerId="LiveId" clId="{EC847524-F1B8-49FC-974D-DA30A9D72B9A}" dt="2026-02-11T10:12:41.170" v="624" actId="1076"/>
          <ac:picMkLst>
            <pc:docMk/>
            <pc:sldMk cId="4238844370" sldId="378"/>
            <ac:picMk id="6" creationId="{09E8493F-B77B-3220-D64A-FAF5493379C2}"/>
          </ac:picMkLst>
        </pc:picChg>
        <pc:picChg chg="mod">
          <ac:chgData name="Idrîs de Vos" userId="c2e7075756a5bba1" providerId="LiveId" clId="{EC847524-F1B8-49FC-974D-DA30A9D72B9A}" dt="2026-02-11T10:12:56.163" v="628" actId="1076"/>
          <ac:picMkLst>
            <pc:docMk/>
            <pc:sldMk cId="4238844370" sldId="378"/>
            <ac:picMk id="7" creationId="{152783EF-1354-FBB5-A755-BF47E176A0EB}"/>
          </ac:picMkLst>
        </pc:picChg>
        <pc:picChg chg="mod">
          <ac:chgData name="Idrîs de Vos" userId="c2e7075756a5bba1" providerId="LiveId" clId="{EC847524-F1B8-49FC-974D-DA30A9D72B9A}" dt="2026-02-11T10:12:48.621" v="626" actId="1076"/>
          <ac:picMkLst>
            <pc:docMk/>
            <pc:sldMk cId="4238844370" sldId="378"/>
            <ac:picMk id="20" creationId="{3707A5FD-2E0C-3E84-F670-17EEFA56E44B}"/>
          </ac:picMkLst>
        </pc:picChg>
      </pc:sldChg>
      <pc:sldChg chg="modSp add del mod ord">
        <pc:chgData name="Idrîs de Vos" userId="c2e7075756a5bba1" providerId="LiveId" clId="{EC847524-F1B8-49FC-974D-DA30A9D72B9A}" dt="2026-02-11T10:15:42.291" v="669" actId="47"/>
        <pc:sldMkLst>
          <pc:docMk/>
          <pc:sldMk cId="2133326889" sldId="379"/>
        </pc:sldMkLst>
        <pc:spChg chg="mod">
          <ac:chgData name="Idrîs de Vos" userId="c2e7075756a5bba1" providerId="LiveId" clId="{EC847524-F1B8-49FC-974D-DA30A9D72B9A}" dt="2026-02-11T10:15:22.155" v="665" actId="20577"/>
          <ac:spMkLst>
            <pc:docMk/>
            <pc:sldMk cId="2133326889" sldId="379"/>
            <ac:spMk id="5" creationId="{84D00C9A-C577-B049-F491-50CB729D6C0B}"/>
          </ac:spMkLst>
        </pc:spChg>
      </pc:sldChg>
      <pc:sldChg chg="modSp add mod ord">
        <pc:chgData name="Idrîs de Vos" userId="c2e7075756a5bba1" providerId="LiveId" clId="{EC847524-F1B8-49FC-974D-DA30A9D72B9A}" dt="2026-02-11T10:23:50.553" v="766" actId="20577"/>
        <pc:sldMkLst>
          <pc:docMk/>
          <pc:sldMk cId="1578919823" sldId="380"/>
        </pc:sldMkLst>
        <pc:spChg chg="mod">
          <ac:chgData name="Idrîs de Vos" userId="c2e7075756a5bba1" providerId="LiveId" clId="{EC847524-F1B8-49FC-974D-DA30A9D72B9A}" dt="2026-02-11T10:23:50.553" v="766" actId="20577"/>
          <ac:spMkLst>
            <pc:docMk/>
            <pc:sldMk cId="1578919823" sldId="380"/>
            <ac:spMk id="5" creationId="{E0DEC860-D2B0-CA82-43F0-51259865502B}"/>
          </ac:spMkLst>
        </pc:spChg>
      </pc:sldChg>
      <pc:sldChg chg="addSp delSp modSp add mod">
        <pc:chgData name="Idrîs de Vos" userId="c2e7075756a5bba1" providerId="LiveId" clId="{EC847524-F1B8-49FC-974D-DA30A9D72B9A}" dt="2026-02-11T10:17:52.945" v="697" actId="1076"/>
        <pc:sldMkLst>
          <pc:docMk/>
          <pc:sldMk cId="2220705688" sldId="381"/>
        </pc:sldMkLst>
        <pc:picChg chg="add mod">
          <ac:chgData name="Idrîs de Vos" userId="c2e7075756a5bba1" providerId="LiveId" clId="{EC847524-F1B8-49FC-974D-DA30A9D72B9A}" dt="2026-02-11T10:17:39.806" v="693" actId="1076"/>
          <ac:picMkLst>
            <pc:docMk/>
            <pc:sldMk cId="2220705688" sldId="381"/>
            <ac:picMk id="3" creationId="{4AD49D7D-0B4E-2F94-582B-1E70028A31A6}"/>
          </ac:picMkLst>
        </pc:picChg>
        <pc:picChg chg="mod">
          <ac:chgData name="Idrîs de Vos" userId="c2e7075756a5bba1" providerId="LiveId" clId="{EC847524-F1B8-49FC-974D-DA30A9D72B9A}" dt="2026-02-11T10:17:52.945" v="697" actId="1076"/>
          <ac:picMkLst>
            <pc:docMk/>
            <pc:sldMk cId="2220705688" sldId="381"/>
            <ac:picMk id="4" creationId="{C0370D37-E44F-1D3B-0828-1C4D48D792A8}"/>
          </ac:picMkLst>
        </pc:picChg>
        <pc:picChg chg="mod ord">
          <ac:chgData name="Idrîs de Vos" userId="c2e7075756a5bba1" providerId="LiveId" clId="{EC847524-F1B8-49FC-974D-DA30A9D72B9A}" dt="2026-02-11T10:17:11.361" v="687" actId="1076"/>
          <ac:picMkLst>
            <pc:docMk/>
            <pc:sldMk cId="2220705688" sldId="381"/>
            <ac:picMk id="5" creationId="{E64C7E17-8F7C-CD03-D30A-E93C601E56E3}"/>
          </ac:picMkLst>
        </pc:picChg>
        <pc:picChg chg="del mod">
          <ac:chgData name="Idrîs de Vos" userId="c2e7075756a5bba1" providerId="LiveId" clId="{EC847524-F1B8-49FC-974D-DA30A9D72B9A}" dt="2026-02-11T10:17:18.322" v="689" actId="478"/>
          <ac:picMkLst>
            <pc:docMk/>
            <pc:sldMk cId="2220705688" sldId="381"/>
            <ac:picMk id="8" creationId="{EE08959B-60BF-80AC-BA93-5768F4A39405}"/>
          </ac:picMkLst>
        </pc:picChg>
        <pc:picChg chg="mod">
          <ac:chgData name="Idrîs de Vos" userId="c2e7075756a5bba1" providerId="LiveId" clId="{EC847524-F1B8-49FC-974D-DA30A9D72B9A}" dt="2026-02-11T10:17:45.782" v="694" actId="1076"/>
          <ac:picMkLst>
            <pc:docMk/>
            <pc:sldMk cId="2220705688" sldId="381"/>
            <ac:picMk id="9" creationId="{902E54EC-3E83-AF4C-624C-03E42F5CC774}"/>
          </ac:picMkLst>
        </pc:picChg>
      </pc:sldChg>
      <pc:sldChg chg="modSp add mod">
        <pc:chgData name="Idrîs de Vos" userId="c2e7075756a5bba1" providerId="LiveId" clId="{EC847524-F1B8-49FC-974D-DA30A9D72B9A}" dt="2026-02-11T10:18:54.127" v="715" actId="1076"/>
        <pc:sldMkLst>
          <pc:docMk/>
          <pc:sldMk cId="712360989" sldId="382"/>
        </pc:sldMkLst>
        <pc:picChg chg="mod">
          <ac:chgData name="Idrîs de Vos" userId="c2e7075756a5bba1" providerId="LiveId" clId="{EC847524-F1B8-49FC-974D-DA30A9D72B9A}" dt="2026-02-11T10:18:18.093" v="704" actId="1076"/>
          <ac:picMkLst>
            <pc:docMk/>
            <pc:sldMk cId="712360989" sldId="382"/>
            <ac:picMk id="3" creationId="{5B30ED2F-771E-E497-123F-22DC28F4F13B}"/>
          </ac:picMkLst>
        </pc:picChg>
        <pc:picChg chg="mod ord">
          <ac:chgData name="Idrîs de Vos" userId="c2e7075756a5bba1" providerId="LiveId" clId="{EC847524-F1B8-49FC-974D-DA30A9D72B9A}" dt="2026-02-11T10:18:54.127" v="715" actId="1076"/>
          <ac:picMkLst>
            <pc:docMk/>
            <pc:sldMk cId="712360989" sldId="382"/>
            <ac:picMk id="4" creationId="{34CDE398-3AF2-1D22-0F93-F4A424853717}"/>
          </ac:picMkLst>
        </pc:picChg>
        <pc:picChg chg="mod">
          <ac:chgData name="Idrîs de Vos" userId="c2e7075756a5bba1" providerId="LiveId" clId="{EC847524-F1B8-49FC-974D-DA30A9D72B9A}" dt="2026-02-11T10:18:10.602" v="702" actId="14100"/>
          <ac:picMkLst>
            <pc:docMk/>
            <pc:sldMk cId="712360989" sldId="382"/>
            <ac:picMk id="5" creationId="{BFB832BA-A3B3-588F-91D4-EB451A2229B4}"/>
          </ac:picMkLst>
        </pc:picChg>
        <pc:picChg chg="mod">
          <ac:chgData name="Idrîs de Vos" userId="c2e7075756a5bba1" providerId="LiveId" clId="{EC847524-F1B8-49FC-974D-DA30A9D72B9A}" dt="2026-02-11T10:18:34.449" v="709" actId="14100"/>
          <ac:picMkLst>
            <pc:docMk/>
            <pc:sldMk cId="712360989" sldId="382"/>
            <ac:picMk id="6" creationId="{60886F1D-FBC5-6A38-AA6A-A6049A51446A}"/>
          </ac:picMkLst>
        </pc:picChg>
        <pc:picChg chg="mod">
          <ac:chgData name="Idrîs de Vos" userId="c2e7075756a5bba1" providerId="LiveId" clId="{EC847524-F1B8-49FC-974D-DA30A9D72B9A}" dt="2026-02-11T10:18:23.012" v="705" actId="1076"/>
          <ac:picMkLst>
            <pc:docMk/>
            <pc:sldMk cId="712360989" sldId="382"/>
            <ac:picMk id="7" creationId="{030C90D8-C2B8-9FAC-B1C9-8BA894866A6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93744-E258-48CE-B8E2-848E5FC85FBE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6EC5C-DF05-4BE6-BF50-D6F964C19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00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1C4048-F5CB-4D0C-BC21-60A048D5A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C6044DB-87EF-41DB-956D-FEACACB13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BBDE3A-E8C5-4D1C-B536-B8089DD7D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B177CF-28B5-41EE-BA40-DD815B41D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730EBC-8838-4F46-B180-323521957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559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202A20-38DA-430C-9EBF-D92F6F5E8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C2F963-656E-466F-A0A7-BD84530E5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698C8B-FAC9-4F51-9796-9F235BC3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F1EAE6-9547-4D82-831F-54E690F0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04CC74-D68F-4052-B725-265E30029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807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244436B-2799-452A-A86B-8563242FBD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32FEF6D-2A12-4E42-9B9E-93552698A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ED80C3-143D-4698-8551-6D1F2E8A0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A5EF29-4EAB-44A7-A5AF-8094AECF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471169-384E-43C6-AC50-A0637308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76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329E79-D596-45A3-BA43-FE2893A7B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943432-D558-465D-9B6D-BF462DE3E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34B845-DF47-4446-8CD1-1EBC8E09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680C38-7713-46DB-A499-104E2864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8D10C6-ABA7-4F0A-95BD-E66D1118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25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A8F03A-4D55-451F-B3A2-42836D191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7B5387-D916-48F5-8C09-19ECF3C47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57F367-F873-4399-8B91-AB95AC22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975372-5B9D-46B6-8F0A-1BB09619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B2479-F727-4225-B0C5-BF9EEE6E7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89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EA763-F135-4CD7-9047-F93693F65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EB82F7-0E77-4909-97BB-5A3F1D964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6F22C4-13F6-4287-8B86-AEB01FF05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6FD348-C494-4BEE-AEB8-BE50A9758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CE0E3A-584D-4C6C-AAF2-57227EB1A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25611B-9B3B-4C95-BA12-E02F17F2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26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0305B2-CF87-4855-A1C6-9E08655F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9CF15F-BA37-49D8-B904-EE555241A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90013E-C653-41CA-A59A-569527DE5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B9EEE7-C326-4A3B-B9B2-7FBF26D2E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3940A58-9802-4082-917D-930902DCB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DBD3D0-83B0-45F5-8777-EDA87096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A64E78-34EF-4BB4-8B5D-34021A46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820805-4F69-4FA1-A706-2BDDB150C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47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9E7458-5D87-45F4-9C38-4A263E969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EC68652-569B-4117-A7B3-5D9E3B60A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2E45E5-A493-4060-B019-E8A14E309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9D9C59-B160-42F2-8C03-7F1C1224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56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FB8DDF-E063-46D7-904C-1C05DF8F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6CD185-CCDA-4193-9677-A48ABF944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6915D0-0973-44A7-A771-0B4D1760E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69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66EF7C-3D02-4282-ABAA-2E95791E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107103-2919-4831-873C-7D7193CEA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DA831AD-A538-45B4-B72D-559040D68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FE096F-BDFB-4494-B8F8-CD04FACC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23D054-A421-4F43-8731-8C371D2D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B473EE-F38F-4C46-B4B0-266533414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163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BAD759-D687-4AFB-9740-DF136C755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1D42704-4ECF-4DCE-BF17-801F9F857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32B15F-5371-403A-AF57-E57087B9F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CF576E-D215-4BBC-B63D-9CEA91B78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0CC66E-DC9C-4F57-AB18-1CEDE291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F00277-CB4A-4359-916E-E5C2CF3D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63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FE4164E-E05A-4AC5-92AE-D7FE29344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F3E7A4-EA74-4E5D-A01E-B3B185233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A5617A-4E73-4FAC-8407-462716DD9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724DD-3929-416D-885B-B6B1E3D1577A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4BB1B8-F90F-4A7C-AA7C-CECE39A64A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B52F4E-1C84-4090-8A30-891E5ECA7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02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microsoft.com/office/2007/relationships/hdphoto" Target="../media/hdphoto9.wdp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8.wdp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8.wdp"/><Relationship Id="rId1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4.png"/><Relationship Id="rId1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8.wdp"/><Relationship Id="rId17" Type="http://schemas.microsoft.com/office/2007/relationships/hdphoto" Target="../media/hdphoto10.wdp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5" Type="http://schemas.microsoft.com/office/2007/relationships/hdphoto" Target="../media/hdphoto7.wdp"/><Relationship Id="rId10" Type="http://schemas.microsoft.com/office/2007/relationships/hdphoto" Target="../media/hdphoto6.wdp"/><Relationship Id="rId19" Type="http://schemas.microsoft.com/office/2007/relationships/hdphoto" Target="../media/hdphoto9.wdp"/><Relationship Id="rId4" Type="http://schemas.microsoft.com/office/2007/relationships/hdphoto" Target="../media/hdphoto4.wdp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4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4" Type="http://schemas.microsoft.com/office/2007/relationships/hdphoto" Target="../media/hdphoto11.wdp"/><Relationship Id="rId9" Type="http://schemas.openxmlformats.org/officeDocument/2006/relationships/image" Target="../media/image28.pn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3.png"/><Relationship Id="rId26" Type="http://schemas.openxmlformats.org/officeDocument/2006/relationships/image" Target="../media/image36.png"/><Relationship Id="rId3" Type="http://schemas.openxmlformats.org/officeDocument/2006/relationships/image" Target="../media/image31.png"/><Relationship Id="rId21" Type="http://schemas.microsoft.com/office/2007/relationships/hdphoto" Target="../media/hdphoto15.wdp"/><Relationship Id="rId34" Type="http://schemas.microsoft.com/office/2007/relationships/hdphoto" Target="../media/hdphoto19.wdp"/><Relationship Id="rId7" Type="http://schemas.microsoft.com/office/2007/relationships/hdphoto" Target="../media/hdphoto12.wdp"/><Relationship Id="rId12" Type="http://schemas.openxmlformats.org/officeDocument/2006/relationships/image" Target="../media/image11.png"/><Relationship Id="rId17" Type="http://schemas.openxmlformats.org/officeDocument/2006/relationships/image" Target="../media/image33.png"/><Relationship Id="rId25" Type="http://schemas.microsoft.com/office/2007/relationships/hdphoto" Target="../media/hdphoto16.wdp"/><Relationship Id="rId33" Type="http://schemas.openxmlformats.org/officeDocument/2006/relationships/image" Target="../media/image38.png"/><Relationship Id="rId2" Type="http://schemas.openxmlformats.org/officeDocument/2006/relationships/image" Target="../media/image30.png"/><Relationship Id="rId16" Type="http://schemas.microsoft.com/office/2007/relationships/hdphoto" Target="../media/hdphoto4.wdp"/><Relationship Id="rId20" Type="http://schemas.openxmlformats.org/officeDocument/2006/relationships/image" Target="../media/image34.png"/><Relationship Id="rId29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24" Type="http://schemas.openxmlformats.org/officeDocument/2006/relationships/image" Target="../media/image35.png"/><Relationship Id="rId32" Type="http://schemas.openxmlformats.org/officeDocument/2006/relationships/image" Target="../media/image20.png"/><Relationship Id="rId5" Type="http://schemas.microsoft.com/office/2007/relationships/hdphoto" Target="../media/hdphoto9.wdp"/><Relationship Id="rId15" Type="http://schemas.openxmlformats.org/officeDocument/2006/relationships/image" Target="../media/image10.png"/><Relationship Id="rId23" Type="http://schemas.microsoft.com/office/2007/relationships/hdphoto" Target="../media/hdphoto10.wdp"/><Relationship Id="rId28" Type="http://schemas.openxmlformats.org/officeDocument/2006/relationships/image" Target="../media/image37.png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microsoft.com/office/2007/relationships/hdphoto" Target="../media/hdphoto7.wdp"/><Relationship Id="rId4" Type="http://schemas.openxmlformats.org/officeDocument/2006/relationships/image" Target="../media/image32.png"/><Relationship Id="rId9" Type="http://schemas.microsoft.com/office/2007/relationships/hdphoto" Target="../media/hdphoto13.wdp"/><Relationship Id="rId14" Type="http://schemas.microsoft.com/office/2007/relationships/hdphoto" Target="../media/hdphoto5.wdp"/><Relationship Id="rId22" Type="http://schemas.openxmlformats.org/officeDocument/2006/relationships/image" Target="../media/image23.png"/><Relationship Id="rId27" Type="http://schemas.microsoft.com/office/2007/relationships/hdphoto" Target="../media/hdphoto17.wdp"/><Relationship Id="rId30" Type="http://schemas.openxmlformats.org/officeDocument/2006/relationships/image" Target="../media/image15.png"/><Relationship Id="rId8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34.png"/><Relationship Id="rId26" Type="http://schemas.openxmlformats.org/officeDocument/2006/relationships/image" Target="../media/image15.png"/><Relationship Id="rId3" Type="http://schemas.openxmlformats.org/officeDocument/2006/relationships/image" Target="../media/image31.png"/><Relationship Id="rId21" Type="http://schemas.microsoft.com/office/2007/relationships/hdphoto" Target="../media/hdphoto16.wdp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microsoft.com/office/2007/relationships/hdphoto" Target="../media/hdphoto3.wdp"/><Relationship Id="rId25" Type="http://schemas.microsoft.com/office/2007/relationships/hdphoto" Target="../media/hdphoto18.wdp"/><Relationship Id="rId2" Type="http://schemas.openxmlformats.org/officeDocument/2006/relationships/image" Target="../media/image39.jpeg"/><Relationship Id="rId16" Type="http://schemas.openxmlformats.org/officeDocument/2006/relationships/image" Target="../media/image7.png"/><Relationship Id="rId20" Type="http://schemas.openxmlformats.org/officeDocument/2006/relationships/image" Target="../media/image35.png"/><Relationship Id="rId29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3.png"/><Relationship Id="rId24" Type="http://schemas.openxmlformats.org/officeDocument/2006/relationships/image" Target="../media/image37.png"/><Relationship Id="rId5" Type="http://schemas.microsoft.com/office/2007/relationships/hdphoto" Target="../media/hdphoto12.wdp"/><Relationship Id="rId15" Type="http://schemas.microsoft.com/office/2007/relationships/hdphoto" Target="../media/hdphoto13.wdp"/><Relationship Id="rId23" Type="http://schemas.microsoft.com/office/2007/relationships/hdphoto" Target="../media/hdphoto17.wdp"/><Relationship Id="rId28" Type="http://schemas.openxmlformats.org/officeDocument/2006/relationships/image" Target="../media/image38.png"/><Relationship Id="rId10" Type="http://schemas.microsoft.com/office/2007/relationships/hdphoto" Target="../media/hdphoto4.wdp"/><Relationship Id="rId19" Type="http://schemas.microsoft.com/office/2007/relationships/hdphoto" Target="../media/hdphoto15.wdp"/><Relationship Id="rId4" Type="http://schemas.openxmlformats.org/officeDocument/2006/relationships/image" Target="../media/image26.png"/><Relationship Id="rId9" Type="http://schemas.openxmlformats.org/officeDocument/2006/relationships/image" Target="../media/image10.png"/><Relationship Id="rId14" Type="http://schemas.openxmlformats.org/officeDocument/2006/relationships/image" Target="../media/image27.png"/><Relationship Id="rId22" Type="http://schemas.openxmlformats.org/officeDocument/2006/relationships/image" Target="../media/image36.png"/><Relationship Id="rId27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microsoft.com/office/2007/relationships/hdphoto" Target="../media/hdphoto3.wdp"/><Relationship Id="rId18" Type="http://schemas.openxmlformats.org/officeDocument/2006/relationships/image" Target="../media/image15.png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12" Type="http://schemas.openxmlformats.org/officeDocument/2006/relationships/image" Target="../media/image7.png"/><Relationship Id="rId17" Type="http://schemas.microsoft.com/office/2007/relationships/hdphoto" Target="../media/hdphoto16.wdp"/><Relationship Id="rId2" Type="http://schemas.openxmlformats.org/officeDocument/2006/relationships/image" Target="../media/image40.jp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microsoft.com/office/2007/relationships/hdphoto" Target="../media/hdphoto11.wdp"/><Relationship Id="rId5" Type="http://schemas.openxmlformats.org/officeDocument/2006/relationships/image" Target="../media/image41.png"/><Relationship Id="rId15" Type="http://schemas.microsoft.com/office/2007/relationships/hdphoto" Target="../media/hdphoto6.wdp"/><Relationship Id="rId10" Type="http://schemas.openxmlformats.org/officeDocument/2006/relationships/image" Target="../media/image25.png"/><Relationship Id="rId19" Type="http://schemas.microsoft.com/office/2007/relationships/hdphoto" Target="../media/hdphoto7.wdp"/><Relationship Id="rId4" Type="http://schemas.microsoft.com/office/2007/relationships/hdphoto" Target="../media/hdphoto13.wdp"/><Relationship Id="rId9" Type="http://schemas.openxmlformats.org/officeDocument/2006/relationships/image" Target="../media/image43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6.png"/><Relationship Id="rId18" Type="http://schemas.microsoft.com/office/2007/relationships/hdphoto" Target="../media/hdphoto5.wdp"/><Relationship Id="rId26" Type="http://schemas.openxmlformats.org/officeDocument/2006/relationships/image" Target="../media/image13.png"/><Relationship Id="rId3" Type="http://schemas.openxmlformats.org/officeDocument/2006/relationships/image" Target="../media/image10.png"/><Relationship Id="rId21" Type="http://schemas.openxmlformats.org/officeDocument/2006/relationships/image" Target="../media/image11.png"/><Relationship Id="rId7" Type="http://schemas.microsoft.com/office/2007/relationships/hdphoto" Target="../media/hdphoto18.wdp"/><Relationship Id="rId12" Type="http://schemas.openxmlformats.org/officeDocument/2006/relationships/image" Target="../media/image46.png"/><Relationship Id="rId17" Type="http://schemas.openxmlformats.org/officeDocument/2006/relationships/image" Target="../media/image12.png"/><Relationship Id="rId25" Type="http://schemas.microsoft.com/office/2007/relationships/hdphoto" Target="../media/hdphoto8.wdp"/><Relationship Id="rId2" Type="http://schemas.openxmlformats.org/officeDocument/2006/relationships/image" Target="../media/image44.jpg"/><Relationship Id="rId16" Type="http://schemas.microsoft.com/office/2007/relationships/hdphoto" Target="../media/hdphoto3.wdp"/><Relationship Id="rId20" Type="http://schemas.microsoft.com/office/2007/relationships/hdphoto" Target="../media/hdphoto9.wdp"/><Relationship Id="rId29" Type="http://schemas.microsoft.com/office/2007/relationships/hdphoto" Target="../media/hdphoto1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6.wdp"/><Relationship Id="rId24" Type="http://schemas.openxmlformats.org/officeDocument/2006/relationships/image" Target="../media/image19.png"/><Relationship Id="rId32" Type="http://schemas.openxmlformats.org/officeDocument/2006/relationships/image" Target="../media/image4.png"/><Relationship Id="rId5" Type="http://schemas.openxmlformats.org/officeDocument/2006/relationships/image" Target="../media/image18.png"/><Relationship Id="rId15" Type="http://schemas.openxmlformats.org/officeDocument/2006/relationships/image" Target="../media/image7.png"/><Relationship Id="rId23" Type="http://schemas.microsoft.com/office/2007/relationships/hdphoto" Target="../media/hdphoto23.wdp"/><Relationship Id="rId28" Type="http://schemas.openxmlformats.org/officeDocument/2006/relationships/image" Target="../media/image36.png"/><Relationship Id="rId10" Type="http://schemas.openxmlformats.org/officeDocument/2006/relationships/image" Target="../media/image35.png"/><Relationship Id="rId19" Type="http://schemas.openxmlformats.org/officeDocument/2006/relationships/image" Target="../media/image32.png"/><Relationship Id="rId31" Type="http://schemas.microsoft.com/office/2007/relationships/hdphoto" Target="../media/hdphoto19.wdp"/><Relationship Id="rId4" Type="http://schemas.microsoft.com/office/2007/relationships/hdphoto" Target="../media/hdphoto4.wdp"/><Relationship Id="rId9" Type="http://schemas.microsoft.com/office/2007/relationships/hdphoto" Target="../media/hdphoto22.wdp"/><Relationship Id="rId14" Type="http://schemas.microsoft.com/office/2007/relationships/hdphoto" Target="../media/hdphoto12.wdp"/><Relationship Id="rId22" Type="http://schemas.openxmlformats.org/officeDocument/2006/relationships/image" Target="../media/image47.png"/><Relationship Id="rId27" Type="http://schemas.microsoft.com/office/2007/relationships/hdphoto" Target="../media/hdphoto6.wdp"/><Relationship Id="rId30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D194CD9-70B9-4EE9-89B5-922C8742623C}"/>
              </a:ext>
            </a:extLst>
          </p:cNvPr>
          <p:cNvSpPr txBox="1"/>
          <p:nvPr/>
        </p:nvSpPr>
        <p:spPr>
          <a:xfrm>
            <a:off x="7016619" y="862583"/>
            <a:ext cx="506366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rgbClr val="FFC000">
                    <a:lumMod val="50000"/>
                  </a:srgbClr>
                </a:solidFill>
                <a:latin typeface="Harrington" panose="04040505050A02020702" pitchFamily="82" charset="0"/>
              </a:rPr>
              <a:t>Objectifs : </a:t>
            </a:r>
            <a:r>
              <a:rPr lang="fr-FR" sz="2000" b="1" dirty="0">
                <a:latin typeface="Harrington" panose="04040505050A02020702" pitchFamily="82" charset="0"/>
              </a:rPr>
              <a:t>Commencer à </a:t>
            </a:r>
            <a:r>
              <a:rPr lang="fr-FR" sz="2000" b="1" dirty="0">
                <a:solidFill>
                  <a:prstClr val="black"/>
                </a:solidFill>
                <a:latin typeface="Harrington" panose="04040505050A02020702" pitchFamily="82" charset="0"/>
              </a:rPr>
              <a:t>Apprendre les démonstratifs et les interrogatifs; apprendre le vocabulaire et la prononciation.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Harrington" panose="04040505050A02020702" pitchFamily="8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Fil pédagogique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Faite défiler le diaporama jusqu’au fil pédagogique suivant.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black"/>
                </a:solidFill>
                <a:latin typeface="Harrington" panose="04040505050A02020702" pitchFamily="82" charset="0"/>
              </a:rPr>
              <a:t>L’enseignant nome les choses et demande de les répéter.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« H</a:t>
            </a:r>
            <a:r>
              <a:rPr lang="fr-FR" sz="2000" b="1" dirty="0" err="1">
                <a:solidFill>
                  <a:prstClr val="black"/>
                </a:solidFill>
                <a:latin typeface="Harrington" panose="04040505050A02020702" pitchFamily="82" charset="0"/>
              </a:rPr>
              <a:t>âdhâ</a:t>
            </a:r>
            <a:r>
              <a:rPr lang="fr-FR" sz="2000" b="1" dirty="0">
                <a:solidFill>
                  <a:prstClr val="black"/>
                </a:solidFill>
                <a:latin typeface="Harrington" panose="04040505050A02020702" pitchFamily="82" charset="0"/>
              </a:rPr>
              <a:t> Jamal » etc.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rrington" panose="04040505050A02020702" pitchFamily="82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DC663E-DD10-4067-8BCE-68843B300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Image 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876473B-9368-4C5F-812B-59DB7DCE1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215" y="5606370"/>
            <a:ext cx="3512785" cy="12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4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FC85336-FAE1-4FCF-8927-127C1D526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8486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C5A181-ADF6-622C-9B63-971801D6AC55}"/>
              </a:ext>
            </a:extLst>
          </p:cNvPr>
          <p:cNvSpPr txBox="1"/>
          <p:nvPr/>
        </p:nvSpPr>
        <p:spPr>
          <a:xfrm>
            <a:off x="7399230" y="2019344"/>
            <a:ext cx="3691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 pédagogique: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Remettez le diaporama</a:t>
            </a:r>
          </a:p>
        </p:txBody>
      </p:sp>
    </p:spTree>
    <p:extLst>
      <p:ext uri="{BB962C8B-B14F-4D97-AF65-F5344CB8AC3E}">
        <p14:creationId xmlns:p14="http://schemas.microsoft.com/office/powerpoint/2010/main" val="133714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752501-46DA-E1CA-B29B-411FEFCB8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22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68E787-CD85-458F-32B6-E14C2C972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73" y="5112005"/>
            <a:ext cx="1393435" cy="17811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68906C-4BB7-44AD-2771-25DEA00FD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72" y="5688131"/>
            <a:ext cx="3608119" cy="109822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CBDB6EC-FD84-4073-A5DB-7DC7C008854C}"/>
              </a:ext>
            </a:extLst>
          </p:cNvPr>
          <p:cNvSpPr txBox="1"/>
          <p:nvPr/>
        </p:nvSpPr>
        <p:spPr>
          <a:xfrm>
            <a:off x="2368296" y="603504"/>
            <a:ext cx="622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المَرْأَة في المَدِينة</a:t>
            </a:r>
            <a:endParaRPr lang="fr-FR" sz="6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CAAC9E-3DCF-F70C-9102-011D90EDB0C1}"/>
              </a:ext>
            </a:extLst>
          </p:cNvPr>
          <p:cNvSpPr txBox="1"/>
          <p:nvPr/>
        </p:nvSpPr>
        <p:spPr>
          <a:xfrm>
            <a:off x="4580115" y="5280814"/>
            <a:ext cx="13934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اِمْرَأَة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D49923B-5664-BB5D-6097-34F3DC3D6074}"/>
              </a:ext>
            </a:extLst>
          </p:cNvPr>
          <p:cNvSpPr txBox="1"/>
          <p:nvPr/>
        </p:nvSpPr>
        <p:spPr>
          <a:xfrm>
            <a:off x="8199539" y="5370654"/>
            <a:ext cx="12746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سَيّارة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330DBA2-F254-2DBD-BADE-E6680B29D6C1}"/>
              </a:ext>
            </a:extLst>
          </p:cNvPr>
          <p:cNvSpPr txBox="1"/>
          <p:nvPr/>
        </p:nvSpPr>
        <p:spPr>
          <a:xfrm>
            <a:off x="10369107" y="4555905"/>
            <a:ext cx="12746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بَيْت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CE3B830-69CB-1047-B4D8-06E166BEF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0108" y="5263791"/>
            <a:ext cx="1911050" cy="191105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0111FB96-82C9-1CFE-40D2-6D0CF2FAB5C5}"/>
              </a:ext>
            </a:extLst>
          </p:cNvPr>
          <p:cNvSpPr txBox="1"/>
          <p:nvPr/>
        </p:nvSpPr>
        <p:spPr>
          <a:xfrm>
            <a:off x="6472201" y="5112005"/>
            <a:ext cx="15933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بِنْت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4D8AE0-B088-A336-101E-408002E68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8856" y="4679843"/>
            <a:ext cx="1847379" cy="150011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857F92D-7B8B-B1F2-540C-CBB7C41EBAD2}"/>
              </a:ext>
            </a:extLst>
          </p:cNvPr>
          <p:cNvSpPr txBox="1"/>
          <p:nvPr/>
        </p:nvSpPr>
        <p:spPr>
          <a:xfrm>
            <a:off x="3631789" y="5838370"/>
            <a:ext cx="1428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حِمار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0FEEB16C-FC8D-0FAC-E62B-5AD75D8C84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5" y="3699340"/>
            <a:ext cx="3108681" cy="31833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E24B1A-CB06-E075-FAB9-9FAC5D2DC0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135" y="6254496"/>
            <a:ext cx="697619" cy="69761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9FB0099-4B2C-D102-D336-780A450A54C8}"/>
              </a:ext>
            </a:extLst>
          </p:cNvPr>
          <p:cNvSpPr txBox="1"/>
          <p:nvPr/>
        </p:nvSpPr>
        <p:spPr>
          <a:xfrm>
            <a:off x="2438701" y="6209524"/>
            <a:ext cx="1428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زَيْتُون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A94552C-907C-600E-01EB-C05D6EDABD78}"/>
              </a:ext>
            </a:extLst>
          </p:cNvPr>
          <p:cNvSpPr txBox="1"/>
          <p:nvPr/>
        </p:nvSpPr>
        <p:spPr>
          <a:xfrm>
            <a:off x="1015869" y="4325900"/>
            <a:ext cx="12746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شَجَرة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33633 0.0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6" grpId="0"/>
      <p:bldP spid="16" grpId="1"/>
      <p:bldP spid="18" grpId="0"/>
      <p:bldP spid="18" grpId="1"/>
      <p:bldP spid="20" grpId="0"/>
      <p:bldP spid="20" grpId="1"/>
      <p:bldP spid="26" grpId="0"/>
      <p:bldP spid="26" grpId="1"/>
      <p:bldP spid="5" grpId="0"/>
      <p:bldP spid="5" grpId="1"/>
      <p:bldP spid="10" grpId="0"/>
      <p:bldP spid="10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25371-EB12-F549-5924-4A9D6AC7B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F0DA326-2C1C-678F-C8FE-E060559F1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4035D2-3FB7-5962-41AB-EDE7CED32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73" y="5112005"/>
            <a:ext cx="1393435" cy="17811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46770E-3FBF-410C-B3BE-87A4738A1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056" y="5759777"/>
            <a:ext cx="3608119" cy="109822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05030C8-777F-936E-785F-378CB1809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837" y="4409529"/>
            <a:ext cx="1911050" cy="19110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0621E8C-CA4F-4A87-D9A2-DAB88BDBD9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9589" y="3733407"/>
            <a:ext cx="1109364" cy="900831"/>
          </a:xfrm>
          <a:prstGeom prst="rect">
            <a:avLst/>
          </a:prstGeom>
        </p:spPr>
      </p:pic>
      <p:pic>
        <p:nvPicPr>
          <p:cNvPr id="5" name="Image 4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F5468366-0E60-DF16-1FC4-63A660FF8E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5" y="3699340"/>
            <a:ext cx="3108681" cy="31833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C679C5-763A-6BF7-386B-08E1FB1F6A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41" y="6128869"/>
            <a:ext cx="697619" cy="69761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9EF9968-EB75-74F7-8491-9AFEB1529503}"/>
              </a:ext>
            </a:extLst>
          </p:cNvPr>
          <p:cNvSpPr txBox="1"/>
          <p:nvPr/>
        </p:nvSpPr>
        <p:spPr>
          <a:xfrm>
            <a:off x="2368296" y="380321"/>
            <a:ext cx="622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الزَيْتُون جَنْبَ المَرْأَة</a:t>
            </a:r>
            <a:endParaRPr lang="fr-FR" sz="6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345A5DF-524F-3F25-F108-757FFC7666D0}"/>
              </a:ext>
            </a:extLst>
          </p:cNvPr>
          <p:cNvSpPr txBox="1"/>
          <p:nvPr/>
        </p:nvSpPr>
        <p:spPr>
          <a:xfrm>
            <a:off x="2223574" y="392673"/>
            <a:ext cx="622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البِنْت عَلَى السيّارة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2421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06B27-6731-8768-8160-3D7DD78D3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6E75E7-C723-6B64-603C-413C165CA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3974" y="1565707"/>
            <a:ext cx="4529170" cy="2455687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ما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qu’est-ce que?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أَيْنَ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Où?</a:t>
            </a:r>
            <a:endParaRPr lang="ar-JO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هَلْ</a:t>
            </a:r>
            <a:r>
              <a:rPr lang="fr-F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est-ce que?</a:t>
            </a:r>
            <a:endParaRPr lang="ar-JO" sz="20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نَعَم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oui.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لَا</a:t>
            </a:r>
            <a:r>
              <a:rPr lang="fr-F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non.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2400" dirty="0">
                <a:solidFill>
                  <a:schemeClr val="accent4">
                    <a:lumMod val="75000"/>
                  </a:schemeClr>
                </a:solidFill>
              </a:rPr>
              <a:t>Exemple: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fr-FR" sz="2400" dirty="0" err="1">
                <a:solidFill>
                  <a:prstClr val="black"/>
                </a:solidFill>
              </a:rPr>
              <a:t>Ayna</a:t>
            </a:r>
            <a:r>
              <a:rPr lang="fr-FR" sz="2400" dirty="0">
                <a:solidFill>
                  <a:prstClr val="black"/>
                </a:solidFill>
              </a:rPr>
              <a:t> l-</a:t>
            </a:r>
            <a:r>
              <a:rPr lang="fr-FR" sz="2400" dirty="0" err="1">
                <a:solidFill>
                  <a:prstClr val="black"/>
                </a:solidFill>
              </a:rPr>
              <a:t>jamal</a:t>
            </a:r>
            <a:r>
              <a:rPr lang="fr-FR" sz="2400" dirty="0">
                <a:solidFill>
                  <a:prstClr val="black"/>
                </a:solidFill>
              </a:rPr>
              <a:t>?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fr-FR" sz="2400" dirty="0">
                <a:solidFill>
                  <a:prstClr val="black"/>
                </a:solidFill>
              </a:rPr>
              <a:t>Hali-l-</a:t>
            </a:r>
            <a:r>
              <a:rPr lang="fr-FR" sz="2400" dirty="0" err="1">
                <a:solidFill>
                  <a:prstClr val="black"/>
                </a:solidFill>
              </a:rPr>
              <a:t>jamal</a:t>
            </a:r>
            <a:r>
              <a:rPr lang="fr-FR" sz="2400" dirty="0">
                <a:solidFill>
                  <a:prstClr val="black"/>
                </a:solidFill>
              </a:rPr>
              <a:t> </a:t>
            </a:r>
            <a:r>
              <a:rPr lang="fr-FR" sz="2400" dirty="0" err="1">
                <a:solidFill>
                  <a:prstClr val="black"/>
                </a:solidFill>
              </a:rPr>
              <a:t>janba</a:t>
            </a:r>
            <a:r>
              <a:rPr lang="fr-FR" sz="2400" dirty="0">
                <a:solidFill>
                  <a:prstClr val="black"/>
                </a:solidFill>
              </a:rPr>
              <a:t> n-</a:t>
            </a:r>
            <a:r>
              <a:rPr lang="fr-FR" sz="2400" dirty="0" err="1">
                <a:solidFill>
                  <a:prstClr val="black"/>
                </a:solidFill>
              </a:rPr>
              <a:t>nakhla</a:t>
            </a:r>
            <a:r>
              <a:rPr lang="fr-FR" sz="2400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ABE5EE-9A60-0CBB-E0AA-CA085B132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8486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0DEC860-D2B0-CA82-43F0-51259865502B}"/>
              </a:ext>
            </a:extLst>
          </p:cNvPr>
          <p:cNvSpPr txBox="1"/>
          <p:nvPr/>
        </p:nvSpPr>
        <p:spPr>
          <a:xfrm>
            <a:off x="6750301" y="180712"/>
            <a:ext cx="51368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 pédagogique: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Stoppez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diaporama</a:t>
            </a:r>
            <a:r>
              <a:rPr lang="fr-FR" sz="2400" dirty="0">
                <a:solidFill>
                  <a:prstClr val="black"/>
                </a:solidFill>
                <a:latin typeface="Calibri" panose="020F0502020204030204"/>
              </a:rPr>
              <a:t> et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posez des questions avec :</a:t>
            </a:r>
          </a:p>
        </p:txBody>
      </p:sp>
    </p:spTree>
    <p:extLst>
      <p:ext uri="{BB962C8B-B14F-4D97-AF65-F5344CB8AC3E}">
        <p14:creationId xmlns:p14="http://schemas.microsoft.com/office/powerpoint/2010/main" val="157891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5B7B7-4068-1DFA-0834-FA2939B9A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45BC9B5-D725-3BF4-38AB-6CD17337B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0042F6-EAD9-02B5-17C6-E5C760A44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98113"/>
            <a:ext cx="1393435" cy="17811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7D94D12-E0C8-3DE5-9CDC-C818D0BDD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rcRect b="40156"/>
          <a:stretch/>
        </p:blipFill>
        <p:spPr>
          <a:xfrm>
            <a:off x="9265091" y="5128894"/>
            <a:ext cx="1611362" cy="951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5C7300-C00A-2CD3-6426-CAB7416C4F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3783" y="3184808"/>
            <a:ext cx="1220457" cy="9910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1B141F-8CBD-5523-A191-675FA0A9CD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056" y="5759777"/>
            <a:ext cx="3608119" cy="1098222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88A1DEA6-97AD-087E-F310-07E593FA4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5" y="3699340"/>
            <a:ext cx="3108681" cy="31833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3E0E7D5-B13B-39A6-7E03-6F27692775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135" y="6254496"/>
            <a:ext cx="697619" cy="69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10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8A4D6-832F-E7F6-915B-C723B509C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34E0A61-DB5F-0674-568E-6B4FCED99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370D37-E44F-1D3B-0828-1C4D48D79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70" y="5375353"/>
            <a:ext cx="1103787" cy="14109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179B33-7DF9-1A14-0BDB-FCCA5034A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056" y="5759777"/>
            <a:ext cx="3608119" cy="1098222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6A0AB528-623C-BE2E-DE0B-C714479F2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5" y="3699340"/>
            <a:ext cx="3108681" cy="31833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2E54EC-3E83-AF4C-624C-03E42F5CC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99" y="4071735"/>
            <a:ext cx="697619" cy="6976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4C7E17-8F7C-CD03-D30A-E93C601E5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6453" y="5089776"/>
            <a:ext cx="1220457" cy="9910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AD49D7D-0B4E-2F94-582B-1E70028A31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4526" y="4997659"/>
            <a:ext cx="991041" cy="99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05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DECC0-7553-8A90-FA9F-2E1F759EF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AA71A4-086E-6B48-C4D1-5B3C52769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886F1D-FBC5-6A38-AA6A-A6049A514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25" y="5456903"/>
            <a:ext cx="2075946" cy="631867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030C90D8-C2B8-9FAC-B1C9-8BA894866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80" y="3783671"/>
            <a:ext cx="3108681" cy="31833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33D1AB-513C-E1BF-192D-5D8744D2D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99" y="4071735"/>
            <a:ext cx="697619" cy="6976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B832BA-A3B3-588F-91D4-EB451A222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1846" y="5375354"/>
            <a:ext cx="1721874" cy="13982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30ED2F-771E-E497-123F-22DC28F4F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2900" y="4769354"/>
            <a:ext cx="1544753" cy="15447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CDE398-3AF2-1D22-0F93-F4A4248537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816" y="5132583"/>
            <a:ext cx="699284" cy="8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60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DDE2B-E7AA-EEB2-113F-F5AA7A17A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61261E3-1197-6969-CF07-9F8EA9B3C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57523-AEB9-569B-BFF6-83966385B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52" y="2103628"/>
            <a:ext cx="4826643" cy="48266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7000B8-B4B5-49F8-7E5C-858706310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8166" y="2354815"/>
            <a:ext cx="1138209" cy="10741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2D349A9-B104-03C4-012C-F4652115A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891583" y="4530304"/>
            <a:ext cx="1422079" cy="9125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8ED97A-B79C-343B-8BF7-CD9FCBEA88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24" y="4238251"/>
            <a:ext cx="1539819" cy="15398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151200-18B7-C680-2741-42FEF50B2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1150" y="1730477"/>
            <a:ext cx="912430" cy="9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0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BDE5DCE-ADAD-4E31-B726-F4E419369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159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7562097-FCDD-44B3-93D1-1C9143B5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7165" y="1111955"/>
            <a:ext cx="2484783" cy="1325563"/>
          </a:xfrm>
        </p:spPr>
        <p:txBody>
          <a:bodyPr>
            <a:normAutofit/>
          </a:bodyPr>
          <a:lstStyle/>
          <a:p>
            <a:r>
              <a:rPr lang="fr-FR" sz="3600" dirty="0"/>
              <a:t>Répondez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8237AE-2C46-034A-0C7F-A74F337FCE48}"/>
              </a:ext>
            </a:extLst>
          </p:cNvPr>
          <p:cNvSpPr txBox="1"/>
          <p:nvPr/>
        </p:nvSpPr>
        <p:spPr>
          <a:xfrm>
            <a:off x="-1288285" y="604123"/>
            <a:ext cx="61871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أَيْنَ الرَّجُل؟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298A55-AA12-3291-5ED8-28231269223D}"/>
              </a:ext>
            </a:extLst>
          </p:cNvPr>
          <p:cNvSpPr txBox="1"/>
          <p:nvPr/>
        </p:nvSpPr>
        <p:spPr>
          <a:xfrm>
            <a:off x="-1854815" y="1774736"/>
            <a:ext cx="67536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أَيْنَ المَرْأَة؟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7FD09DD-EFBA-4576-DF5C-3AF6A0BF1CDB}"/>
              </a:ext>
            </a:extLst>
          </p:cNvPr>
          <p:cNvSpPr txBox="1"/>
          <p:nvPr/>
        </p:nvSpPr>
        <p:spPr>
          <a:xfrm>
            <a:off x="1081547" y="5256865"/>
            <a:ext cx="38172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أَيْنَ الزَ</a:t>
            </a:r>
            <a:r>
              <a:rPr lang="ar-JO" sz="60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يْتُون</a:t>
            </a: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؟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54C052-1612-E92C-50A7-8435ECBF3437}"/>
              </a:ext>
            </a:extLst>
          </p:cNvPr>
          <p:cNvSpPr txBox="1"/>
          <p:nvPr/>
        </p:nvSpPr>
        <p:spPr>
          <a:xfrm>
            <a:off x="1504335" y="2945349"/>
            <a:ext cx="33944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أَيْنَ البِنْت؟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FE2BFF-28B7-CC0C-9EA0-2AA17581421F}"/>
              </a:ext>
            </a:extLst>
          </p:cNvPr>
          <p:cNvSpPr txBox="1"/>
          <p:nvPr/>
        </p:nvSpPr>
        <p:spPr>
          <a:xfrm>
            <a:off x="-1854815" y="4101107"/>
            <a:ext cx="67536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أَيْنَ الوَلَد؟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45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07B1D87-DD43-6B08-D65E-1DE5B2043A05}"/>
              </a:ext>
            </a:extLst>
          </p:cNvPr>
          <p:cNvSpPr txBox="1"/>
          <p:nvPr/>
        </p:nvSpPr>
        <p:spPr>
          <a:xfrm>
            <a:off x="4037076" y="1092760"/>
            <a:ext cx="60990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Deuxième partie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(et troisième et quatrième si nécessaire)</a:t>
            </a:r>
            <a:endParaRPr lang="fr-FR" sz="20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53AD1A-0130-604E-F882-2AAD741E02E9}"/>
              </a:ext>
            </a:extLst>
          </p:cNvPr>
          <p:cNvSpPr txBox="1"/>
          <p:nvPr/>
        </p:nvSpPr>
        <p:spPr>
          <a:xfrm>
            <a:off x="3375324" y="2564057"/>
            <a:ext cx="609765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rgbClr val="FFC000">
                    <a:lumMod val="50000"/>
                  </a:srgbClr>
                </a:solidFill>
                <a:latin typeface="Harrington" panose="04040505050A02020702" pitchFamily="82" charset="0"/>
              </a:rPr>
              <a:t>Objectifs : </a:t>
            </a:r>
            <a:r>
              <a:rPr lang="fr-FR" sz="2800" b="1" dirty="0">
                <a:solidFill>
                  <a:prstClr val="black"/>
                </a:solidFill>
                <a:latin typeface="Harrington" panose="04040505050A02020702" pitchFamily="82" charset="0"/>
              </a:rPr>
              <a:t>pratiquer </a:t>
            </a:r>
            <a:r>
              <a:rPr lang="fr-FR" sz="2800" b="1" dirty="0" err="1">
                <a:solidFill>
                  <a:prstClr val="black"/>
                </a:solidFill>
                <a:latin typeface="Harrington" panose="04040505050A02020702" pitchFamily="82" charset="0"/>
              </a:rPr>
              <a:t>laysa</a:t>
            </a:r>
            <a:r>
              <a:rPr lang="fr-FR" sz="2800" b="1" dirty="0">
                <a:solidFill>
                  <a:prstClr val="black"/>
                </a:solidFill>
                <a:latin typeface="Harrington" panose="04040505050A02020702" pitchFamily="82" charset="0"/>
              </a:rPr>
              <a:t> ; apprendre le vocabulaire et la prononciation.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Fil pédagogique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Posez des questions (enseignant puis élèves) comme dans les exemples proposés et répondez avec « 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laysa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 » si nécessaire. </a:t>
            </a:r>
          </a:p>
        </p:txBody>
      </p:sp>
      <p:pic>
        <p:nvPicPr>
          <p:cNvPr id="2" name="Image 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4C61861-3ED1-FF56-241E-B168BEF9B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9835" cy="95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7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BFCD2A6-0327-43CE-9262-EC69622F7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" y="0"/>
            <a:ext cx="6858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CA6CAF-1857-4A44-8D68-FB9F7144F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656" y="359642"/>
            <a:ext cx="4579064" cy="306935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ar-SA" sz="44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هٰذَا</a:t>
            </a:r>
            <a:r>
              <a:rPr lang="fr-FR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= ceci (masc.)</a:t>
            </a:r>
          </a:p>
          <a:p>
            <a:pPr marL="0" indent="0">
              <a:buNone/>
            </a:pPr>
            <a:r>
              <a:rPr lang="ar-SA" sz="44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هٰذ</a:t>
            </a:r>
            <a:r>
              <a:rPr lang="ar-JO" sz="44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ِهِ</a:t>
            </a:r>
            <a:r>
              <a:rPr lang="fr-F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ceci </a:t>
            </a:r>
            <a:r>
              <a:rPr lang="fr-FR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(fem.)</a:t>
            </a:r>
            <a:endParaRPr lang="ar-JO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ar-JO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</a:t>
            </a:r>
            <a:r>
              <a:rPr lang="fr-F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= qu’est-ce que?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707AB4-B7E8-4858-A834-7B8391165A57}"/>
              </a:ext>
            </a:extLst>
          </p:cNvPr>
          <p:cNvSpPr txBox="1"/>
          <p:nvPr/>
        </p:nvSpPr>
        <p:spPr>
          <a:xfrm>
            <a:off x="911578" y="1120505"/>
            <a:ext cx="5034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Ici commence notre </a:t>
            </a:r>
            <a:r>
              <a:rPr lang="fr-FR" sz="3200" b="1" dirty="0">
                <a:solidFill>
                  <a:schemeClr val="accent2">
                    <a:lumMod val="50000"/>
                  </a:schemeClr>
                </a:solidFill>
              </a:rPr>
              <a:t>voyage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67A2DFD-0895-4884-BD74-04274A8A95EE}"/>
              </a:ext>
            </a:extLst>
          </p:cNvPr>
          <p:cNvSpPr txBox="1"/>
          <p:nvPr/>
        </p:nvSpPr>
        <p:spPr>
          <a:xfrm>
            <a:off x="918144" y="1137339"/>
            <a:ext cx="2711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Dans le </a:t>
            </a:r>
            <a:r>
              <a:rPr lang="fr-FR" sz="3200" b="1" dirty="0">
                <a:solidFill>
                  <a:schemeClr val="accent2">
                    <a:lumMod val="50000"/>
                  </a:schemeClr>
                </a:solidFill>
              </a:rPr>
              <a:t>désert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D4D2020-6343-4ECC-AAAD-2F0A4A3AA468}"/>
              </a:ext>
            </a:extLst>
          </p:cNvPr>
          <p:cNvSpPr txBox="1"/>
          <p:nvPr/>
        </p:nvSpPr>
        <p:spPr>
          <a:xfrm>
            <a:off x="2785268" y="1578633"/>
            <a:ext cx="1519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chemeClr val="accent2">
                    <a:lumMod val="50000"/>
                  </a:schemeClr>
                </a:solidFill>
              </a:rPr>
              <a:t>Sahra</a:t>
            </a:r>
            <a:endParaRPr lang="fr-FR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8A2079-E779-4B2F-ACD2-E26F163F3BEF}"/>
              </a:ext>
            </a:extLst>
          </p:cNvPr>
          <p:cNvSpPr txBox="1"/>
          <p:nvPr/>
        </p:nvSpPr>
        <p:spPr>
          <a:xfrm>
            <a:off x="911578" y="1573374"/>
            <a:ext cx="1148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chemeClr val="accent2">
                    <a:lumMod val="50000"/>
                  </a:schemeClr>
                </a:solidFill>
              </a:rPr>
              <a:t>Safar</a:t>
            </a:r>
            <a:endParaRPr lang="fr-FR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B30E45E-612F-483B-9708-F4FDED5683D2}"/>
              </a:ext>
            </a:extLst>
          </p:cNvPr>
          <p:cNvSpPr txBox="1"/>
          <p:nvPr/>
        </p:nvSpPr>
        <p:spPr>
          <a:xfrm>
            <a:off x="1927330" y="1578634"/>
            <a:ext cx="50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2">
                    <a:lumMod val="50000"/>
                  </a:schemeClr>
                </a:solidFill>
              </a:rPr>
              <a:t>Fî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69D12C8-3D56-4835-AF38-7B2BB4A9C019}"/>
              </a:ext>
            </a:extLst>
          </p:cNvPr>
          <p:cNvSpPr txBox="1"/>
          <p:nvPr/>
        </p:nvSpPr>
        <p:spPr>
          <a:xfrm>
            <a:off x="2487292" y="1573374"/>
            <a:ext cx="595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2">
                    <a:lumMod val="50000"/>
                  </a:schemeClr>
                </a:solidFill>
              </a:rPr>
              <a:t>s-</a:t>
            </a:r>
          </a:p>
        </p:txBody>
      </p:sp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A92D0F2-7976-4D00-8AE8-6BC8C8CFB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215" y="5606370"/>
            <a:ext cx="3512785" cy="12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7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9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A06C6-6FD8-5A61-42DB-D71DCA962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C30185B-6449-F203-1065-A9EA5B19F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3159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DEDC203-EF39-6F2F-5DD9-9C089DB0A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4" y="1111955"/>
            <a:ext cx="1927578" cy="1325563"/>
          </a:xfrm>
        </p:spPr>
        <p:txBody>
          <a:bodyPr/>
          <a:lstStyle/>
          <a:p>
            <a:r>
              <a:rPr lang="fr-FR" dirty="0"/>
              <a:t>Notez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43F3B45-84A1-CB57-6F8F-F61A36E48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398870"/>
              </p:ext>
            </p:extLst>
          </p:nvPr>
        </p:nvGraphicFramePr>
        <p:xfrm>
          <a:off x="1474303" y="3786809"/>
          <a:ext cx="4850571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3131">
                  <a:extLst>
                    <a:ext uri="{9D8B030D-6E8A-4147-A177-3AD203B41FA5}">
                      <a16:colId xmlns:a16="http://schemas.microsoft.com/office/drawing/2014/main" val="1998821195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1144123393"/>
                    </a:ext>
                  </a:extLst>
                </a:gridCol>
              </a:tblGrid>
              <a:tr h="736019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sz="4800" dirty="0"/>
                        <a:t>عَلَى يَمِين</a:t>
                      </a:r>
                      <a:endParaRPr lang="fr-FR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/>
                        <a:t>A droite</a:t>
                      </a:r>
                    </a:p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373128"/>
                  </a:ext>
                </a:extLst>
              </a:tr>
              <a:tr h="736019">
                <a:tc>
                  <a:txBody>
                    <a:bodyPr/>
                    <a:lstStyle/>
                    <a:p>
                      <a:pPr algn="r" rtl="1"/>
                      <a:r>
                        <a:rPr lang="ar-JO" sz="4800" dirty="0"/>
                        <a:t>عَلَى شِمال</a:t>
                      </a:r>
                      <a:endParaRPr lang="fr-FR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A gauche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24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78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06817-C7C0-C5B3-9B31-A4CF18551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240A8EA-4BB8-CF5E-64A8-9559DFBE5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677A1E-46A2-A64B-B25C-0A0DAEA47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663" y="4636023"/>
            <a:ext cx="2695177" cy="269517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A9E7960-DE1B-F329-31BD-EAEBAB9D3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52" y="2103628"/>
            <a:ext cx="4826643" cy="48266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1BD703-48BA-42A7-AFA3-711074E87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1055" y="4392891"/>
            <a:ext cx="2746443" cy="25919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0633B5-E4DD-7314-A0C9-D9B37160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71" y="6119657"/>
            <a:ext cx="1532383" cy="7287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F1FD3E-C589-2AFA-E896-B8047B520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8667" l="2232" r="99554">
                        <a14:foregroundMark x1="12500" y1="36889" x2="8036" y2="51556"/>
                        <a14:foregroundMark x1="8036" y1="51556" x2="35268" y2="75556"/>
                        <a14:foregroundMark x1="35268" y1="75556" x2="54464" y2="84444"/>
                        <a14:foregroundMark x1="54464" y1="84444" x2="68304" y2="83556"/>
                        <a14:foregroundMark x1="68304" y1="83556" x2="91518" y2="60000"/>
                        <a14:foregroundMark x1="91518" y1="60000" x2="93304" y2="44444"/>
                        <a14:foregroundMark x1="93304" y1="44444" x2="81696" y2="36444"/>
                        <a14:foregroundMark x1="81696" y1="36444" x2="68750" y2="34667"/>
                        <a14:foregroundMark x1="54464" y1="7111" x2="50000" y2="8000"/>
                        <a14:foregroundMark x1="46429" y1="6222" x2="55804" y2="10222"/>
                        <a14:foregroundMark x1="10714" y1="34667" x2="1786" y2="45333"/>
                        <a14:foregroundMark x1="1786" y1="45333" x2="9375" y2="72444"/>
                        <a14:foregroundMark x1="9375" y1="72444" x2="20982" y2="84000"/>
                        <a14:foregroundMark x1="20982" y1="84000" x2="83929" y2="92000"/>
                        <a14:foregroundMark x1="83929" y1="92000" x2="89732" y2="79556"/>
                        <a14:foregroundMark x1="89732" y1="79556" x2="94196" y2="46222"/>
                        <a14:foregroundMark x1="94196" y1="46222" x2="84821" y2="36444"/>
                        <a14:foregroundMark x1="84821" y1="36444" x2="71875" y2="46222"/>
                        <a14:foregroundMark x1="71875" y1="46222" x2="49107" y2="77333"/>
                        <a14:foregroundMark x1="49107" y1="77333" x2="47768" y2="86222"/>
                        <a14:foregroundMark x1="8929" y1="44889" x2="446" y2="59556"/>
                        <a14:foregroundMark x1="446" y1="59556" x2="0" y2="77778"/>
                        <a14:foregroundMark x1="0" y1="77778" x2="5804" y2="91111"/>
                        <a14:foregroundMark x1="5804" y1="91111" x2="23214" y2="96444"/>
                        <a14:foregroundMark x1="23214" y1="96444" x2="59821" y2="97333"/>
                        <a14:foregroundMark x1="59821" y1="97333" x2="74107" y2="96000"/>
                        <a14:foregroundMark x1="74107" y1="96000" x2="87500" y2="90222"/>
                        <a14:foregroundMark x1="87500" y1="90222" x2="93304" y2="76444"/>
                        <a14:foregroundMark x1="93304" y1="76444" x2="94643" y2="39111"/>
                        <a14:foregroundMark x1="54464" y1="8000" x2="41071" y2="11556"/>
                        <a14:foregroundMark x1="41071" y1="11556" x2="30357" y2="25778"/>
                        <a14:foregroundMark x1="30357" y1="25778" x2="8036" y2="42222"/>
                        <a14:foregroundMark x1="8036" y1="42222" x2="1339" y2="56000"/>
                        <a14:foregroundMark x1="1339" y1="56000" x2="0" y2="70667"/>
                        <a14:foregroundMark x1="0" y1="70667" x2="3125" y2="84000"/>
                        <a14:foregroundMark x1="3125" y1="84000" x2="17857" y2="94222"/>
                        <a14:foregroundMark x1="17857" y1="94222" x2="49107" y2="97778"/>
                        <a14:foregroundMark x1="49107" y1="97778" x2="68304" y2="93778"/>
                        <a14:foregroundMark x1="68304" y1="93778" x2="80804" y2="84000"/>
                        <a14:foregroundMark x1="80804" y1="84000" x2="82143" y2="68889"/>
                        <a14:foregroundMark x1="82143" y1="68889" x2="78571" y2="59111"/>
                        <a14:foregroundMark x1="72321" y1="60889" x2="62946" y2="72889"/>
                        <a14:foregroundMark x1="62946" y1="72889" x2="48661" y2="58222"/>
                        <a14:foregroundMark x1="48661" y1="58222" x2="48214" y2="73778"/>
                        <a14:foregroundMark x1="48214" y1="73778" x2="66518" y2="76000"/>
                        <a14:foregroundMark x1="66518" y1="76000" x2="71429" y2="71556"/>
                        <a14:foregroundMark x1="92857" y1="93333" x2="98214" y2="63111"/>
                        <a14:foregroundMark x1="98214" y1="63111" x2="88393" y2="95111"/>
                        <a14:foregroundMark x1="88393" y1="95111" x2="19196" y2="99111"/>
                        <a14:foregroundMark x1="19196" y1="99111" x2="5357" y2="96444"/>
                        <a14:foregroundMark x1="5357" y1="96444" x2="893" y2="77333"/>
                        <a14:foregroundMark x1="893" y1="77333" x2="2679" y2="58667"/>
                        <a14:foregroundMark x1="2679" y1="58667" x2="446" y2="86667"/>
                        <a14:foregroundMark x1="446" y1="86667" x2="11607" y2="48889"/>
                        <a14:foregroundMark x1="11607" y1="48889" x2="5804" y2="74222"/>
                        <a14:foregroundMark x1="1786" y1="43111" x2="3125" y2="89333"/>
                        <a14:foregroundMark x1="3125" y1="89333" x2="45536" y2="99111"/>
                        <a14:foregroundMark x1="45536" y1="99111" x2="76339" y2="99111"/>
                        <a14:foregroundMark x1="76339" y1="99111" x2="95982" y2="98667"/>
                        <a14:foregroundMark x1="95982" y1="98667" x2="98661" y2="87556"/>
                        <a14:foregroundMark x1="97768" y1="91111" x2="99554" y2="97333"/>
                        <a14:foregroundMark x1="97321" y1="48889" x2="89732" y2="34667"/>
                        <a14:foregroundMark x1="87946" y1="31111" x2="94196" y2="40000"/>
                        <a14:foregroundMark x1="91964" y1="33333" x2="96429" y2="38667"/>
                        <a14:foregroundMark x1="58482" y1="8444" x2="44643" y2="8889"/>
                        <a14:foregroundMark x1="44643" y1="8889" x2="43304" y2="9778"/>
                        <a14:foregroundMark x1="41071" y1="9333" x2="55357" y2="7111"/>
                        <a14:foregroundMark x1="55357" y1="7111" x2="57143" y2="8000"/>
                        <a14:foregroundMark x1="57143" y1="7556" x2="49554" y2="4000"/>
                        <a14:foregroundMark x1="10714" y1="31111" x2="893" y2="42667"/>
                        <a14:foregroundMark x1="893" y1="42667" x2="446" y2="80444"/>
                        <a14:foregroundMark x1="446" y1="80444" x2="2679" y2="64000"/>
                        <a14:foregroundMark x1="2679" y1="64000" x2="2232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111" y="5646457"/>
            <a:ext cx="555901" cy="55838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0E94700-F957-C33F-40C3-BDBE5F08987D}"/>
              </a:ext>
            </a:extLst>
          </p:cNvPr>
          <p:cNvSpPr txBox="1"/>
          <p:nvPr/>
        </p:nvSpPr>
        <p:spPr>
          <a:xfrm>
            <a:off x="3358495" y="543983"/>
            <a:ext cx="5475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الرِّسالة على المائِدة</a:t>
            </a:r>
            <a:endParaRPr lang="fr-FR" sz="6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0D95857-14A1-2449-1596-EDE7134A2E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891583" y="4530304"/>
            <a:ext cx="1422079" cy="9125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E15C945-B5BA-8718-5E05-3A42F2E79842}"/>
              </a:ext>
            </a:extLst>
          </p:cNvPr>
          <p:cNvSpPr txBox="1"/>
          <p:nvPr/>
        </p:nvSpPr>
        <p:spPr>
          <a:xfrm>
            <a:off x="2034269" y="6027003"/>
            <a:ext cx="20375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JO" sz="48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مُراد</a:t>
            </a:r>
            <a:endParaRPr lang="fr-FR" sz="48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A194965-FC3F-960B-9981-363188FAF62C}"/>
              </a:ext>
            </a:extLst>
          </p:cNvPr>
          <p:cNvSpPr txBox="1"/>
          <p:nvPr/>
        </p:nvSpPr>
        <p:spPr>
          <a:xfrm>
            <a:off x="6427061" y="6134442"/>
            <a:ext cx="1649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مائِدة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2AEED0C-3421-A7E7-AE1D-E63CAE866D2B}"/>
              </a:ext>
            </a:extLst>
          </p:cNvPr>
          <p:cNvSpPr txBox="1"/>
          <p:nvPr/>
        </p:nvSpPr>
        <p:spPr>
          <a:xfrm>
            <a:off x="6313781" y="5342861"/>
            <a:ext cx="15405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رِسالة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3628B60-75DF-7B51-BBFB-657124D2DA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228" y="3622981"/>
            <a:ext cx="1539819" cy="1539819"/>
          </a:xfrm>
          <a:prstGeom prst="rect">
            <a:avLst/>
          </a:prstGeom>
        </p:spPr>
      </p:pic>
      <p:pic>
        <p:nvPicPr>
          <p:cNvPr id="11" name="Picture 2" descr="Collection de robin design plat dessiné à la main">
            <a:extLst>
              <a:ext uri="{FF2B5EF4-FFF2-40B4-BE49-F238E27FC236}">
                <a16:creationId xmlns:a16="http://schemas.microsoft.com/office/drawing/2014/main" id="{0702A12A-C982-8473-1F8C-06A0C8641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439" b="95493" l="60971" r="95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35" t="54932"/>
          <a:stretch/>
        </p:blipFill>
        <p:spPr bwMode="auto">
          <a:xfrm>
            <a:off x="1098129" y="2909732"/>
            <a:ext cx="1122153" cy="116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40E7AB9-E23E-AE58-86AE-1546C9FCDD81}"/>
              </a:ext>
            </a:extLst>
          </p:cNvPr>
          <p:cNvSpPr txBox="1"/>
          <p:nvPr/>
        </p:nvSpPr>
        <p:spPr>
          <a:xfrm>
            <a:off x="-110157" y="2367386"/>
            <a:ext cx="20375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JO" sz="48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طَيْر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52322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3" grpId="0"/>
      <p:bldP spid="13" grpId="1"/>
      <p:bldP spid="15" grpId="0"/>
      <p:bldP spid="15" grpId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681CC-4AA6-4765-FD33-76B15D206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EAF72A-6168-A1FB-1C09-0A3D48820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EDE251-565B-80D5-F6C4-C1DC82EA6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033" y="4516949"/>
            <a:ext cx="2695177" cy="269517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1550CE7-ECD3-4516-6368-2A091C45F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52" y="2103628"/>
            <a:ext cx="4826643" cy="48266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515C26-9754-B58D-5642-C4DD30BB8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1055" y="4392891"/>
            <a:ext cx="2746443" cy="25919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F01FE4-DB86-76A9-0FCC-998C27A1F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71" y="6119657"/>
            <a:ext cx="1532383" cy="7287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0514F8-BD33-A63D-2207-736DDABD5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8667" l="2232" r="99554">
                        <a14:foregroundMark x1="12500" y1="36889" x2="8036" y2="51556"/>
                        <a14:foregroundMark x1="8036" y1="51556" x2="35268" y2="75556"/>
                        <a14:foregroundMark x1="35268" y1="75556" x2="54464" y2="84444"/>
                        <a14:foregroundMark x1="54464" y1="84444" x2="68304" y2="83556"/>
                        <a14:foregroundMark x1="68304" y1="83556" x2="91518" y2="60000"/>
                        <a14:foregroundMark x1="91518" y1="60000" x2="93304" y2="44444"/>
                        <a14:foregroundMark x1="93304" y1="44444" x2="81696" y2="36444"/>
                        <a14:foregroundMark x1="81696" y1="36444" x2="68750" y2="34667"/>
                        <a14:foregroundMark x1="54464" y1="7111" x2="50000" y2="8000"/>
                        <a14:foregroundMark x1="46429" y1="6222" x2="55804" y2="10222"/>
                        <a14:foregroundMark x1="10714" y1="34667" x2="1786" y2="45333"/>
                        <a14:foregroundMark x1="1786" y1="45333" x2="9375" y2="72444"/>
                        <a14:foregroundMark x1="9375" y1="72444" x2="20982" y2="84000"/>
                        <a14:foregroundMark x1="20982" y1="84000" x2="83929" y2="92000"/>
                        <a14:foregroundMark x1="83929" y1="92000" x2="89732" y2="79556"/>
                        <a14:foregroundMark x1="89732" y1="79556" x2="94196" y2="46222"/>
                        <a14:foregroundMark x1="94196" y1="46222" x2="84821" y2="36444"/>
                        <a14:foregroundMark x1="84821" y1="36444" x2="71875" y2="46222"/>
                        <a14:foregroundMark x1="71875" y1="46222" x2="49107" y2="77333"/>
                        <a14:foregroundMark x1="49107" y1="77333" x2="47768" y2="86222"/>
                        <a14:foregroundMark x1="8929" y1="44889" x2="446" y2="59556"/>
                        <a14:foregroundMark x1="446" y1="59556" x2="0" y2="77778"/>
                        <a14:foregroundMark x1="0" y1="77778" x2="5804" y2="91111"/>
                        <a14:foregroundMark x1="5804" y1="91111" x2="23214" y2="96444"/>
                        <a14:foregroundMark x1="23214" y1="96444" x2="59821" y2="97333"/>
                        <a14:foregroundMark x1="59821" y1="97333" x2="74107" y2="96000"/>
                        <a14:foregroundMark x1="74107" y1="96000" x2="87500" y2="90222"/>
                        <a14:foregroundMark x1="87500" y1="90222" x2="93304" y2="76444"/>
                        <a14:foregroundMark x1="93304" y1="76444" x2="94643" y2="39111"/>
                        <a14:foregroundMark x1="54464" y1="8000" x2="41071" y2="11556"/>
                        <a14:foregroundMark x1="41071" y1="11556" x2="30357" y2="25778"/>
                        <a14:foregroundMark x1="30357" y1="25778" x2="8036" y2="42222"/>
                        <a14:foregroundMark x1="8036" y1="42222" x2="1339" y2="56000"/>
                        <a14:foregroundMark x1="1339" y1="56000" x2="0" y2="70667"/>
                        <a14:foregroundMark x1="0" y1="70667" x2="3125" y2="84000"/>
                        <a14:foregroundMark x1="3125" y1="84000" x2="17857" y2="94222"/>
                        <a14:foregroundMark x1="17857" y1="94222" x2="49107" y2="97778"/>
                        <a14:foregroundMark x1="49107" y1="97778" x2="68304" y2="93778"/>
                        <a14:foregroundMark x1="68304" y1="93778" x2="80804" y2="84000"/>
                        <a14:foregroundMark x1="80804" y1="84000" x2="82143" y2="68889"/>
                        <a14:foregroundMark x1="82143" y1="68889" x2="78571" y2="59111"/>
                        <a14:foregroundMark x1="72321" y1="60889" x2="62946" y2="72889"/>
                        <a14:foregroundMark x1="62946" y1="72889" x2="48661" y2="58222"/>
                        <a14:foregroundMark x1="48661" y1="58222" x2="48214" y2="73778"/>
                        <a14:foregroundMark x1="48214" y1="73778" x2="66518" y2="76000"/>
                        <a14:foregroundMark x1="66518" y1="76000" x2="71429" y2="71556"/>
                        <a14:foregroundMark x1="92857" y1="93333" x2="98214" y2="63111"/>
                        <a14:foregroundMark x1="98214" y1="63111" x2="88393" y2="95111"/>
                        <a14:foregroundMark x1="88393" y1="95111" x2="19196" y2="99111"/>
                        <a14:foregroundMark x1="19196" y1="99111" x2="5357" y2="96444"/>
                        <a14:foregroundMark x1="5357" y1="96444" x2="893" y2="77333"/>
                        <a14:foregroundMark x1="893" y1="77333" x2="2679" y2="58667"/>
                        <a14:foregroundMark x1="2679" y1="58667" x2="446" y2="86667"/>
                        <a14:foregroundMark x1="446" y1="86667" x2="11607" y2="48889"/>
                        <a14:foregroundMark x1="11607" y1="48889" x2="5804" y2="74222"/>
                        <a14:foregroundMark x1="1786" y1="43111" x2="3125" y2="89333"/>
                        <a14:foregroundMark x1="3125" y1="89333" x2="45536" y2="99111"/>
                        <a14:foregroundMark x1="45536" y1="99111" x2="76339" y2="99111"/>
                        <a14:foregroundMark x1="76339" y1="99111" x2="95982" y2="98667"/>
                        <a14:foregroundMark x1="95982" y1="98667" x2="98661" y2="87556"/>
                        <a14:foregroundMark x1="97768" y1="91111" x2="99554" y2="97333"/>
                        <a14:foregroundMark x1="97321" y1="48889" x2="89732" y2="34667"/>
                        <a14:foregroundMark x1="87946" y1="31111" x2="94196" y2="40000"/>
                        <a14:foregroundMark x1="91964" y1="33333" x2="96429" y2="38667"/>
                        <a14:foregroundMark x1="58482" y1="8444" x2="44643" y2="8889"/>
                        <a14:foregroundMark x1="44643" y1="8889" x2="43304" y2="9778"/>
                        <a14:foregroundMark x1="41071" y1="9333" x2="55357" y2="7111"/>
                        <a14:foregroundMark x1="55357" y1="7111" x2="57143" y2="8000"/>
                        <a14:foregroundMark x1="57143" y1="7556" x2="49554" y2="4000"/>
                        <a14:foregroundMark x1="10714" y1="31111" x2="893" y2="42667"/>
                        <a14:foregroundMark x1="893" y1="42667" x2="446" y2="80444"/>
                        <a14:foregroundMark x1="446" y1="80444" x2="2679" y2="64000"/>
                        <a14:foregroundMark x1="2679" y1="64000" x2="2232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111" y="5687894"/>
            <a:ext cx="555901" cy="5583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F4903C-C28E-FEAB-A9CE-1ABD3D1FE7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891583" y="4530304"/>
            <a:ext cx="1422079" cy="91257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58FAC2-DA8D-2B4A-CD1A-DEC786B339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73063" y="3542372"/>
            <a:ext cx="1536325" cy="1542422"/>
          </a:xfrm>
          <a:prstGeom prst="rect">
            <a:avLst/>
          </a:prstGeom>
        </p:spPr>
      </p:pic>
      <p:pic>
        <p:nvPicPr>
          <p:cNvPr id="8" name="Picture 2" descr="Collection de robin design plat dessiné à la main">
            <a:extLst>
              <a:ext uri="{FF2B5EF4-FFF2-40B4-BE49-F238E27FC236}">
                <a16:creationId xmlns:a16="http://schemas.microsoft.com/office/drawing/2014/main" id="{B583357B-C3BC-1462-BF27-1F37447E3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439" b="95493" l="60971" r="95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35" t="54932"/>
          <a:stretch/>
        </p:blipFill>
        <p:spPr bwMode="auto">
          <a:xfrm>
            <a:off x="1098129" y="2909732"/>
            <a:ext cx="1122153" cy="116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4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56993 0.028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9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BDE5DCE-ADAD-4E31-B726-F4E419369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3159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7562097-FCDD-44B3-93D1-1C9143B5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4" y="1111955"/>
            <a:ext cx="1927578" cy="1325563"/>
          </a:xfrm>
        </p:spPr>
        <p:txBody>
          <a:bodyPr/>
          <a:lstStyle/>
          <a:p>
            <a:r>
              <a:rPr lang="fr-FR" dirty="0"/>
              <a:t>Notez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F9831-1C88-450B-824A-975FA8E9C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037" y="3697112"/>
            <a:ext cx="4644637" cy="2848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LB" sz="4000" dirty="0"/>
              <a:t>عَلَى</a:t>
            </a:r>
            <a:r>
              <a:rPr lang="fr-FR" sz="4000" dirty="0"/>
              <a:t> ‘</a:t>
            </a:r>
            <a:r>
              <a:rPr lang="fr-FR" sz="4000" dirty="0" err="1"/>
              <a:t>Alâ</a:t>
            </a:r>
            <a:r>
              <a:rPr lang="fr-FR" sz="4000" dirty="0"/>
              <a:t> : sur</a:t>
            </a:r>
          </a:p>
          <a:p>
            <a:pPr marL="0" indent="0">
              <a:buNone/>
            </a:pPr>
            <a:r>
              <a:rPr lang="ar-LB" sz="4000" dirty="0"/>
              <a:t> تَحْتَ</a:t>
            </a:r>
            <a:r>
              <a:rPr lang="fr-FR" sz="4000" dirty="0" err="1"/>
              <a:t>Taḥta</a:t>
            </a:r>
            <a:r>
              <a:rPr lang="fr-FR" sz="4000" dirty="0"/>
              <a:t> : sous</a:t>
            </a:r>
          </a:p>
          <a:p>
            <a:pPr marL="0" indent="0">
              <a:buNone/>
            </a:pPr>
            <a:r>
              <a:rPr lang="ar-LB" sz="4000" dirty="0"/>
              <a:t> أَمامَ</a:t>
            </a:r>
            <a:r>
              <a:rPr lang="fr-FR" sz="4000" dirty="0" err="1"/>
              <a:t>Amâma</a:t>
            </a:r>
            <a:r>
              <a:rPr lang="fr-FR" sz="4000" dirty="0"/>
              <a:t> : devant</a:t>
            </a:r>
          </a:p>
          <a:p>
            <a:pPr marL="0" indent="0">
              <a:buNone/>
            </a:pPr>
            <a:r>
              <a:rPr lang="ar-LB" sz="4000" dirty="0"/>
              <a:t> خَلْفَ</a:t>
            </a:r>
            <a:r>
              <a:rPr lang="fr-FR" sz="4000" dirty="0" err="1"/>
              <a:t>Khalfa</a:t>
            </a:r>
            <a:r>
              <a:rPr lang="fr-FR" sz="4000" dirty="0"/>
              <a:t> : derrière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16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E55AD-B240-491B-DEEB-99CAB669F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2E0322-58AB-306C-D7C5-E303E409B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BEC744-674E-F7BF-0342-14D4B88E3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98113"/>
            <a:ext cx="1393435" cy="17811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19819F-E249-B63F-8C17-4FA6BB02F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056" y="5759777"/>
            <a:ext cx="3608119" cy="1098222"/>
          </a:xfrm>
          <a:prstGeom prst="rect">
            <a:avLst/>
          </a:prstGeom>
        </p:spPr>
      </p:pic>
      <p:pic>
        <p:nvPicPr>
          <p:cNvPr id="10" name="Image 9" descr="Une image contenant boîte aux lettres, Boîte aux lettres, rouge, conception&#10;&#10;Description générée automatiquement">
            <a:extLst>
              <a:ext uri="{FF2B5EF4-FFF2-40B4-BE49-F238E27FC236}">
                <a16:creationId xmlns:a16="http://schemas.microsoft.com/office/drawing/2014/main" id="{2C996A5E-A17D-5870-372A-8E0B424658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507" y="4852709"/>
            <a:ext cx="1112188" cy="166828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4A82934-2161-E938-AE75-32DA31D484DE}"/>
              </a:ext>
            </a:extLst>
          </p:cNvPr>
          <p:cNvSpPr txBox="1"/>
          <p:nvPr/>
        </p:nvSpPr>
        <p:spPr>
          <a:xfrm>
            <a:off x="5364211" y="6166817"/>
            <a:ext cx="10560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مُنَى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ABDCD62-94E2-8AB6-9A27-D555A6200E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rcRect l="50798" t="17654" r="20839" b="16121"/>
          <a:stretch/>
        </p:blipFill>
        <p:spPr>
          <a:xfrm flipH="1">
            <a:off x="8319778" y="3335312"/>
            <a:ext cx="542556" cy="12668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805C9D4-C6CA-AD98-58D9-DAF86E52A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8959" y="4925635"/>
            <a:ext cx="1581419" cy="12841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09900F-D867-5650-528F-5CBACAF0BC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8667" l="2232" r="99554">
                        <a14:foregroundMark x1="12500" y1="36889" x2="8036" y2="51556"/>
                        <a14:foregroundMark x1="8036" y1="51556" x2="35268" y2="75556"/>
                        <a14:foregroundMark x1="35268" y1="75556" x2="54464" y2="84444"/>
                        <a14:foregroundMark x1="54464" y1="84444" x2="68304" y2="83556"/>
                        <a14:foregroundMark x1="68304" y1="83556" x2="91518" y2="60000"/>
                        <a14:foregroundMark x1="91518" y1="60000" x2="93304" y2="44444"/>
                        <a14:foregroundMark x1="93304" y1="44444" x2="81696" y2="36444"/>
                        <a14:foregroundMark x1="81696" y1="36444" x2="68750" y2="34667"/>
                        <a14:foregroundMark x1="54464" y1="7111" x2="50000" y2="8000"/>
                        <a14:foregroundMark x1="46429" y1="6222" x2="55804" y2="10222"/>
                        <a14:foregroundMark x1="10714" y1="34667" x2="1786" y2="45333"/>
                        <a14:foregroundMark x1="1786" y1="45333" x2="9375" y2="72444"/>
                        <a14:foregroundMark x1="9375" y1="72444" x2="20982" y2="84000"/>
                        <a14:foregroundMark x1="20982" y1="84000" x2="83929" y2="92000"/>
                        <a14:foregroundMark x1="83929" y1="92000" x2="89732" y2="79556"/>
                        <a14:foregroundMark x1="89732" y1="79556" x2="94196" y2="46222"/>
                        <a14:foregroundMark x1="94196" y1="46222" x2="84821" y2="36444"/>
                        <a14:foregroundMark x1="84821" y1="36444" x2="71875" y2="46222"/>
                        <a14:foregroundMark x1="71875" y1="46222" x2="49107" y2="77333"/>
                        <a14:foregroundMark x1="49107" y1="77333" x2="47768" y2="86222"/>
                        <a14:foregroundMark x1="8929" y1="44889" x2="446" y2="59556"/>
                        <a14:foregroundMark x1="446" y1="59556" x2="0" y2="77778"/>
                        <a14:foregroundMark x1="0" y1="77778" x2="5804" y2="91111"/>
                        <a14:foregroundMark x1="5804" y1="91111" x2="23214" y2="96444"/>
                        <a14:foregroundMark x1="23214" y1="96444" x2="59821" y2="97333"/>
                        <a14:foregroundMark x1="59821" y1="97333" x2="74107" y2="96000"/>
                        <a14:foregroundMark x1="74107" y1="96000" x2="87500" y2="90222"/>
                        <a14:foregroundMark x1="87500" y1="90222" x2="93304" y2="76444"/>
                        <a14:foregroundMark x1="93304" y1="76444" x2="94643" y2="39111"/>
                        <a14:foregroundMark x1="54464" y1="8000" x2="41071" y2="11556"/>
                        <a14:foregroundMark x1="41071" y1="11556" x2="30357" y2="25778"/>
                        <a14:foregroundMark x1="30357" y1="25778" x2="8036" y2="42222"/>
                        <a14:foregroundMark x1="8036" y1="42222" x2="1339" y2="56000"/>
                        <a14:foregroundMark x1="1339" y1="56000" x2="0" y2="70667"/>
                        <a14:foregroundMark x1="0" y1="70667" x2="3125" y2="84000"/>
                        <a14:foregroundMark x1="3125" y1="84000" x2="17857" y2="94222"/>
                        <a14:foregroundMark x1="17857" y1="94222" x2="49107" y2="97778"/>
                        <a14:foregroundMark x1="49107" y1="97778" x2="68304" y2="93778"/>
                        <a14:foregroundMark x1="68304" y1="93778" x2="80804" y2="84000"/>
                        <a14:foregroundMark x1="80804" y1="84000" x2="82143" y2="68889"/>
                        <a14:foregroundMark x1="82143" y1="68889" x2="78571" y2="59111"/>
                        <a14:foregroundMark x1="72321" y1="60889" x2="62946" y2="72889"/>
                        <a14:foregroundMark x1="62946" y1="72889" x2="48661" y2="58222"/>
                        <a14:foregroundMark x1="48661" y1="58222" x2="48214" y2="73778"/>
                        <a14:foregroundMark x1="48214" y1="73778" x2="66518" y2="76000"/>
                        <a14:foregroundMark x1="66518" y1="76000" x2="71429" y2="71556"/>
                        <a14:foregroundMark x1="92857" y1="93333" x2="98214" y2="63111"/>
                        <a14:foregroundMark x1="98214" y1="63111" x2="88393" y2="95111"/>
                        <a14:foregroundMark x1="88393" y1="95111" x2="19196" y2="99111"/>
                        <a14:foregroundMark x1="19196" y1="99111" x2="5357" y2="96444"/>
                        <a14:foregroundMark x1="5357" y1="96444" x2="893" y2="77333"/>
                        <a14:foregroundMark x1="893" y1="77333" x2="2679" y2="58667"/>
                        <a14:foregroundMark x1="2679" y1="58667" x2="446" y2="86667"/>
                        <a14:foregroundMark x1="446" y1="86667" x2="11607" y2="48889"/>
                        <a14:foregroundMark x1="11607" y1="48889" x2="5804" y2="74222"/>
                        <a14:foregroundMark x1="1786" y1="43111" x2="3125" y2="89333"/>
                        <a14:foregroundMark x1="3125" y1="89333" x2="45536" y2="99111"/>
                        <a14:foregroundMark x1="45536" y1="99111" x2="76339" y2="99111"/>
                        <a14:foregroundMark x1="76339" y1="99111" x2="95982" y2="98667"/>
                        <a14:foregroundMark x1="95982" y1="98667" x2="98661" y2="87556"/>
                        <a14:foregroundMark x1="97768" y1="91111" x2="99554" y2="97333"/>
                        <a14:foregroundMark x1="97321" y1="48889" x2="89732" y2="34667"/>
                        <a14:foregroundMark x1="87946" y1="31111" x2="94196" y2="40000"/>
                        <a14:foregroundMark x1="91964" y1="33333" x2="96429" y2="38667"/>
                        <a14:foregroundMark x1="58482" y1="8444" x2="44643" y2="8889"/>
                        <a14:foregroundMark x1="44643" y1="8889" x2="43304" y2="9778"/>
                        <a14:foregroundMark x1="41071" y1="9333" x2="55357" y2="7111"/>
                        <a14:foregroundMark x1="55357" y1="7111" x2="57143" y2="8000"/>
                        <a14:foregroundMark x1="57143" y1="7556" x2="49554" y2="4000"/>
                        <a14:foregroundMark x1="10714" y1="31111" x2="893" y2="42667"/>
                        <a14:foregroundMark x1="893" y1="42667" x2="446" y2="80444"/>
                        <a14:foregroundMark x1="446" y1="80444" x2="2679" y2="64000"/>
                        <a14:foregroundMark x1="2679" y1="64000" x2="2232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143" y="4818921"/>
            <a:ext cx="555901" cy="558383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5D2AF137-1C8A-2F5C-CFA0-3E6FAFE3DE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5" y="3699340"/>
            <a:ext cx="3108681" cy="31833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44E66E-6070-4836-1E93-3F8028EBE6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79" y="6209786"/>
            <a:ext cx="697619" cy="6976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9FDBE97-0FA4-9D0C-1688-268FF90F69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06" b="97180" l="9914" r="89943">
                        <a14:foregroundMark x1="25287" y1="12286" x2="30603" y2="2115"/>
                        <a14:foregroundMark x1="47270" y1="1007" x2="47270" y2="1007"/>
                        <a14:foregroundMark x1="28592" y1="906" x2="28592" y2="906"/>
                        <a14:foregroundMark x1="31322" y1="89325" x2="37787" y2="95267"/>
                        <a14:foregroundMark x1="37787" y1="95267" x2="47557" y2="97885"/>
                        <a14:foregroundMark x1="47557" y1="97885" x2="57902" y2="97180"/>
                        <a14:foregroundMark x1="57902" y1="97180" x2="64080" y2="92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659" y="5199962"/>
            <a:ext cx="527329" cy="752353"/>
          </a:xfrm>
          <a:prstGeom prst="rect">
            <a:avLst/>
          </a:prstGeom>
        </p:spPr>
      </p:pic>
      <p:pic>
        <p:nvPicPr>
          <p:cNvPr id="15" name="Picture 2" descr="Collection de robin design plat dessiné à la main">
            <a:extLst>
              <a:ext uri="{FF2B5EF4-FFF2-40B4-BE49-F238E27FC236}">
                <a16:creationId xmlns:a16="http://schemas.microsoft.com/office/drawing/2014/main" id="{B84C9A90-2B60-25F7-D7D6-FF3623E97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9439" b="95493" l="60971" r="95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35" t="54932"/>
          <a:stretch/>
        </p:blipFill>
        <p:spPr bwMode="auto">
          <a:xfrm>
            <a:off x="4007061" y="5009699"/>
            <a:ext cx="583781" cy="60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73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03565 L 0.33216 -0.0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94B39-50D0-981E-5A8C-0C41D8B88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718C8C-9E3A-2843-AEC1-063A5C958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427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EDEE3F-8739-C5EA-25CD-22A5D7791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84" y="1128537"/>
            <a:ext cx="676899" cy="9253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5CFB86-287F-08D7-205E-7066E5B60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908" y="4422477"/>
            <a:ext cx="2149091" cy="228637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C1D74D5-8B64-D5DC-7DB3-FF010D9F03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80" y="3522241"/>
            <a:ext cx="1785233" cy="178523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B74661D-CC2C-7011-A35E-6B233CA68EF0}"/>
              </a:ext>
            </a:extLst>
          </p:cNvPr>
          <p:cNvSpPr txBox="1"/>
          <p:nvPr/>
        </p:nvSpPr>
        <p:spPr>
          <a:xfrm>
            <a:off x="6029347" y="2721114"/>
            <a:ext cx="1329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شَجَرة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 17" descr="Une image contenant pneu, roue, véhicule, Véhicule terrestre&#10;&#10;Description générée automatiquement">
            <a:extLst>
              <a:ext uri="{FF2B5EF4-FFF2-40B4-BE49-F238E27FC236}">
                <a16:creationId xmlns:a16="http://schemas.microsoft.com/office/drawing/2014/main" id="{4B97C4AC-6E41-2252-79FB-F0B2C07020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231" y="2787519"/>
            <a:ext cx="3866511" cy="386651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1358D55-F313-F90E-C842-3094F4447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23" y="5029553"/>
            <a:ext cx="1575302" cy="167592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FC57C72-3361-41C5-D30C-72B7BFFB9B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42" y="4434071"/>
            <a:ext cx="1131591" cy="1131591"/>
          </a:xfrm>
          <a:prstGeom prst="rect">
            <a:avLst/>
          </a:prstGeom>
        </p:spPr>
      </p:pic>
      <p:pic>
        <p:nvPicPr>
          <p:cNvPr id="25" name="Image 24" descr="Une image contenant jouet, chemise, pièce&#10;&#10;Description générée automatiquement">
            <a:extLst>
              <a:ext uri="{FF2B5EF4-FFF2-40B4-BE49-F238E27FC236}">
                <a16:creationId xmlns:a16="http://schemas.microsoft.com/office/drawing/2014/main" id="{4D4A2040-C3C7-A63B-21AA-763702C1AD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77" b="86189" l="43299" r="93700">
                        <a14:foregroundMark x1="78750" y1="65875" x2="78750" y2="65875"/>
                        <a14:foregroundMark x1="57250" y1="60500" x2="57250" y2="60500"/>
                        <a14:foregroundMark x1="55500" y1="66875" x2="55500" y2="6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9" b="4235"/>
          <a:stretch/>
        </p:blipFill>
        <p:spPr>
          <a:xfrm>
            <a:off x="8636315" y="3969364"/>
            <a:ext cx="794956" cy="150281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740BF9F-8772-05D0-52CF-CA15014890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rcRect l="52328" b="36764"/>
          <a:stretch/>
        </p:blipFill>
        <p:spPr>
          <a:xfrm>
            <a:off x="1295440" y="4234070"/>
            <a:ext cx="496065" cy="568692"/>
          </a:xfrm>
          <a:prstGeom prst="rect">
            <a:avLst/>
          </a:prstGeom>
        </p:spPr>
      </p:pic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4CFF5F1C-C685-26AF-E9F8-A07364C9B9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623233"/>
              </p:ext>
            </p:extLst>
          </p:nvPr>
        </p:nvGraphicFramePr>
        <p:xfrm>
          <a:off x="0" y="4090"/>
          <a:ext cx="5867181" cy="670560"/>
        </p:xfrm>
        <a:graphic>
          <a:graphicData uri="http://schemas.openxmlformats.org/drawingml/2006/table">
            <a:tbl>
              <a:tblPr rtl="1" firstRow="1" firstCol="1" bandRow="1"/>
              <a:tblGrid>
                <a:gridCol w="1628114">
                  <a:extLst>
                    <a:ext uri="{9D8B030D-6E8A-4147-A177-3AD203B41FA5}">
                      <a16:colId xmlns:a16="http://schemas.microsoft.com/office/drawing/2014/main" val="2983802760"/>
                    </a:ext>
                  </a:extLst>
                </a:gridCol>
                <a:gridCol w="1237006">
                  <a:extLst>
                    <a:ext uri="{9D8B030D-6E8A-4147-A177-3AD203B41FA5}">
                      <a16:colId xmlns:a16="http://schemas.microsoft.com/office/drawing/2014/main" val="1187859449"/>
                    </a:ext>
                  </a:extLst>
                </a:gridCol>
                <a:gridCol w="1161288">
                  <a:extLst>
                    <a:ext uri="{9D8B030D-6E8A-4147-A177-3AD203B41FA5}">
                      <a16:colId xmlns:a16="http://schemas.microsoft.com/office/drawing/2014/main" val="2689637486"/>
                    </a:ext>
                  </a:extLst>
                </a:gridCol>
                <a:gridCol w="1840773">
                  <a:extLst>
                    <a:ext uri="{9D8B030D-6E8A-4147-A177-3AD203B41FA5}">
                      <a16:colId xmlns:a16="http://schemas.microsoft.com/office/drawing/2014/main" val="11536940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Grand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LB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كَبِير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Petit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JO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صَغِير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923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6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5A96121-36C4-9E15-96BE-348AF4587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8" name="Image 7" descr="Une image contenant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6769BB57-C542-E494-432F-F2E419E0C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135" y="1015490"/>
            <a:ext cx="4396873" cy="4396873"/>
          </a:xfrm>
          <a:prstGeom prst="rect">
            <a:avLst/>
          </a:prstGeom>
        </p:spPr>
      </p:pic>
      <p:pic>
        <p:nvPicPr>
          <p:cNvPr id="5" name="Picture 2" descr="Collection de robin design plat dessiné à la main">
            <a:extLst>
              <a:ext uri="{FF2B5EF4-FFF2-40B4-BE49-F238E27FC236}">
                <a16:creationId xmlns:a16="http://schemas.microsoft.com/office/drawing/2014/main" id="{B7C8010A-86BD-C6FA-D7A0-DBB1C6377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4" b="44569" l="5272" r="47764">
                        <a14:foregroundMark x1="11022" y1="4473" x2="11022" y2="4473"/>
                        <a14:foregroundMark x1="24601" y1="3994" x2="24601" y2="4473"/>
                        <a14:foregroundMark x1="11022" y1="3834" x2="11022" y2="3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39" b="49981"/>
          <a:stretch/>
        </p:blipFill>
        <p:spPr bwMode="auto">
          <a:xfrm>
            <a:off x="4465485" y="2055092"/>
            <a:ext cx="677911" cy="6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E30BD71-A134-8E0D-7470-9C81F9761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9" y="3682298"/>
            <a:ext cx="2149091" cy="22863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BD397B1-C64D-3A50-674B-F602F57865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54" t="14075" r="11739" b="9342"/>
          <a:stretch/>
        </p:blipFill>
        <p:spPr>
          <a:xfrm>
            <a:off x="1097798" y="2944213"/>
            <a:ext cx="908804" cy="13672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CB0745-7433-8BDD-7848-1FD964676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6" y="5030824"/>
            <a:ext cx="1575302" cy="16759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88AFEB-8821-9A7B-5EB0-CED4D74D13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17879" r="12256" b="17707"/>
          <a:stretch/>
        </p:blipFill>
        <p:spPr>
          <a:xfrm>
            <a:off x="544590" y="4461142"/>
            <a:ext cx="691989" cy="9892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53A36BE-3D69-6456-9BAE-828E5C1918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12" y="5235134"/>
            <a:ext cx="3174959" cy="9663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98EDC2-3ED5-0D86-73E5-3BC41BCC26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rcRect b="40156"/>
          <a:stretch/>
        </p:blipFill>
        <p:spPr>
          <a:xfrm>
            <a:off x="10185101" y="4498430"/>
            <a:ext cx="1611362" cy="9519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75C60BA-C750-E261-DF7E-172A0FBC89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146"/>
          <a:stretch/>
        </p:blipFill>
        <p:spPr>
          <a:xfrm>
            <a:off x="10348860" y="4886692"/>
            <a:ext cx="713941" cy="61924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EA6C13F-7A2D-CACC-228D-1D7604FCA3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4772" y="2550799"/>
            <a:ext cx="1449894" cy="228637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C293B7C-C22E-668D-C2BE-7C8EF4583F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28984" y="3619770"/>
            <a:ext cx="758409" cy="11959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4D7E0A-7811-7EAD-91B8-EB724F178F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10034" y="2918297"/>
            <a:ext cx="553718" cy="47992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7B72008-5FC8-F22E-0753-2104097962E1}"/>
              </a:ext>
            </a:extLst>
          </p:cNvPr>
          <p:cNvSpPr txBox="1"/>
          <p:nvPr/>
        </p:nvSpPr>
        <p:spPr>
          <a:xfrm>
            <a:off x="4368964" y="167624"/>
            <a:ext cx="5475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مُنَى زَوْجَة مُراد</a:t>
            </a:r>
            <a:endParaRPr lang="fr-FR" sz="60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F19F1BA-C6F4-927F-D791-504558E3F1F7}"/>
              </a:ext>
            </a:extLst>
          </p:cNvPr>
          <p:cNvSpPr txBox="1"/>
          <p:nvPr/>
        </p:nvSpPr>
        <p:spPr>
          <a:xfrm>
            <a:off x="3671773" y="119401"/>
            <a:ext cx="617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JO" sz="6000" dirty="0">
                <a:solidFill>
                  <a:prstClr val="black"/>
                </a:solidFill>
              </a:rPr>
              <a:t>مُراد زَوْج مُنَى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 descr="Une image contenant bois, bois dur, contre-plaqué, vernis&#10;&#10;Description générée automatiquement">
            <a:extLst>
              <a:ext uri="{FF2B5EF4-FFF2-40B4-BE49-F238E27FC236}">
                <a16:creationId xmlns:a16="http://schemas.microsoft.com/office/drawing/2014/main" id="{CC8E2B85-1A72-F9CE-AB0D-85735E74139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02" b="98198" l="4706" r="99216">
                        <a14:foregroundMark x1="12157" y1="6306" x2="12941" y2="38739"/>
                        <a14:foregroundMark x1="12941" y1="38739" x2="17255" y2="70270"/>
                        <a14:foregroundMark x1="17255" y1="70270" x2="20784" y2="81982"/>
                        <a14:foregroundMark x1="20784" y1="81982" x2="30980" y2="91892"/>
                        <a14:foregroundMark x1="30980" y1="91892" x2="58039" y2="95495"/>
                        <a14:foregroundMark x1="58039" y1="95495" x2="77647" y2="90090"/>
                        <a14:foregroundMark x1="77647" y1="90090" x2="83922" y2="76577"/>
                        <a14:foregroundMark x1="83922" y1="76577" x2="87451" y2="48649"/>
                        <a14:foregroundMark x1="87451" y1="48649" x2="85882" y2="15315"/>
                        <a14:foregroundMark x1="85882" y1="15315" x2="85098" y2="10811"/>
                        <a14:foregroundMark x1="81176" y1="10811" x2="35686" y2="9910"/>
                        <a14:foregroundMark x1="12549" y1="4505" x2="32157" y2="20721"/>
                        <a14:foregroundMark x1="32157" y1="20721" x2="57255" y2="61261"/>
                        <a14:foregroundMark x1="92157" y1="5405" x2="89412" y2="94595"/>
                        <a14:foregroundMark x1="95294" y1="81982" x2="94510" y2="49550"/>
                        <a14:foregroundMark x1="99216" y1="17117" x2="99216" y2="17117"/>
                        <a14:foregroundMark x1="5490" y1="15315" x2="5490" y2="15315"/>
                        <a14:foregroundMark x1="17647" y1="94595" x2="17255" y2="95495"/>
                        <a14:foregroundMark x1="72549" y1="98198" x2="72549" y2="98198"/>
                        <a14:foregroundMark x1="74118" y1="98198" x2="74118" y2="98198"/>
                        <a14:foregroundMark x1="84706" y1="98198" x2="84706" y2="98198"/>
                        <a14:foregroundMark x1="87059" y1="98198" x2="87059" y2="98198"/>
                        <a14:foregroundMark x1="89804" y1="99099" x2="89804" y2="99099"/>
                        <a14:foregroundMark x1="91765" y1="99099" x2="91765" y2="99099"/>
                        <a14:foregroundMark x1="31373" y1="1802" x2="31373" y2="1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372" y="4148459"/>
            <a:ext cx="1928402" cy="83942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B24ABC1-FB9B-C5CA-6026-76BB319A73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06" b="97180" l="9914" r="89943">
                        <a14:foregroundMark x1="25287" y1="12286" x2="30603" y2="2115"/>
                        <a14:foregroundMark x1="47270" y1="1007" x2="47270" y2="1007"/>
                        <a14:foregroundMark x1="28592" y1="906" x2="28592" y2="906"/>
                        <a14:foregroundMark x1="31322" y1="89325" x2="37787" y2="95267"/>
                        <a14:foregroundMark x1="37787" y1="95267" x2="47557" y2="97885"/>
                        <a14:foregroundMark x1="47557" y1="97885" x2="57902" y2="97180"/>
                        <a14:foregroundMark x1="57902" y1="97180" x2="64080" y2="92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13" y="3507712"/>
            <a:ext cx="452213" cy="64518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42AC68D-15BD-890D-DA26-CD554501AD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2389" y="3780310"/>
            <a:ext cx="1768715" cy="1436240"/>
          </a:xfrm>
          <a:prstGeom prst="rect">
            <a:avLst/>
          </a:prstGeom>
        </p:spPr>
      </p:pic>
      <p:pic>
        <p:nvPicPr>
          <p:cNvPr id="18" name="Image 17" descr="Une image contenant dessin, table, jeu, lumière&#10;&#10;Description générée automatiquement">
            <a:extLst>
              <a:ext uri="{FF2B5EF4-FFF2-40B4-BE49-F238E27FC236}">
                <a16:creationId xmlns:a16="http://schemas.microsoft.com/office/drawing/2014/main" id="{E820F9C2-609B-C696-8F08-5F7603EFA1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556" b="90000" l="6250" r="89803">
                        <a14:foregroundMark x1="49671" y1="6222" x2="41118" y2="17556"/>
                        <a14:foregroundMark x1="32237" y1="5333" x2="36184" y2="21111"/>
                        <a14:foregroundMark x1="27303" y1="1556" x2="27303" y2="1556"/>
                        <a14:foregroundMark x1="27632" y1="30000" x2="37171" y2="49333"/>
                        <a14:foregroundMark x1="47039" y1="14889" x2="50000" y2="23556"/>
                        <a14:foregroundMark x1="51316" y1="12222" x2="54934" y2="11333"/>
                        <a14:foregroundMark x1="6250" y1="52444" x2="9868" y2="78000"/>
                        <a14:foregroundMark x1="16776" y1="52444" x2="16776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278" y="3346652"/>
            <a:ext cx="690675" cy="102237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A5D4EF2-397C-2B0D-8B9C-A8A8854EF2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backgroundMark x1="12615" y1="45347" x2="35846" y2="39208"/>
                        <a14:backgroundMark x1="35846" y1="39208" x2="37692" y2="37822"/>
                        <a14:backgroundMark x1="36154" y1="33465" x2="61077" y2="2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12" y="3704231"/>
            <a:ext cx="951914" cy="73956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3E1A19E-CD31-069B-9A43-963D5880D6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896" b="89063" l="4308" r="96308">
                        <a14:foregroundMark x1="4615" y1="40104" x2="10462" y2="41667"/>
                        <a14:foregroundMark x1="92923" y1="42708" x2="89231" y2="44271"/>
                        <a14:foregroundMark x1="94154" y1="31250" x2="92615" y2="31771"/>
                        <a14:foregroundMark x1="95077" y1="41667" x2="93231" y2="42188"/>
                        <a14:foregroundMark x1="95692" y1="57292" x2="93538" y2="57292"/>
                        <a14:foregroundMark x1="96308" y1="41667" x2="96308" y2="41667"/>
                        <a14:backgroundMark x1="82769" y1="41667" x2="82769" y2="41667"/>
                        <a14:backgroundMark x1="80615" y1="42188" x2="80615" y2="42188"/>
                        <a14:backgroundMark x1="76308" y1="51563" x2="76308" y2="51563"/>
                        <a14:backgroundMark x1="75692" y1="51563" x2="75692" y2="51563"/>
                        <a14:backgroundMark x1="94462" y1="32292" x2="94462" y2="32292"/>
                        <a14:backgroundMark x1="96615" y1="42708" x2="96615" y2="42708"/>
                        <a14:backgroundMark x1="95385" y1="58854" x2="95385" y2="58854"/>
                        <a14:backgroundMark x1="94769" y1="58333" x2="94769" y2="58333"/>
                        <a14:backgroundMark x1="26462" y1="43750" x2="2646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274" y="3933793"/>
            <a:ext cx="726732" cy="42933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390151D-4A50-CC4F-AC5C-DEE54B10623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162" y="3823357"/>
            <a:ext cx="697619" cy="697619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4AE6B29-4105-C043-83A6-7FF978B1F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859392"/>
              </p:ext>
            </p:extLst>
          </p:nvPr>
        </p:nvGraphicFramePr>
        <p:xfrm>
          <a:off x="1329" y="0"/>
          <a:ext cx="5867181" cy="670560"/>
        </p:xfrm>
        <a:graphic>
          <a:graphicData uri="http://schemas.openxmlformats.org/drawingml/2006/table">
            <a:tbl>
              <a:tblPr rtl="1" firstRow="1" firstCol="1" bandRow="1"/>
              <a:tblGrid>
                <a:gridCol w="1628114">
                  <a:extLst>
                    <a:ext uri="{9D8B030D-6E8A-4147-A177-3AD203B41FA5}">
                      <a16:colId xmlns:a16="http://schemas.microsoft.com/office/drawing/2014/main" val="4170468661"/>
                    </a:ext>
                  </a:extLst>
                </a:gridCol>
                <a:gridCol w="1237006">
                  <a:extLst>
                    <a:ext uri="{9D8B030D-6E8A-4147-A177-3AD203B41FA5}">
                      <a16:colId xmlns:a16="http://schemas.microsoft.com/office/drawing/2014/main" val="4287602756"/>
                    </a:ext>
                  </a:extLst>
                </a:gridCol>
                <a:gridCol w="1161288">
                  <a:extLst>
                    <a:ext uri="{9D8B030D-6E8A-4147-A177-3AD203B41FA5}">
                      <a16:colId xmlns:a16="http://schemas.microsoft.com/office/drawing/2014/main" val="1154530418"/>
                    </a:ext>
                  </a:extLst>
                </a:gridCol>
                <a:gridCol w="1840773">
                  <a:extLst>
                    <a:ext uri="{9D8B030D-6E8A-4147-A177-3AD203B41FA5}">
                      <a16:colId xmlns:a16="http://schemas.microsoft.com/office/drawing/2014/main" val="34920321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Proche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JO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قَرِيب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Loin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JO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بَعِيد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660881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DBBA740-9ACD-E7B3-0585-6C4EBE7E6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895020"/>
              </p:ext>
            </p:extLst>
          </p:nvPr>
        </p:nvGraphicFramePr>
        <p:xfrm>
          <a:off x="0" y="680210"/>
          <a:ext cx="5867181" cy="670560"/>
        </p:xfrm>
        <a:graphic>
          <a:graphicData uri="http://schemas.openxmlformats.org/drawingml/2006/table">
            <a:tbl>
              <a:tblPr rtl="1" firstRow="1" firstCol="1" bandRow="1"/>
              <a:tblGrid>
                <a:gridCol w="1628114">
                  <a:extLst>
                    <a:ext uri="{9D8B030D-6E8A-4147-A177-3AD203B41FA5}">
                      <a16:colId xmlns:a16="http://schemas.microsoft.com/office/drawing/2014/main" val="4170468661"/>
                    </a:ext>
                  </a:extLst>
                </a:gridCol>
                <a:gridCol w="1237006">
                  <a:extLst>
                    <a:ext uri="{9D8B030D-6E8A-4147-A177-3AD203B41FA5}">
                      <a16:colId xmlns:a16="http://schemas.microsoft.com/office/drawing/2014/main" val="4287602756"/>
                    </a:ext>
                  </a:extLst>
                </a:gridCol>
                <a:gridCol w="1161288">
                  <a:extLst>
                    <a:ext uri="{9D8B030D-6E8A-4147-A177-3AD203B41FA5}">
                      <a16:colId xmlns:a16="http://schemas.microsoft.com/office/drawing/2014/main" val="1154530418"/>
                    </a:ext>
                  </a:extLst>
                </a:gridCol>
                <a:gridCol w="1840773">
                  <a:extLst>
                    <a:ext uri="{9D8B030D-6E8A-4147-A177-3AD203B41FA5}">
                      <a16:colId xmlns:a16="http://schemas.microsoft.com/office/drawing/2014/main" val="34920321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Neuf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JO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جَدِيد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Ancien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JO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قَدِيم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660881"/>
                  </a:ext>
                </a:extLst>
              </a:tr>
            </a:tbl>
          </a:graphicData>
        </a:graphic>
      </p:graphicFrame>
      <p:pic>
        <p:nvPicPr>
          <p:cNvPr id="19" name="Picture 2" descr="Collection de robin design plat dessiné à la main">
            <a:extLst>
              <a:ext uri="{FF2B5EF4-FFF2-40B4-BE49-F238E27FC236}">
                <a16:creationId xmlns:a16="http://schemas.microsoft.com/office/drawing/2014/main" id="{0A25E955-40EC-5091-FF33-0F5F09DB7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39" b="95493" l="60971" r="95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35" t="54932"/>
          <a:stretch/>
        </p:blipFill>
        <p:spPr bwMode="auto">
          <a:xfrm>
            <a:off x="5427751" y="5575255"/>
            <a:ext cx="1122153" cy="116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611753F-7C49-CB65-D5E8-918F3DA0DA5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961" b="89844" l="4297" r="97754">
                        <a14:foregroundMark x1="8984" y1="61328" x2="7227" y2="73242"/>
                        <a14:foregroundMark x1="7227" y1="73242" x2="7227" y2="73242"/>
                        <a14:foregroundMark x1="4688" y1="71582" x2="4297" y2="71484"/>
                        <a14:foregroundMark x1="89551" y1="66406" x2="97754" y2="71289"/>
                        <a14:foregroundMark x1="92090" y1="70410" x2="92578" y2="71582"/>
                        <a14:foregroundMark x1="20313" y1="56445" x2="20313" y2="56445"/>
                        <a14:foregroundMark x1="17090" y1="56934" x2="17090" y2="56934"/>
                        <a14:foregroundMark x1="16699" y1="56836" x2="16699" y2="56836"/>
                        <a14:foregroundMark x1="21387" y1="56152" x2="21387" y2="56152"/>
                        <a14:foregroundMark x1="81543" y1="57422" x2="81934" y2="57422"/>
                        <a14:foregroundMark x1="81934" y1="57324" x2="81543" y2="57324"/>
                        <a14:foregroundMark x1="80176" y1="56836" x2="80176" y2="56836"/>
                        <a14:foregroundMark x1="5664" y1="63574" x2="5664" y2="63574"/>
                        <a14:backgroundMark x1="12891" y1="41504" x2="91895" y2="50293"/>
                        <a14:backgroundMark x1="57227" y1="51172" x2="86621" y2="54395"/>
                        <a14:backgroundMark x1="86621" y1="54395" x2="89258" y2="55566"/>
                        <a14:backgroundMark x1="39063" y1="47559" x2="18457" y2="50586"/>
                        <a14:backgroundMark x1="18457" y1="50586" x2="17090" y2="51172"/>
                        <a14:backgroundMark x1="17480" y1="48926" x2="11914" y2="35352"/>
                        <a14:backgroundMark x1="15527" y1="52148" x2="14941" y2="53320"/>
                        <a14:backgroundMark x1="9375" y1="79883" x2="16309" y2="82910"/>
                        <a14:backgroundMark x1="29785" y1="82910" x2="35254" y2="80664"/>
                        <a14:backgroundMark x1="30273" y1="80371" x2="26074" y2="82715"/>
                        <a14:backgroundMark x1="14551" y1="79883" x2="19238" y2="81641"/>
                        <a14:backgroundMark x1="26465" y1="81445" x2="27734" y2="80762"/>
                        <a14:backgroundMark x1="32324" y1="81152" x2="68945" y2="82324"/>
                        <a14:backgroundMark x1="68945" y1="82324" x2="93750" y2="80762"/>
                        <a14:backgroundMark x1="69238" y1="81445" x2="62891" y2="80957"/>
                        <a14:backgroundMark x1="70410" y1="80566" x2="71680" y2="81152"/>
                        <a14:backgroundMark x1="72266" y1="81348" x2="72852" y2="81445"/>
                        <a14:backgroundMark x1="15820" y1="54102" x2="15820" y2="54102"/>
                        <a14:backgroundMark x1="16016" y1="55078" x2="16016" y2="55078"/>
                      </a14:backgroundRemoval>
                    </a14:imgEffect>
                  </a14:imgLayer>
                </a14:imgProps>
              </a:ext>
            </a:extLst>
          </a:blip>
          <a:srcRect l="2235" t="47230" b="18951"/>
          <a:stretch/>
        </p:blipFill>
        <p:spPr>
          <a:xfrm>
            <a:off x="2346244" y="5378763"/>
            <a:ext cx="3077867" cy="106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6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64141 0.00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7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9" grpId="0"/>
      <p:bldP spid="2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12904-FA1F-60FC-EA2E-D2A444854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essin humoristique, graphisme, illustration&#10;&#10;Description générée automatiquement">
            <a:extLst>
              <a:ext uri="{FF2B5EF4-FFF2-40B4-BE49-F238E27FC236}">
                <a16:creationId xmlns:a16="http://schemas.microsoft.com/office/drawing/2014/main" id="{E1E9D645-A392-58CE-86EA-2E28DA49B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r="20312"/>
          <a:stretch/>
        </p:blipFill>
        <p:spPr>
          <a:xfrm>
            <a:off x="-1" y="0"/>
            <a:ext cx="12205875" cy="6858000"/>
          </a:xfrm>
          <a:prstGeom prst="rect">
            <a:avLst/>
          </a:prstGeom>
        </p:spPr>
      </p:pic>
      <p:pic>
        <p:nvPicPr>
          <p:cNvPr id="8" name="Image 7" descr="Une image contenant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6DB1E94C-F91B-4C7D-B009-88F1146E1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79" y="1032992"/>
            <a:ext cx="4396873" cy="43968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EC82D4-9DD1-3CA2-1802-203D00BE3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9" y="3682298"/>
            <a:ext cx="2149091" cy="22863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0C4B4FA-E3B0-36B8-DDBE-84DA9CD13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6" y="5030824"/>
            <a:ext cx="1575302" cy="16759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0E77AAF-3AA7-6AA1-2244-CF818E78A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535" y="5298422"/>
            <a:ext cx="3174959" cy="9663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B1E6389-40FB-6F14-3CCD-E2ADF29F5B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rcRect b="40156"/>
          <a:stretch/>
        </p:blipFill>
        <p:spPr>
          <a:xfrm>
            <a:off x="10095180" y="4551741"/>
            <a:ext cx="1611362" cy="9519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8B0130D-621E-60A7-C55B-13803E0C9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146"/>
          <a:stretch/>
        </p:blipFill>
        <p:spPr>
          <a:xfrm>
            <a:off x="10213912" y="4974382"/>
            <a:ext cx="713941" cy="61924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7AF8F30-C9AA-E948-F3AB-9A9F2C7900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2675" y="2619290"/>
            <a:ext cx="1449894" cy="228637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2CAE7C6-6C56-2094-BE8A-DAE5F7669E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8134" y="3636051"/>
            <a:ext cx="758409" cy="11959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3EFF433-802A-B095-CBF5-BA53A9E240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37825" y="3334717"/>
            <a:ext cx="499339" cy="4327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E961E0-C5D2-4044-D310-654EC820C4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4" y="3083291"/>
            <a:ext cx="1358367" cy="13583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996A037-98C2-D98B-132C-3EECE60580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0" y="4408586"/>
            <a:ext cx="1131591" cy="1131591"/>
          </a:xfrm>
          <a:prstGeom prst="rect">
            <a:avLst/>
          </a:prstGeom>
        </p:spPr>
      </p:pic>
      <p:pic>
        <p:nvPicPr>
          <p:cNvPr id="15" name="Image 14" descr="Une image contenant bois, bois dur, contre-plaqué, vernis&#10;&#10;Description générée automatiquement">
            <a:extLst>
              <a:ext uri="{FF2B5EF4-FFF2-40B4-BE49-F238E27FC236}">
                <a16:creationId xmlns:a16="http://schemas.microsoft.com/office/drawing/2014/main" id="{69E4B7C7-A287-4E0C-B577-9F7B7842E3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02" b="98198" l="4706" r="99216">
                        <a14:foregroundMark x1="12157" y1="6306" x2="12941" y2="38739"/>
                        <a14:foregroundMark x1="12941" y1="38739" x2="17255" y2="70270"/>
                        <a14:foregroundMark x1="17255" y1="70270" x2="20784" y2="81982"/>
                        <a14:foregroundMark x1="20784" y1="81982" x2="30980" y2="91892"/>
                        <a14:foregroundMark x1="30980" y1="91892" x2="58039" y2="95495"/>
                        <a14:foregroundMark x1="58039" y1="95495" x2="77647" y2="90090"/>
                        <a14:foregroundMark x1="77647" y1="90090" x2="83922" y2="76577"/>
                        <a14:foregroundMark x1="83922" y1="76577" x2="87451" y2="48649"/>
                        <a14:foregroundMark x1="87451" y1="48649" x2="85882" y2="15315"/>
                        <a14:foregroundMark x1="85882" y1="15315" x2="85098" y2="10811"/>
                        <a14:foregroundMark x1="81176" y1="10811" x2="35686" y2="9910"/>
                        <a14:foregroundMark x1="12549" y1="4505" x2="32157" y2="20721"/>
                        <a14:foregroundMark x1="32157" y1="20721" x2="57255" y2="61261"/>
                        <a14:foregroundMark x1="92157" y1="5405" x2="89412" y2="94595"/>
                        <a14:foregroundMark x1="95294" y1="81982" x2="94510" y2="49550"/>
                        <a14:foregroundMark x1="99216" y1="17117" x2="99216" y2="17117"/>
                        <a14:foregroundMark x1="5490" y1="15315" x2="5490" y2="15315"/>
                        <a14:foregroundMark x1="17647" y1="94595" x2="17255" y2="95495"/>
                        <a14:foregroundMark x1="72549" y1="98198" x2="72549" y2="98198"/>
                        <a14:foregroundMark x1="74118" y1="98198" x2="74118" y2="98198"/>
                        <a14:foregroundMark x1="84706" y1="98198" x2="84706" y2="98198"/>
                        <a14:foregroundMark x1="87059" y1="98198" x2="87059" y2="98198"/>
                        <a14:foregroundMark x1="89804" y1="99099" x2="89804" y2="99099"/>
                        <a14:foregroundMark x1="91765" y1="99099" x2="91765" y2="99099"/>
                        <a14:foregroundMark x1="31373" y1="1802" x2="31373" y2="1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772" y="4078772"/>
            <a:ext cx="1928402" cy="839422"/>
          </a:xfrm>
          <a:prstGeom prst="rect">
            <a:avLst/>
          </a:prstGeom>
        </p:spPr>
      </p:pic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460129FD-DFFE-C300-22D3-40C29E99C407}"/>
              </a:ext>
            </a:extLst>
          </p:cNvPr>
          <p:cNvSpPr/>
          <p:nvPr/>
        </p:nvSpPr>
        <p:spPr>
          <a:xfrm>
            <a:off x="9163974" y="1317515"/>
            <a:ext cx="3000061" cy="1360282"/>
          </a:xfrm>
          <a:prstGeom prst="wedgeRoundRectCallout">
            <a:avLst>
              <a:gd name="adj1" fmla="val -10749"/>
              <a:gd name="adj2" fmla="val 197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مَرْحَبًا يا حَبِيبِي.</a:t>
            </a:r>
          </a:p>
          <a:p>
            <a:pPr algn="r"/>
            <a:r>
              <a:rPr lang="ar-JO" sz="4000" dirty="0"/>
              <a:t>كَيْفَ حالُكَ؟</a:t>
            </a:r>
            <a:endParaRPr lang="fr-FR" sz="4000" dirty="0"/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301F45B8-C2F2-D022-680B-040B541938D9}"/>
              </a:ext>
            </a:extLst>
          </p:cNvPr>
          <p:cNvSpPr/>
          <p:nvPr/>
        </p:nvSpPr>
        <p:spPr>
          <a:xfrm>
            <a:off x="5361734" y="637374"/>
            <a:ext cx="3174959" cy="1360282"/>
          </a:xfrm>
          <a:prstGeom prst="wedgeRoundRectCallout">
            <a:avLst>
              <a:gd name="adj1" fmla="val 42284"/>
              <a:gd name="adj2" fmla="val 18788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أَهْلًا يا حَبِيبَتِي.</a:t>
            </a:r>
          </a:p>
          <a:p>
            <a:pPr algn="r"/>
            <a:r>
              <a:rPr lang="ar-JO" sz="4000" dirty="0"/>
              <a:t>بِخَيْر الحَمْدُ لله.</a:t>
            </a:r>
            <a:endParaRPr lang="fr-FR" sz="4000" dirty="0"/>
          </a:p>
        </p:txBody>
      </p:sp>
      <p:pic>
        <p:nvPicPr>
          <p:cNvPr id="19" name="Image 18" descr="Une image contenant dessin, table, jeu, lumière&#10;&#10;Description générée automatiquement">
            <a:extLst>
              <a:ext uri="{FF2B5EF4-FFF2-40B4-BE49-F238E27FC236}">
                <a16:creationId xmlns:a16="http://schemas.microsoft.com/office/drawing/2014/main" id="{CF78A1AB-E9F7-CB50-B103-C4D37BD9DF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56" b="90000" l="6250" r="89803">
                        <a14:foregroundMark x1="49671" y1="6222" x2="41118" y2="17556"/>
                        <a14:foregroundMark x1="32237" y1="5333" x2="36184" y2="21111"/>
                        <a14:foregroundMark x1="27303" y1="1556" x2="27303" y2="1556"/>
                        <a14:foregroundMark x1="27632" y1="30000" x2="37171" y2="49333"/>
                        <a14:foregroundMark x1="47039" y1="14889" x2="50000" y2="23556"/>
                        <a14:foregroundMark x1="51316" y1="12222" x2="54934" y2="11333"/>
                        <a14:foregroundMark x1="6250" y1="52444" x2="9868" y2="78000"/>
                        <a14:foregroundMark x1="16776" y1="52444" x2="16776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78" y="4974382"/>
            <a:ext cx="447727" cy="66275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B401B28-0986-6CD3-1FB1-6A444D1A5C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12615" y1="45347" x2="35846" y2="39208"/>
                        <a14:backgroundMark x1="35846" y1="39208" x2="37692" y2="37822"/>
                        <a14:backgroundMark x1="36154" y1="33465" x2="61077" y2="2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124" y="5067304"/>
            <a:ext cx="724395" cy="5627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0A8BFF8-8E54-4251-BD2C-91CE5690290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896" b="89063" l="4308" r="96308">
                        <a14:foregroundMark x1="4615" y1="40104" x2="10462" y2="41667"/>
                        <a14:foregroundMark x1="92923" y1="42708" x2="89231" y2="44271"/>
                        <a14:foregroundMark x1="94154" y1="31250" x2="92615" y2="31771"/>
                        <a14:foregroundMark x1="95077" y1="41667" x2="93231" y2="42188"/>
                        <a14:foregroundMark x1="95692" y1="57292" x2="93538" y2="57292"/>
                        <a14:foregroundMark x1="96308" y1="41667" x2="96308" y2="41667"/>
                        <a14:backgroundMark x1="82769" y1="41667" x2="82769" y2="41667"/>
                        <a14:backgroundMark x1="80615" y1="42188" x2="80615" y2="42188"/>
                        <a14:backgroundMark x1="76308" y1="51563" x2="76308" y2="51563"/>
                        <a14:backgroundMark x1="75692" y1="51563" x2="75692" y2="51563"/>
                        <a14:backgroundMark x1="94462" y1="32292" x2="94462" y2="32292"/>
                        <a14:backgroundMark x1="96615" y1="42708" x2="96615" y2="42708"/>
                        <a14:backgroundMark x1="95385" y1="58854" x2="95385" y2="58854"/>
                        <a14:backgroundMark x1="94769" y1="58333" x2="94769" y2="58333"/>
                        <a14:backgroundMark x1="26462" y1="43750" x2="2646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915" y="5267301"/>
            <a:ext cx="726732" cy="42933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F31E02-CECC-6C08-A77D-726C536D355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119" y="5097915"/>
            <a:ext cx="562799" cy="56279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3787DD5-8625-E8A1-6D57-7FCC8B9846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3852" y="3127411"/>
            <a:ext cx="788271" cy="6400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4CE040-D247-2A17-2EBA-79DE912C0C0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61" b="89844" l="4297" r="97754">
                        <a14:foregroundMark x1="8984" y1="61328" x2="7227" y2="73242"/>
                        <a14:foregroundMark x1="7227" y1="73242" x2="7227" y2="73242"/>
                        <a14:foregroundMark x1="4688" y1="71582" x2="4297" y2="71484"/>
                        <a14:foregroundMark x1="89551" y1="66406" x2="97754" y2="71289"/>
                        <a14:foregroundMark x1="92090" y1="70410" x2="92578" y2="71582"/>
                        <a14:foregroundMark x1="20313" y1="56445" x2="20313" y2="56445"/>
                        <a14:foregroundMark x1="17090" y1="56934" x2="17090" y2="56934"/>
                        <a14:foregroundMark x1="16699" y1="56836" x2="16699" y2="56836"/>
                        <a14:foregroundMark x1="21387" y1="56152" x2="21387" y2="56152"/>
                        <a14:foregroundMark x1="81543" y1="57422" x2="81934" y2="57422"/>
                        <a14:foregroundMark x1="81934" y1="57324" x2="81543" y2="57324"/>
                        <a14:foregroundMark x1="80176" y1="56836" x2="80176" y2="56836"/>
                        <a14:foregroundMark x1="5664" y1="63574" x2="5664" y2="63574"/>
                        <a14:backgroundMark x1="12891" y1="41504" x2="91895" y2="50293"/>
                        <a14:backgroundMark x1="57227" y1="51172" x2="86621" y2="54395"/>
                        <a14:backgroundMark x1="86621" y1="54395" x2="89258" y2="55566"/>
                        <a14:backgroundMark x1="39063" y1="47559" x2="18457" y2="50586"/>
                        <a14:backgroundMark x1="18457" y1="50586" x2="17090" y2="51172"/>
                        <a14:backgroundMark x1="17480" y1="48926" x2="11914" y2="35352"/>
                        <a14:backgroundMark x1="15527" y1="52148" x2="14941" y2="53320"/>
                        <a14:backgroundMark x1="9375" y1="79883" x2="16309" y2="82910"/>
                        <a14:backgroundMark x1="29785" y1="82910" x2="35254" y2="80664"/>
                        <a14:backgroundMark x1="30273" y1="80371" x2="26074" y2="82715"/>
                        <a14:backgroundMark x1="14551" y1="79883" x2="19238" y2="81641"/>
                        <a14:backgroundMark x1="26465" y1="81445" x2="27734" y2="80762"/>
                        <a14:backgroundMark x1="32324" y1="81152" x2="68945" y2="82324"/>
                        <a14:backgroundMark x1="68945" y1="82324" x2="93750" y2="80762"/>
                        <a14:backgroundMark x1="69238" y1="81445" x2="62891" y2="80957"/>
                        <a14:backgroundMark x1="70410" y1="80566" x2="71680" y2="81152"/>
                        <a14:backgroundMark x1="72266" y1="81348" x2="72852" y2="81445"/>
                        <a14:backgroundMark x1="15820" y1="54102" x2="15820" y2="54102"/>
                        <a14:backgroundMark x1="16016" y1="55078" x2="16016" y2="55078"/>
                      </a14:backgroundRemoval>
                    </a14:imgEffect>
                  </a14:imgLayer>
                </a14:imgProps>
              </a:ext>
            </a:extLst>
          </a:blip>
          <a:srcRect l="2235" t="47230" b="18951"/>
          <a:stretch/>
        </p:blipFill>
        <p:spPr>
          <a:xfrm>
            <a:off x="2362393" y="5575255"/>
            <a:ext cx="3077867" cy="106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4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56966 0.12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7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55964 -0.022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2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092D-E2BD-B5A1-5323-0CFAD5D9B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659350-7F88-F8F7-77C7-78312949B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159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C60BE6-EBFE-FB96-ED37-741AE7C5D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7715" y="1056871"/>
            <a:ext cx="1927578" cy="1325563"/>
          </a:xfrm>
        </p:spPr>
        <p:txBody>
          <a:bodyPr/>
          <a:lstStyle/>
          <a:p>
            <a:r>
              <a:rPr lang="fr-FR" dirty="0"/>
              <a:t>Révisez</a:t>
            </a:r>
          </a:p>
        </p:txBody>
      </p:sp>
    </p:spTree>
    <p:extLst>
      <p:ext uri="{BB962C8B-B14F-4D97-AF65-F5344CB8AC3E}">
        <p14:creationId xmlns:p14="http://schemas.microsoft.com/office/powerpoint/2010/main" val="3408515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06C7052-1CD0-481D-A455-DABE67547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46C882-155A-45F0-8361-D1B4854E1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72" y="4119509"/>
            <a:ext cx="2563010" cy="25630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83B50FE-8221-4282-B0FC-5604F02C6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9750" y1="50875" x2="59750" y2="50875"/>
                        <a14:foregroundMark x1="59125" y1="49875" x2="59125" y2="49875"/>
                        <a14:foregroundMark x1="40375" y1="63500" x2="40375" y2="63500"/>
                        <a14:foregroundMark x1="76875" y1="61875" x2="76875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558" y="3967611"/>
            <a:ext cx="3079221" cy="30792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CDBBB9-C353-493F-BDD3-E8EC18EF5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04" b="94931" l="5435" r="90435">
                        <a14:foregroundMark x1="22609" y1="22581" x2="27826" y2="28571"/>
                        <a14:foregroundMark x1="27826" y1="28571" x2="28913" y2="28571"/>
                        <a14:foregroundMark x1="10435" y1="27189" x2="10435" y2="27189"/>
                        <a14:foregroundMark x1="10217" y1="27189" x2="10000" y2="27419"/>
                        <a14:foregroundMark x1="6522" y1="38249" x2="6522" y2="38249"/>
                        <a14:foregroundMark x1="52609" y1="90783" x2="51087" y2="92857"/>
                        <a14:foregroundMark x1="72391" y1="94470" x2="72391" y2="94470"/>
                        <a14:foregroundMark x1="48696" y1="94931" x2="48696" y2="94931"/>
                        <a14:foregroundMark x1="89348" y1="70968" x2="90652" y2="62903"/>
                        <a14:foregroundMark x1="90652" y1="62903" x2="88696" y2="59447"/>
                        <a14:foregroundMark x1="64130" y1="15438" x2="68696" y2="10369"/>
                        <a14:foregroundMark x1="29130" y1="9447" x2="29130" y2="9447"/>
                        <a14:foregroundMark x1="63478" y1="7604" x2="70870" y2="8756"/>
                        <a14:foregroundMark x1="6304" y1="44240" x2="6304" y2="44240"/>
                        <a14:foregroundMark x1="5435" y1="38249" x2="5435" y2="38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980" y="4313456"/>
            <a:ext cx="2486679" cy="23461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27F3DA-A098-40F4-A144-1992C15024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0" y="2277642"/>
            <a:ext cx="4778317" cy="458035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41F31A7-3CA8-F7DA-4011-9084AED73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57" y="-925323"/>
            <a:ext cx="676899" cy="92532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1CF0F04-E290-88CE-8AC9-2052D51C5C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17879" r="12256" b="17707"/>
          <a:stretch/>
        </p:blipFill>
        <p:spPr>
          <a:xfrm>
            <a:off x="6545798" y="2738491"/>
            <a:ext cx="691989" cy="98921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C97536-E711-709D-C687-A5083AC617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1717" y="3322588"/>
            <a:ext cx="1021722" cy="829663"/>
          </a:xfrm>
          <a:prstGeom prst="rect">
            <a:avLst/>
          </a:prstGeom>
        </p:spPr>
      </p:pic>
      <p:pic>
        <p:nvPicPr>
          <p:cNvPr id="11" name="Image 10" descr="Une image contenant dessin, table, jeu, lumière&#10;&#10;Description générée automatiquement">
            <a:extLst>
              <a:ext uri="{FF2B5EF4-FFF2-40B4-BE49-F238E27FC236}">
                <a16:creationId xmlns:a16="http://schemas.microsoft.com/office/drawing/2014/main" id="{426F15C5-F5CD-AC80-9423-CC7A70BB62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56" b="90000" l="6250" r="89803">
                        <a14:foregroundMark x1="49671" y1="6222" x2="41118" y2="17556"/>
                        <a14:foregroundMark x1="32237" y1="5333" x2="36184" y2="21111"/>
                        <a14:foregroundMark x1="27303" y1="1556" x2="27303" y2="1556"/>
                        <a14:foregroundMark x1="27632" y1="30000" x2="37171" y2="49333"/>
                        <a14:foregroundMark x1="47039" y1="14889" x2="50000" y2="23556"/>
                        <a14:foregroundMark x1="51316" y1="12222" x2="54934" y2="11333"/>
                        <a14:foregroundMark x1="6250" y1="52444" x2="9868" y2="78000"/>
                        <a14:foregroundMark x1="16776" y1="52444" x2="16776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168" y="5728015"/>
            <a:ext cx="690675" cy="10223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556ABD-355A-EBB1-E335-899C8C55FA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79" y="-1270763"/>
            <a:ext cx="929598" cy="12707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48557AF-B6AE-006F-F998-7ADFA4349C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09" y="5860755"/>
            <a:ext cx="849212" cy="84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3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33685 0.01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39192 0.013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-0.47695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2696 0.51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10976 0.693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3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66A81-B6AA-9846-9C8E-A391AECBD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68BC78-8368-9081-E7A0-4FC0E8F3A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27CC42B-460B-BE37-AAE3-BB1D26DAB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46321" y="4383816"/>
            <a:ext cx="2745638" cy="25911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005FC01-BDDA-0A3B-1CF3-BC9727644820}"/>
              </a:ext>
            </a:extLst>
          </p:cNvPr>
          <p:cNvSpPr txBox="1"/>
          <p:nvPr/>
        </p:nvSpPr>
        <p:spPr>
          <a:xfrm>
            <a:off x="2368296" y="603504"/>
            <a:ext cx="622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الرَّجُل في الصَّحْراء</a:t>
            </a:r>
            <a:endParaRPr lang="fr-FR" sz="6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8C64B5-117E-CD76-93C3-974F2438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0157" y="4590853"/>
            <a:ext cx="2704604" cy="2704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51D4E2-1BC9-CB9A-CB95-078C0D942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91" y="6792288"/>
            <a:ext cx="4826643" cy="4826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CC6E97-BAFB-A131-55A5-AB8243368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2168940" y="4459827"/>
            <a:ext cx="1422079" cy="91257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8FDFB37-E1F5-5AED-3F5F-835E5393F7A7}"/>
              </a:ext>
            </a:extLst>
          </p:cNvPr>
          <p:cNvSpPr txBox="1"/>
          <p:nvPr/>
        </p:nvSpPr>
        <p:spPr>
          <a:xfrm>
            <a:off x="8139681" y="5968533"/>
            <a:ext cx="15398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جَمَل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EAC443-71C7-6263-D890-A47288775109}"/>
              </a:ext>
            </a:extLst>
          </p:cNvPr>
          <p:cNvSpPr txBox="1"/>
          <p:nvPr/>
        </p:nvSpPr>
        <p:spPr>
          <a:xfrm>
            <a:off x="4214923" y="6060414"/>
            <a:ext cx="1264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رَجُل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DC5EF24-388A-9905-5137-6EE5C0543B6C}"/>
              </a:ext>
            </a:extLst>
          </p:cNvPr>
          <p:cNvSpPr txBox="1"/>
          <p:nvPr/>
        </p:nvSpPr>
        <p:spPr>
          <a:xfrm>
            <a:off x="3360341" y="2497371"/>
            <a:ext cx="13343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نَخْلة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89AA0F8-7F52-4247-F82B-6296BFAE5E34}"/>
              </a:ext>
            </a:extLst>
          </p:cNvPr>
          <p:cNvSpPr txBox="1"/>
          <p:nvPr/>
        </p:nvSpPr>
        <p:spPr>
          <a:xfrm>
            <a:off x="2841509" y="4750859"/>
            <a:ext cx="13343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تَمْر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9EB93CC-0C39-7512-2FC7-FEF732A395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605" y="5552566"/>
            <a:ext cx="1539819" cy="153981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D89FE9B-23D2-1177-171E-4065CEA8450E}"/>
              </a:ext>
            </a:extLst>
          </p:cNvPr>
          <p:cNvSpPr txBox="1"/>
          <p:nvPr/>
        </p:nvSpPr>
        <p:spPr>
          <a:xfrm>
            <a:off x="6961201" y="6076071"/>
            <a:ext cx="1264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وَلَد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6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30885 -0.0020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3503 -0.6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3" grpId="1"/>
      <p:bldP spid="15" grpId="0"/>
      <p:bldP spid="15" grpId="1"/>
      <p:bldP spid="17" grpId="0"/>
      <p:bldP spid="17" grpId="1"/>
      <p:bldP spid="19" grpId="0"/>
      <p:bldP spid="19" grpId="1"/>
      <p:bldP spid="21" grpId="0"/>
      <p:bldP spid="2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D865ABB-47F1-4F21-854E-17C421573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51"/>
            <a:ext cx="12192000" cy="68735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C23CEC-D1A0-4A89-82BF-F151F2A41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97" y="4387160"/>
            <a:ext cx="1192231" cy="15239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1118358-AEA5-44B8-9662-2376789EF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0" y="5558218"/>
            <a:ext cx="1974123" cy="9388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D57CB0-035C-4448-AC3A-20C1FE423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063" l="4308" r="96308">
                        <a14:foregroundMark x1="4615" y1="40104" x2="10462" y2="41667"/>
                        <a14:foregroundMark x1="92923" y1="42708" x2="89231" y2="44271"/>
                        <a14:foregroundMark x1="94154" y1="31250" x2="92615" y2="31771"/>
                        <a14:foregroundMark x1="95077" y1="41667" x2="93231" y2="42188"/>
                        <a14:foregroundMark x1="95692" y1="57292" x2="93538" y2="57292"/>
                        <a14:foregroundMark x1="96308" y1="41667" x2="96308" y2="41667"/>
                        <a14:backgroundMark x1="82769" y1="41667" x2="82769" y2="41667"/>
                        <a14:backgroundMark x1="80615" y1="42188" x2="80615" y2="42188"/>
                        <a14:backgroundMark x1="76308" y1="51563" x2="76308" y2="51563"/>
                        <a14:backgroundMark x1="75692" y1="51563" x2="75692" y2="51563"/>
                        <a14:backgroundMark x1="94462" y1="32292" x2="94462" y2="32292"/>
                        <a14:backgroundMark x1="96615" y1="42708" x2="96615" y2="42708"/>
                        <a14:backgroundMark x1="95385" y1="58854" x2="95385" y2="58854"/>
                        <a14:backgroundMark x1="94769" y1="58333" x2="94769" y2="58333"/>
                        <a14:backgroundMark x1="26462" y1="43750" x2="2646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44" y="5388564"/>
            <a:ext cx="726732" cy="4293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5ABE89-30B7-4BB4-9AA7-B95221B02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18" b="90000" l="10000" r="90000">
                        <a14:foregroundMark x1="30758" y1="8485" x2="38333" y2="6818"/>
                        <a14:foregroundMark x1="38333" y1="6818" x2="33788" y2="8636"/>
                        <a14:backgroundMark x1="69394" y1="61818" x2="69394" y2="61818"/>
                        <a14:backgroundMark x1="62121" y1="79545" x2="62121" y2="79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27" y="3685226"/>
            <a:ext cx="1872992" cy="1872992"/>
          </a:xfrm>
          <a:prstGeom prst="rect">
            <a:avLst/>
          </a:prstGeom>
        </p:spPr>
      </p:pic>
      <p:pic>
        <p:nvPicPr>
          <p:cNvPr id="2" name="Image 1" descr="Une image contenant dessin, table, jeu, lumière&#10;&#10;Description générée automatiquement">
            <a:extLst>
              <a:ext uri="{FF2B5EF4-FFF2-40B4-BE49-F238E27FC236}">
                <a16:creationId xmlns:a16="http://schemas.microsoft.com/office/drawing/2014/main" id="{50F750D8-D566-F60F-EEB4-880C2A0B31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6" b="90000" l="6250" r="89803">
                        <a14:foregroundMark x1="49671" y1="6222" x2="41118" y2="17556"/>
                        <a14:foregroundMark x1="32237" y1="5333" x2="36184" y2="21111"/>
                        <a14:foregroundMark x1="27303" y1="1556" x2="27303" y2="1556"/>
                        <a14:foregroundMark x1="27632" y1="30000" x2="37171" y2="49333"/>
                        <a14:foregroundMark x1="47039" y1="14889" x2="50000" y2="23556"/>
                        <a14:foregroundMark x1="51316" y1="12222" x2="54934" y2="11333"/>
                        <a14:foregroundMark x1="6250" y1="52444" x2="9868" y2="78000"/>
                        <a14:foregroundMark x1="16776" y1="52444" x2="16776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34" y="4877374"/>
            <a:ext cx="690675" cy="10223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5FC6AC-4D11-8D24-A464-59F446BA53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3" y="2385589"/>
            <a:ext cx="707898" cy="6679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2792AB7-3EB8-C1E2-36AE-FED483C721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73" y="4802281"/>
            <a:ext cx="1892235" cy="201310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499C8ED-E8BF-591E-87E1-9D3302A453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86" y="5490905"/>
            <a:ext cx="1282627" cy="136455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00BFC57-19A1-BA52-AB46-2D6E4DAA4B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17879" r="12256" b="17707"/>
          <a:stretch/>
        </p:blipFill>
        <p:spPr>
          <a:xfrm>
            <a:off x="3255808" y="2432013"/>
            <a:ext cx="691989" cy="98921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B37BD19-3B8E-C151-351D-7794F5E79B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4892" y="826116"/>
            <a:ext cx="1911050" cy="1911050"/>
          </a:xfrm>
          <a:prstGeom prst="rect">
            <a:avLst/>
          </a:prstGeom>
        </p:spPr>
      </p:pic>
      <p:pic>
        <p:nvPicPr>
          <p:cNvPr id="18" name="Picture 2" descr="Collection de robin design plat dessiné à la main">
            <a:extLst>
              <a:ext uri="{FF2B5EF4-FFF2-40B4-BE49-F238E27FC236}">
                <a16:creationId xmlns:a16="http://schemas.microsoft.com/office/drawing/2014/main" id="{5E8AA40E-BC11-55B1-6AD3-2FA0C01FB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34" b="44569" l="5272" r="47764">
                        <a14:foregroundMark x1="11022" y1="4473" x2="11022" y2="4473"/>
                        <a14:foregroundMark x1="24601" y1="3994" x2="24601" y2="4473"/>
                        <a14:foregroundMark x1="11022" y1="3834" x2="11022" y2="3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39" b="49981"/>
          <a:stretch/>
        </p:blipFill>
        <p:spPr bwMode="auto">
          <a:xfrm>
            <a:off x="-1263875" y="332255"/>
            <a:ext cx="677911" cy="6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AB4E66C-549C-C5E6-AD05-82D91137935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" y="3913403"/>
            <a:ext cx="2724028" cy="8291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524CB1-1876-D979-2B72-C6327BC87D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22297" y1="65405" x2="19459" y2="67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6523" y="3980222"/>
            <a:ext cx="1457712" cy="145771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CCABECF-41FA-6D15-6C69-EF96D3CDD24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98667" l="2232" r="99554">
                        <a14:foregroundMark x1="12500" y1="36889" x2="8036" y2="51556"/>
                        <a14:foregroundMark x1="8036" y1="51556" x2="35268" y2="75556"/>
                        <a14:foregroundMark x1="35268" y1="75556" x2="54464" y2="84444"/>
                        <a14:foregroundMark x1="54464" y1="84444" x2="68304" y2="83556"/>
                        <a14:foregroundMark x1="68304" y1="83556" x2="91518" y2="60000"/>
                        <a14:foregroundMark x1="91518" y1="60000" x2="93304" y2="44444"/>
                        <a14:foregroundMark x1="93304" y1="44444" x2="81696" y2="36444"/>
                        <a14:foregroundMark x1="81696" y1="36444" x2="68750" y2="34667"/>
                        <a14:foregroundMark x1="54464" y1="7111" x2="50000" y2="8000"/>
                        <a14:foregroundMark x1="46429" y1="6222" x2="55804" y2="10222"/>
                        <a14:foregroundMark x1="10714" y1="34667" x2="1786" y2="45333"/>
                        <a14:foregroundMark x1="1786" y1="45333" x2="9375" y2="72444"/>
                        <a14:foregroundMark x1="9375" y1="72444" x2="20982" y2="84000"/>
                        <a14:foregroundMark x1="20982" y1="84000" x2="83929" y2="92000"/>
                        <a14:foregroundMark x1="83929" y1="92000" x2="89732" y2="79556"/>
                        <a14:foregroundMark x1="89732" y1="79556" x2="94196" y2="46222"/>
                        <a14:foregroundMark x1="94196" y1="46222" x2="84821" y2="36444"/>
                        <a14:foregroundMark x1="84821" y1="36444" x2="71875" y2="46222"/>
                        <a14:foregroundMark x1="71875" y1="46222" x2="49107" y2="77333"/>
                        <a14:foregroundMark x1="49107" y1="77333" x2="47768" y2="86222"/>
                        <a14:foregroundMark x1="8929" y1="44889" x2="446" y2="59556"/>
                        <a14:foregroundMark x1="446" y1="59556" x2="0" y2="77778"/>
                        <a14:foregroundMark x1="0" y1="77778" x2="5804" y2="91111"/>
                        <a14:foregroundMark x1="5804" y1="91111" x2="23214" y2="96444"/>
                        <a14:foregroundMark x1="23214" y1="96444" x2="59821" y2="97333"/>
                        <a14:foregroundMark x1="59821" y1="97333" x2="74107" y2="96000"/>
                        <a14:foregroundMark x1="74107" y1="96000" x2="87500" y2="90222"/>
                        <a14:foregroundMark x1="87500" y1="90222" x2="93304" y2="76444"/>
                        <a14:foregroundMark x1="93304" y1="76444" x2="94643" y2="39111"/>
                        <a14:foregroundMark x1="54464" y1="8000" x2="41071" y2="11556"/>
                        <a14:foregroundMark x1="41071" y1="11556" x2="30357" y2="25778"/>
                        <a14:foregroundMark x1="30357" y1="25778" x2="8036" y2="42222"/>
                        <a14:foregroundMark x1="8036" y1="42222" x2="1339" y2="56000"/>
                        <a14:foregroundMark x1="1339" y1="56000" x2="0" y2="70667"/>
                        <a14:foregroundMark x1="0" y1="70667" x2="3125" y2="84000"/>
                        <a14:foregroundMark x1="3125" y1="84000" x2="17857" y2="94222"/>
                        <a14:foregroundMark x1="17857" y1="94222" x2="49107" y2="97778"/>
                        <a14:foregroundMark x1="49107" y1="97778" x2="68304" y2="93778"/>
                        <a14:foregroundMark x1="68304" y1="93778" x2="80804" y2="84000"/>
                        <a14:foregroundMark x1="80804" y1="84000" x2="82143" y2="68889"/>
                        <a14:foregroundMark x1="82143" y1="68889" x2="78571" y2="59111"/>
                        <a14:foregroundMark x1="72321" y1="60889" x2="62946" y2="72889"/>
                        <a14:foregroundMark x1="62946" y1="72889" x2="48661" y2="58222"/>
                        <a14:foregroundMark x1="48661" y1="58222" x2="48214" y2="73778"/>
                        <a14:foregroundMark x1="48214" y1="73778" x2="66518" y2="76000"/>
                        <a14:foregroundMark x1="66518" y1="76000" x2="71429" y2="71556"/>
                        <a14:foregroundMark x1="92857" y1="93333" x2="98214" y2="63111"/>
                        <a14:foregroundMark x1="98214" y1="63111" x2="88393" y2="95111"/>
                        <a14:foregroundMark x1="88393" y1="95111" x2="19196" y2="99111"/>
                        <a14:foregroundMark x1="19196" y1="99111" x2="5357" y2="96444"/>
                        <a14:foregroundMark x1="5357" y1="96444" x2="893" y2="77333"/>
                        <a14:foregroundMark x1="893" y1="77333" x2="2679" y2="58667"/>
                        <a14:foregroundMark x1="2679" y1="58667" x2="446" y2="86667"/>
                        <a14:foregroundMark x1="446" y1="86667" x2="11607" y2="48889"/>
                        <a14:foregroundMark x1="11607" y1="48889" x2="5804" y2="74222"/>
                        <a14:foregroundMark x1="1786" y1="43111" x2="3125" y2="89333"/>
                        <a14:foregroundMark x1="3125" y1="89333" x2="45536" y2="99111"/>
                        <a14:foregroundMark x1="45536" y1="99111" x2="76339" y2="99111"/>
                        <a14:foregroundMark x1="76339" y1="99111" x2="95982" y2="98667"/>
                        <a14:foregroundMark x1="95982" y1="98667" x2="98661" y2="87556"/>
                        <a14:foregroundMark x1="97768" y1="91111" x2="99554" y2="97333"/>
                        <a14:foregroundMark x1="97321" y1="48889" x2="89732" y2="34667"/>
                        <a14:foregroundMark x1="87946" y1="31111" x2="94196" y2="40000"/>
                        <a14:foregroundMark x1="91964" y1="33333" x2="96429" y2="38667"/>
                        <a14:foregroundMark x1="58482" y1="8444" x2="44643" y2="8889"/>
                        <a14:foregroundMark x1="44643" y1="8889" x2="43304" y2="9778"/>
                        <a14:foregroundMark x1="41071" y1="9333" x2="55357" y2="7111"/>
                        <a14:foregroundMark x1="55357" y1="7111" x2="57143" y2="8000"/>
                        <a14:foregroundMark x1="57143" y1="7556" x2="49554" y2="4000"/>
                        <a14:foregroundMark x1="10714" y1="31111" x2="893" y2="42667"/>
                        <a14:foregroundMark x1="893" y1="42667" x2="446" y2="80444"/>
                        <a14:foregroundMark x1="446" y1="80444" x2="2679" y2="64000"/>
                        <a14:foregroundMark x1="2679" y1="64000" x2="2232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46" y="4148966"/>
            <a:ext cx="341829" cy="3433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134E32-01FF-4E9F-B191-1FA83FFDD0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434546" y="4571629"/>
            <a:ext cx="2690813" cy="228637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DDD096E-DF29-1296-C7BB-AEDB098E189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backgroundMark x1="12615" y1="45347" x2="35846" y2="39208"/>
                        <a14:backgroundMark x1="35846" y1="39208" x2="37692" y2="37822"/>
                        <a14:backgroundMark x1="36154" y1="33465" x2="61077" y2="2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81" y="3913403"/>
            <a:ext cx="1187989" cy="92297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F62B53F-4B72-1F54-AF91-A2845DDBBED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61" b="89844" l="4297" r="97754">
                        <a14:foregroundMark x1="8984" y1="61328" x2="7227" y2="73242"/>
                        <a14:foregroundMark x1="7227" y1="73242" x2="7227" y2="73242"/>
                        <a14:foregroundMark x1="4688" y1="71582" x2="4297" y2="71484"/>
                        <a14:foregroundMark x1="89551" y1="66406" x2="97754" y2="71289"/>
                        <a14:foregroundMark x1="92090" y1="70410" x2="92578" y2="71582"/>
                        <a14:foregroundMark x1="20313" y1="56445" x2="20313" y2="56445"/>
                        <a14:foregroundMark x1="17090" y1="56934" x2="17090" y2="56934"/>
                        <a14:foregroundMark x1="16699" y1="56836" x2="16699" y2="56836"/>
                        <a14:foregroundMark x1="21387" y1="56152" x2="21387" y2="56152"/>
                        <a14:foregroundMark x1="81543" y1="57422" x2="81934" y2="57422"/>
                        <a14:foregroundMark x1="81934" y1="57324" x2="81543" y2="57324"/>
                        <a14:foregroundMark x1="80176" y1="56836" x2="80176" y2="56836"/>
                        <a14:foregroundMark x1="5664" y1="63574" x2="5664" y2="63574"/>
                        <a14:backgroundMark x1="12891" y1="41504" x2="91895" y2="50293"/>
                        <a14:backgroundMark x1="57227" y1="51172" x2="86621" y2="54395"/>
                        <a14:backgroundMark x1="86621" y1="54395" x2="89258" y2="55566"/>
                        <a14:backgroundMark x1="39063" y1="47559" x2="18457" y2="50586"/>
                        <a14:backgroundMark x1="18457" y1="50586" x2="17090" y2="51172"/>
                        <a14:backgroundMark x1="17480" y1="48926" x2="11914" y2="35352"/>
                        <a14:backgroundMark x1="15527" y1="52148" x2="14941" y2="53320"/>
                        <a14:backgroundMark x1="9375" y1="79883" x2="16309" y2="82910"/>
                        <a14:backgroundMark x1="29785" y1="82910" x2="35254" y2="80664"/>
                        <a14:backgroundMark x1="30273" y1="80371" x2="26074" y2="82715"/>
                        <a14:backgroundMark x1="14551" y1="79883" x2="19238" y2="81641"/>
                        <a14:backgroundMark x1="26465" y1="81445" x2="27734" y2="80762"/>
                        <a14:backgroundMark x1="32324" y1="81152" x2="68945" y2="82324"/>
                        <a14:backgroundMark x1="68945" y1="82324" x2="93750" y2="80762"/>
                        <a14:backgroundMark x1="69238" y1="81445" x2="62891" y2="80957"/>
                        <a14:backgroundMark x1="70410" y1="80566" x2="71680" y2="81152"/>
                        <a14:backgroundMark x1="72266" y1="81348" x2="72852" y2="81445"/>
                        <a14:backgroundMark x1="15820" y1="54102" x2="15820" y2="54102"/>
                        <a14:backgroundMark x1="16016" y1="55078" x2="16016" y2="55078"/>
                      </a14:backgroundRemoval>
                    </a14:imgEffect>
                  </a14:imgLayer>
                </a14:imgProps>
              </a:ext>
            </a:extLst>
          </a:blip>
          <a:srcRect l="2235" t="47230" b="18951"/>
          <a:stretch/>
        </p:blipFill>
        <p:spPr>
          <a:xfrm>
            <a:off x="609456" y="3034344"/>
            <a:ext cx="1932272" cy="66842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94C03BD-8AC0-F812-4479-68B240B2B8AB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39095" t="20841" r="12083" b="13278"/>
          <a:stretch/>
        </p:blipFill>
        <p:spPr>
          <a:xfrm>
            <a:off x="13447266" y="4410408"/>
            <a:ext cx="1011200" cy="136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25195 -0.0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-0.25443 -0.031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82448 0.096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24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952C2-9B06-6053-5508-4A04A2CF1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CF5BC2E-6B5D-C140-D174-49C0191B6C35}"/>
              </a:ext>
            </a:extLst>
          </p:cNvPr>
          <p:cNvSpPr txBox="1"/>
          <p:nvPr/>
        </p:nvSpPr>
        <p:spPr>
          <a:xfrm>
            <a:off x="7282091" y="1383693"/>
            <a:ext cx="460511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Harrington" panose="04040505050A02020702" pitchFamily="8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Fil pédagogique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Stoppez le diaporama 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posez des questions sur les images.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dirty="0">
                <a:solidFill>
                  <a:prstClr val="black"/>
                </a:solidFill>
                <a:latin typeface="Harrington" panose="04040505050A02020702" pitchFamily="82" charset="0"/>
              </a:rPr>
              <a:t>Mâ </a:t>
            </a:r>
            <a:r>
              <a:rPr lang="fr-FR" sz="2800" b="1" dirty="0" err="1">
                <a:solidFill>
                  <a:prstClr val="black"/>
                </a:solidFill>
                <a:latin typeface="Harrington" panose="04040505050A02020702" pitchFamily="82" charset="0"/>
              </a:rPr>
              <a:t>hâdha</a:t>
            </a:r>
            <a:r>
              <a:rPr lang="fr-FR" sz="2800" b="1" dirty="0">
                <a:solidFill>
                  <a:prstClr val="black"/>
                </a:solidFill>
                <a:latin typeface="Harrington" panose="04040505050A02020702" pitchFamily="82" charset="0"/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1E00C3-8E52-5755-AA70-8279A91EE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Image 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2FC268E-6DF0-3783-5C37-AAFCD96FA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215" y="5606370"/>
            <a:ext cx="3512785" cy="12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5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4101F-05AE-1426-0D11-9113B18B0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C4A384-595E-6E45-5D29-7EFC85F9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049B282-9236-BB23-422C-8541221F3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1431" y="4357833"/>
            <a:ext cx="2745638" cy="25911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0F5897-5929-35AD-1B3C-36A528961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651" y="4535707"/>
            <a:ext cx="2704604" cy="2704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977C23-7321-ADCD-691C-767E41676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75" y="2122386"/>
            <a:ext cx="4826643" cy="4826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82F8B-9C40-0833-23FC-6AE2B2B8D6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2145260" y="4648516"/>
            <a:ext cx="1422079" cy="91257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4A27A13-409E-83AB-12C3-42882EC15A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33" y="5568268"/>
            <a:ext cx="1539819" cy="15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38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859C9-031A-49A6-3B03-C70CEEA3E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4B51E4-1A1B-BAC4-3CFA-4B3A8C2CC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3974" y="1565707"/>
            <a:ext cx="4529170" cy="2455687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ما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qu’est-ce que?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أَيْنَ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Où?</a:t>
            </a:r>
            <a:endParaRPr lang="ar-JO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هَلْ</a:t>
            </a:r>
            <a:r>
              <a:rPr lang="fr-F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est-ce que?</a:t>
            </a:r>
            <a:endParaRPr lang="ar-JO" sz="20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نَعَم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oui.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لَا</a:t>
            </a:r>
            <a:r>
              <a:rPr lang="fr-F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non.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2400" dirty="0">
                <a:solidFill>
                  <a:schemeClr val="accent4">
                    <a:lumMod val="75000"/>
                  </a:schemeClr>
                </a:solidFill>
              </a:rPr>
              <a:t>Exemple: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fr-FR" sz="2400" dirty="0" err="1">
                <a:solidFill>
                  <a:prstClr val="black"/>
                </a:solidFill>
              </a:rPr>
              <a:t>Ayna</a:t>
            </a:r>
            <a:r>
              <a:rPr lang="fr-FR" sz="2400" dirty="0">
                <a:solidFill>
                  <a:prstClr val="black"/>
                </a:solidFill>
              </a:rPr>
              <a:t> l-</a:t>
            </a:r>
            <a:r>
              <a:rPr lang="fr-FR" sz="2400" dirty="0" err="1">
                <a:solidFill>
                  <a:prstClr val="black"/>
                </a:solidFill>
              </a:rPr>
              <a:t>jamal</a:t>
            </a:r>
            <a:r>
              <a:rPr lang="fr-FR" sz="2400" dirty="0">
                <a:solidFill>
                  <a:prstClr val="black"/>
                </a:solidFill>
              </a:rPr>
              <a:t>?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fr-FR" sz="2400" dirty="0">
                <a:solidFill>
                  <a:prstClr val="black"/>
                </a:solidFill>
              </a:rPr>
              <a:t>Hali-l-</a:t>
            </a:r>
            <a:r>
              <a:rPr lang="fr-FR" sz="2400" dirty="0" err="1">
                <a:solidFill>
                  <a:prstClr val="black"/>
                </a:solidFill>
              </a:rPr>
              <a:t>jamal</a:t>
            </a:r>
            <a:r>
              <a:rPr lang="fr-FR" sz="2400" dirty="0">
                <a:solidFill>
                  <a:prstClr val="black"/>
                </a:solidFill>
              </a:rPr>
              <a:t> </a:t>
            </a:r>
            <a:r>
              <a:rPr lang="fr-FR" sz="2400" dirty="0" err="1">
                <a:solidFill>
                  <a:prstClr val="black"/>
                </a:solidFill>
              </a:rPr>
              <a:t>janba</a:t>
            </a:r>
            <a:r>
              <a:rPr lang="fr-FR" sz="2400" dirty="0">
                <a:solidFill>
                  <a:prstClr val="black"/>
                </a:solidFill>
              </a:rPr>
              <a:t> n-</a:t>
            </a:r>
            <a:r>
              <a:rPr lang="fr-FR" sz="2400" dirty="0" err="1">
                <a:solidFill>
                  <a:prstClr val="black"/>
                </a:solidFill>
              </a:rPr>
              <a:t>nakhla</a:t>
            </a:r>
            <a:r>
              <a:rPr lang="fr-FR" sz="2400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3ED950-8F5C-E1D3-2E24-C6C16D7BF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8486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39EDCC-DC95-84A7-C7D5-42B5DF765B9C}"/>
              </a:ext>
            </a:extLst>
          </p:cNvPr>
          <p:cNvSpPr txBox="1"/>
          <p:nvPr/>
        </p:nvSpPr>
        <p:spPr>
          <a:xfrm>
            <a:off x="6750301" y="180712"/>
            <a:ext cx="51368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 pédagogique: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Posez des questions avec :</a:t>
            </a:r>
          </a:p>
        </p:txBody>
      </p:sp>
    </p:spTree>
    <p:extLst>
      <p:ext uri="{BB962C8B-B14F-4D97-AF65-F5344CB8AC3E}">
        <p14:creationId xmlns:p14="http://schemas.microsoft.com/office/powerpoint/2010/main" val="398704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9F781-4C48-83EC-6BE8-DCC8D4067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0886FB9-0A79-FD75-A687-27D1C9A24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FCEDF79-982A-4FAD-9DB4-1A02B4495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1431" y="4357833"/>
            <a:ext cx="2745638" cy="25911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7F9D07-E65F-65F4-FF9A-2C7A16EBB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651" y="4535707"/>
            <a:ext cx="2704604" cy="2704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CFB066-D7A6-1B40-8788-33BE43417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75" y="2122386"/>
            <a:ext cx="4826643" cy="4826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F78F18-1022-E12B-F5C4-D503F21115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2145260" y="4648516"/>
            <a:ext cx="1422079" cy="91257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3A67DD9-BA76-44FC-A956-9B462EEF2D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33" y="5568268"/>
            <a:ext cx="1539819" cy="153981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45319B-E207-E137-0E01-ED293B073714}"/>
              </a:ext>
            </a:extLst>
          </p:cNvPr>
          <p:cNvSpPr txBox="1"/>
          <p:nvPr/>
        </p:nvSpPr>
        <p:spPr>
          <a:xfrm>
            <a:off x="2368296" y="380321"/>
            <a:ext cx="622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الوَلَد جَنْبَ الرَجُل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16605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3EE8A-EDE8-16D9-001F-87754E4B1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3832FE0-7C5F-910D-FFD5-084792C7D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5695EF9-08A7-C341-6335-556B9DECD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1431" y="4357833"/>
            <a:ext cx="2745638" cy="25911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B226C7-4F9D-FF7A-C08D-8BC8D113B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997" y="4610819"/>
            <a:ext cx="2704604" cy="2704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A7A604-35D1-AFC1-529D-9874D7E06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75" y="2122386"/>
            <a:ext cx="4826643" cy="4826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B1740B-1358-DC6C-CF9F-4DB97B13A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2145260" y="4648516"/>
            <a:ext cx="1422079" cy="91257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41EBE90-5F67-3B9F-9DF1-C219BA1902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806" y="3429000"/>
            <a:ext cx="1539819" cy="15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04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B868B-C5AF-7E33-EF72-BDEB88FFB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3B06B0-05FA-AA16-89CB-777EC26C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057D2C1-69FF-B021-983E-A55406E99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0151" y="4393210"/>
            <a:ext cx="2745638" cy="25911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598FDB-8010-48E4-7B12-FBB6A17D2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379" y="4554029"/>
            <a:ext cx="2704604" cy="2704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E8493F-B77B-3220-D64A-FAF549337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543" y="2122386"/>
            <a:ext cx="4826643" cy="4826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2783EF-1354-FBB5-A755-BF47E176A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0511863" y="5608876"/>
            <a:ext cx="1422079" cy="91257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707A5FD-2E0C-3E84-F670-17EEFA56E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245" y="2481037"/>
            <a:ext cx="1539819" cy="15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443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37173</TotalTime>
  <Words>345</Words>
  <Application>Microsoft Office PowerPoint</Application>
  <PresentationFormat>Grand écran</PresentationFormat>
  <Paragraphs>106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8" baseType="lpstr">
      <vt:lpstr>Aharoni</vt:lpstr>
      <vt:lpstr>Aptos</vt:lpstr>
      <vt:lpstr>Arial</vt:lpstr>
      <vt:lpstr>Calibri</vt:lpstr>
      <vt:lpstr>Calibri Light</vt:lpstr>
      <vt:lpstr>Harrington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Répondez</vt:lpstr>
      <vt:lpstr>Présentation PowerPoint</vt:lpstr>
      <vt:lpstr>Notez</vt:lpstr>
      <vt:lpstr>Présentation PowerPoint</vt:lpstr>
      <vt:lpstr>Présentation PowerPoint</vt:lpstr>
      <vt:lpstr>Notez</vt:lpstr>
      <vt:lpstr>Présentation PowerPoint</vt:lpstr>
      <vt:lpstr>Présentation PowerPoint</vt:lpstr>
      <vt:lpstr>Présentation PowerPoint</vt:lpstr>
      <vt:lpstr>Présentation PowerPoint</vt:lpstr>
      <vt:lpstr>Révisez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Idrîs de Vos</dc:creator>
  <cp:lastModifiedBy>Idrîs de Vos</cp:lastModifiedBy>
  <cp:revision>43</cp:revision>
  <dcterms:created xsi:type="dcterms:W3CDTF">2017-10-04T07:06:43Z</dcterms:created>
  <dcterms:modified xsi:type="dcterms:W3CDTF">2026-02-11T10:23:53Z</dcterms:modified>
</cp:coreProperties>
</file>