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3" r:id="rId4"/>
    <p:sldId id="258" r:id="rId5"/>
    <p:sldId id="271" r:id="rId6"/>
    <p:sldId id="259" r:id="rId7"/>
    <p:sldId id="260" r:id="rId8"/>
    <p:sldId id="274" r:id="rId9"/>
    <p:sldId id="262" r:id="rId10"/>
    <p:sldId id="272" r:id="rId11"/>
    <p:sldId id="270" r:id="rId12"/>
    <p:sldId id="273" r:id="rId13"/>
    <p:sldId id="275" r:id="rId14"/>
    <p:sldId id="264" r:id="rId15"/>
    <p:sldId id="261" r:id="rId16"/>
    <p:sldId id="27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EC847524-F1B8-49FC-974D-DA30A9D72B9A}"/>
    <pc:docChg chg="custSel modSld">
      <pc:chgData name="Idrîs de Vos" userId="c2e7075756a5bba1" providerId="LiveId" clId="{EC847524-F1B8-49FC-974D-DA30A9D72B9A}" dt="2026-01-06T19:23:59.122" v="12" actId="20577"/>
      <pc:docMkLst>
        <pc:docMk/>
      </pc:docMkLst>
      <pc:sldChg chg="modSp mod">
        <pc:chgData name="Idrîs de Vos" userId="c2e7075756a5bba1" providerId="LiveId" clId="{EC847524-F1B8-49FC-974D-DA30A9D72B9A}" dt="2026-01-06T19:05:31.407" v="2" actId="27636"/>
        <pc:sldMkLst>
          <pc:docMk/>
          <pc:sldMk cId="2632641524" sldId="259"/>
        </pc:sldMkLst>
        <pc:spChg chg="mod">
          <ac:chgData name="Idrîs de Vos" userId="c2e7075756a5bba1" providerId="LiveId" clId="{EC847524-F1B8-49FC-974D-DA30A9D72B9A}" dt="2026-01-06T19:05:31.407" v="2" actId="27636"/>
          <ac:spMkLst>
            <pc:docMk/>
            <pc:sldMk cId="2632641524" sldId="259"/>
            <ac:spMk id="2" creationId="{00000000-0000-0000-0000-000000000000}"/>
          </ac:spMkLst>
        </pc:spChg>
      </pc:sldChg>
      <pc:sldChg chg="modSp mod">
        <pc:chgData name="Idrîs de Vos" userId="c2e7075756a5bba1" providerId="LiveId" clId="{EC847524-F1B8-49FC-974D-DA30A9D72B9A}" dt="2026-01-06T19:23:59.122" v="12" actId="20577"/>
        <pc:sldMkLst>
          <pc:docMk/>
          <pc:sldMk cId="4055162927" sldId="276"/>
        </pc:sldMkLst>
        <pc:spChg chg="mod">
          <ac:chgData name="Idrîs de Vos" userId="c2e7075756a5bba1" providerId="LiveId" clId="{EC847524-F1B8-49FC-974D-DA30A9D72B9A}" dt="2026-01-06T19:23:59.122" v="12" actId="20577"/>
          <ac:spMkLst>
            <pc:docMk/>
            <pc:sldMk cId="4055162927" sldId="276"/>
            <ac:spMk id="2" creationId="{9A0B85A1-3B05-4AAF-907B-D32251C9C9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A77C3-C2E8-4014-9B43-C0BD40810F73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79E8-CB7A-4092-B89F-883AC7B5F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9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79E8-CB7A-4092-B89F-883AC7B5F1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8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12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8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3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6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6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4909-8F13-433D-97A4-CBE1C95D72CD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9B80-93DC-4FE5-BEA3-47F226A61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4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6551" y="0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جَبَل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6" y="917452"/>
            <a:ext cx="7956268" cy="59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4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2994" y="148114"/>
            <a:ext cx="7226709" cy="917452"/>
          </a:xfrm>
        </p:spPr>
        <p:txBody>
          <a:bodyPr>
            <a:normAutofit/>
          </a:bodyPr>
          <a:lstStyle/>
          <a:p>
            <a:r>
              <a:rPr lang="ar-LB" dirty="0"/>
              <a:t>خِصام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A2C494-3083-4E41-A77E-C1DF0A62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64" y="1204721"/>
            <a:ext cx="7340220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2588" y="180770"/>
            <a:ext cx="4556212" cy="917452"/>
          </a:xfrm>
        </p:spPr>
        <p:txBody>
          <a:bodyPr>
            <a:normAutofit/>
          </a:bodyPr>
          <a:lstStyle/>
          <a:p>
            <a:r>
              <a:rPr lang="ar-LB" dirty="0"/>
              <a:t>عَمَل</a:t>
            </a:r>
            <a:endParaRPr lang="fr-FR" dirty="0"/>
          </a:p>
        </p:txBody>
      </p:sp>
      <p:pic>
        <p:nvPicPr>
          <p:cNvPr id="5" name="Image 4" descr="Une image contenant personne, portabl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203F031B-4DF5-4683-8A17-FCEFA69A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94" y="1396782"/>
            <a:ext cx="8186174" cy="54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90509" y="148114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المَرَض</a:t>
            </a:r>
            <a:r>
              <a:rPr lang="ar-JO" dirty="0"/>
              <a:t> </a:t>
            </a:r>
            <a:endParaRPr lang="fr-FR" dirty="0"/>
          </a:p>
        </p:txBody>
      </p:sp>
      <p:pic>
        <p:nvPicPr>
          <p:cNvPr id="7" name="Image 6" descr="Une image contenant personne, morceau, objet&#10;&#10;Description générée automatiquement">
            <a:extLst>
              <a:ext uri="{FF2B5EF4-FFF2-40B4-BE49-F238E27FC236}">
                <a16:creationId xmlns:a16="http://schemas.microsoft.com/office/drawing/2014/main" id="{E3929A9B-5CCB-442A-B634-2ED3D3DF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547446"/>
            <a:ext cx="94869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2807" y="0"/>
            <a:ext cx="2579078" cy="917452"/>
          </a:xfrm>
        </p:spPr>
        <p:txBody>
          <a:bodyPr/>
          <a:lstStyle/>
          <a:p>
            <a:r>
              <a:rPr lang="ar-LB" dirty="0"/>
              <a:t>جُوع</a:t>
            </a:r>
            <a:endParaRPr lang="fr-FR" dirty="0"/>
          </a:p>
        </p:txBody>
      </p:sp>
      <p:pic>
        <p:nvPicPr>
          <p:cNvPr id="4" name="Image 3" descr="Une image contenant personne, mangeant, alimentation, intérieur&#10;&#10;Description générée automatiquement">
            <a:extLst>
              <a:ext uri="{FF2B5EF4-FFF2-40B4-BE49-F238E27FC236}">
                <a16:creationId xmlns:a16="http://schemas.microsoft.com/office/drawing/2014/main" id="{350E88B1-5CB7-4726-B94E-A1FD06FD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74" y="917452"/>
            <a:ext cx="8507862" cy="5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8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90509" y="148114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حَرْب</a:t>
            </a:r>
            <a:endParaRPr lang="fr-FR" dirty="0"/>
          </a:p>
        </p:txBody>
      </p:sp>
      <p:pic>
        <p:nvPicPr>
          <p:cNvPr id="5" name="Image 4" descr="Une image contenant extérieur, herbe, ciel, champ&#10;&#10;Description générée automatiquement">
            <a:extLst>
              <a:ext uri="{FF2B5EF4-FFF2-40B4-BE49-F238E27FC236}">
                <a16:creationId xmlns:a16="http://schemas.microsoft.com/office/drawing/2014/main" id="{539CE7A8-5F9F-4204-8EE4-98808481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7" y="1320134"/>
            <a:ext cx="9595209" cy="53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2807" y="0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مَوْت</a:t>
            </a:r>
            <a:endParaRPr lang="fr-FR" dirty="0"/>
          </a:p>
        </p:txBody>
      </p:sp>
      <p:pic>
        <p:nvPicPr>
          <p:cNvPr id="7" name="Image 6" descr="Une image contenant personne, tenant, mur, homme&#10;&#10;Description générée automatiquement">
            <a:extLst>
              <a:ext uri="{FF2B5EF4-FFF2-40B4-BE49-F238E27FC236}">
                <a16:creationId xmlns:a16="http://schemas.microsoft.com/office/drawing/2014/main" id="{C2FCF55E-C97C-43C6-9881-78D63E98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0" y="1144852"/>
            <a:ext cx="8258789" cy="54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B85A1-3B05-4AAF-907B-D32251C9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214" y="372223"/>
            <a:ext cx="1469571" cy="726622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/>
              <a:t>الحياة</a:t>
            </a:r>
            <a:br>
              <a:rPr lang="ar-JO" dirty="0"/>
            </a:br>
            <a:endParaRPr lang="fr-FR" dirty="0"/>
          </a:p>
        </p:txBody>
      </p:sp>
      <p:pic>
        <p:nvPicPr>
          <p:cNvPr id="5" name="Image 4" descr="Une image contenant récif, nature, très coloré, entouré&#10;&#10;Description générée automatiquement">
            <a:extLst>
              <a:ext uri="{FF2B5EF4-FFF2-40B4-BE49-F238E27FC236}">
                <a16:creationId xmlns:a16="http://schemas.microsoft.com/office/drawing/2014/main" id="{72D07B74-C292-43F9-AE52-BD017416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/>
          <a:stretch/>
        </p:blipFill>
        <p:spPr>
          <a:xfrm>
            <a:off x="1785322" y="920510"/>
            <a:ext cx="8621356" cy="59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3012" y="0"/>
            <a:ext cx="2579078" cy="917452"/>
          </a:xfrm>
        </p:spPr>
        <p:txBody>
          <a:bodyPr/>
          <a:lstStyle/>
          <a:p>
            <a:r>
              <a:rPr lang="ar-LB" dirty="0"/>
              <a:t>بَحْر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7" y="917452"/>
            <a:ext cx="10851869" cy="61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4196" y="-1"/>
            <a:ext cx="4203523" cy="917452"/>
          </a:xfrm>
        </p:spPr>
        <p:txBody>
          <a:bodyPr>
            <a:normAutofit/>
          </a:bodyPr>
          <a:lstStyle/>
          <a:p>
            <a:r>
              <a:rPr lang="ar-LB" dirty="0"/>
              <a:t>مَدِينة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95" y="917451"/>
            <a:ext cx="8735326" cy="59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70787" y="0"/>
            <a:ext cx="4916129" cy="917452"/>
          </a:xfrm>
        </p:spPr>
        <p:txBody>
          <a:bodyPr>
            <a:normAutofit/>
          </a:bodyPr>
          <a:lstStyle/>
          <a:p>
            <a:r>
              <a:rPr lang="ar-LB" dirty="0"/>
              <a:t>لَحْ</a:t>
            </a:r>
            <a:r>
              <a:rPr lang="ar-JO" dirty="0"/>
              <a:t>م</a:t>
            </a:r>
            <a:endParaRPr lang="fr-FR" dirty="0"/>
          </a:p>
        </p:txBody>
      </p:sp>
      <p:pic>
        <p:nvPicPr>
          <p:cNvPr id="5" name="Image 4" descr="Une image contenant alimentation, plat, sashimi, intérieur&#10;&#10;Description générée automatiquement">
            <a:extLst>
              <a:ext uri="{FF2B5EF4-FFF2-40B4-BE49-F238E27FC236}">
                <a16:creationId xmlns:a16="http://schemas.microsoft.com/office/drawing/2014/main" id="{49A2D29B-991F-452D-8ED5-01E0D9EE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017270"/>
            <a:ext cx="723900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3014" y="0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سَمَك</a:t>
            </a:r>
            <a:endParaRPr lang="fr-FR" dirty="0"/>
          </a:p>
        </p:txBody>
      </p:sp>
      <p:pic>
        <p:nvPicPr>
          <p:cNvPr id="4" name="Image 3" descr="Une image contenant animal, crabe, alimentation, arthropode&#10;&#10;Description générée automatiquement">
            <a:extLst>
              <a:ext uri="{FF2B5EF4-FFF2-40B4-BE49-F238E27FC236}">
                <a16:creationId xmlns:a16="http://schemas.microsoft.com/office/drawing/2014/main" id="{8BD37252-64F1-4D10-B773-8A5C157FE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>
          <a:xfrm>
            <a:off x="1441655" y="1276965"/>
            <a:ext cx="9049364" cy="52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4888" y="0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فَواكِه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24" y="917452"/>
            <a:ext cx="8995206" cy="5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84379" y="0"/>
            <a:ext cx="2579078" cy="917452"/>
          </a:xfrm>
        </p:spPr>
        <p:txBody>
          <a:bodyPr>
            <a:normAutofit/>
          </a:bodyPr>
          <a:lstStyle/>
          <a:p>
            <a:r>
              <a:rPr lang="ar-LB" dirty="0"/>
              <a:t>سَفَر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21" y="917452"/>
            <a:ext cx="8199193" cy="5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84379" y="0"/>
            <a:ext cx="2579078" cy="917452"/>
          </a:xfrm>
        </p:spPr>
        <p:txBody>
          <a:bodyPr/>
          <a:lstStyle/>
          <a:p>
            <a:r>
              <a:rPr lang="ar-LB" dirty="0"/>
              <a:t>نَوْم</a:t>
            </a:r>
            <a:endParaRPr lang="fr-FR" dirty="0"/>
          </a:p>
        </p:txBody>
      </p:sp>
      <p:pic>
        <p:nvPicPr>
          <p:cNvPr id="5" name="Image 4" descr="Une image contenant intérieur, horloge, personne, objet&#10;&#10;Description générée automatiquement">
            <a:extLst>
              <a:ext uri="{FF2B5EF4-FFF2-40B4-BE49-F238E27FC236}">
                <a16:creationId xmlns:a16="http://schemas.microsoft.com/office/drawing/2014/main" id="{E7C5FF1C-2369-49F7-B3C4-A653E5363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58" y="1247603"/>
            <a:ext cx="8405683" cy="56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8302" y="157946"/>
            <a:ext cx="4078369" cy="917452"/>
          </a:xfrm>
        </p:spPr>
        <p:txBody>
          <a:bodyPr>
            <a:normAutofit/>
          </a:bodyPr>
          <a:lstStyle/>
          <a:p>
            <a:r>
              <a:rPr lang="ar-LB" dirty="0"/>
              <a:t>دِراسات</a:t>
            </a:r>
            <a:endParaRPr lang="fr-FR" dirty="0"/>
          </a:p>
        </p:txBody>
      </p:sp>
      <p:pic>
        <p:nvPicPr>
          <p:cNvPr id="4" name="Image 3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B1F58C8E-467F-4971-83BA-F2E33C9C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52525"/>
            <a:ext cx="9525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203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</Words>
  <Application>Microsoft Office PowerPoint</Application>
  <PresentationFormat>Grand écran</PresentationFormat>
  <Paragraphs>17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جَبَل</vt:lpstr>
      <vt:lpstr>بَحْر</vt:lpstr>
      <vt:lpstr>مَدِينة</vt:lpstr>
      <vt:lpstr>لَحْم</vt:lpstr>
      <vt:lpstr>سَمَك</vt:lpstr>
      <vt:lpstr>فَواكِه</vt:lpstr>
      <vt:lpstr>سَفَر</vt:lpstr>
      <vt:lpstr>نَوْم</vt:lpstr>
      <vt:lpstr>دِراسات</vt:lpstr>
      <vt:lpstr>خِصام</vt:lpstr>
      <vt:lpstr>عَمَل</vt:lpstr>
      <vt:lpstr>المَرَض </vt:lpstr>
      <vt:lpstr>جُوع</vt:lpstr>
      <vt:lpstr>حَرْب</vt:lpstr>
      <vt:lpstr>مَوْت</vt:lpstr>
      <vt:lpstr>الحياة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جَبَل</dc:title>
  <dc:creator>Idrîs de Vos</dc:creator>
  <cp:lastModifiedBy>Idrîs de Vos</cp:lastModifiedBy>
  <cp:revision>17</cp:revision>
  <dcterms:created xsi:type="dcterms:W3CDTF">2016-11-22T16:40:14Z</dcterms:created>
  <dcterms:modified xsi:type="dcterms:W3CDTF">2026-01-06T19:24:10Z</dcterms:modified>
</cp:coreProperties>
</file>