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93" r:id="rId3"/>
    <p:sldId id="361" r:id="rId4"/>
    <p:sldId id="394" r:id="rId5"/>
    <p:sldId id="342" r:id="rId6"/>
    <p:sldId id="395" r:id="rId7"/>
    <p:sldId id="257" r:id="rId8"/>
    <p:sldId id="272" r:id="rId9"/>
    <p:sldId id="320" r:id="rId10"/>
    <p:sldId id="291" r:id="rId11"/>
    <p:sldId id="305" r:id="rId12"/>
    <p:sldId id="330" r:id="rId13"/>
    <p:sldId id="331" r:id="rId14"/>
    <p:sldId id="290" r:id="rId15"/>
    <p:sldId id="332" r:id="rId16"/>
    <p:sldId id="304" r:id="rId17"/>
    <p:sldId id="310" r:id="rId18"/>
    <p:sldId id="328" r:id="rId19"/>
    <p:sldId id="324" r:id="rId20"/>
    <p:sldId id="327" r:id="rId21"/>
    <p:sldId id="30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rîs de Vos" userId="c2e7075756a5bba1" providerId="LiveId" clId="{6DDC8D0B-6112-488A-8B03-A8A4E6CA060E}"/>
    <pc:docChg chg="undo custSel addSld delSld modSld">
      <pc:chgData name="Idrîs de Vos" userId="c2e7075756a5bba1" providerId="LiveId" clId="{6DDC8D0B-6112-488A-8B03-A8A4E6CA060E}" dt="2021-03-18T15:43:40.225" v="63" actId="47"/>
      <pc:docMkLst>
        <pc:docMk/>
      </pc:docMkLst>
      <pc:sldChg chg="modSp mod">
        <pc:chgData name="Idrîs de Vos" userId="c2e7075756a5bba1" providerId="LiveId" clId="{6DDC8D0B-6112-488A-8B03-A8A4E6CA060E}" dt="2021-03-04T16:43:28.948" v="16" actId="20577"/>
        <pc:sldMkLst>
          <pc:docMk/>
          <pc:sldMk cId="3582158821" sldId="277"/>
        </pc:sldMkLst>
      </pc:sldChg>
      <pc:sldChg chg="addSp delSp modSp del mod addAnim delAnim">
        <pc:chgData name="Idrîs de Vos" userId="c2e7075756a5bba1" providerId="LiveId" clId="{6DDC8D0B-6112-488A-8B03-A8A4E6CA060E}" dt="2021-03-18T15:43:40.225" v="63" actId="47"/>
        <pc:sldMkLst>
          <pc:docMk/>
          <pc:sldMk cId="4242211761" sldId="285"/>
        </pc:sldMkLst>
      </pc:sldChg>
      <pc:sldChg chg="add">
        <pc:chgData name="Idrîs de Vos" userId="c2e7075756a5bba1" providerId="LiveId" clId="{6DDC8D0B-6112-488A-8B03-A8A4E6CA060E}" dt="2021-03-18T15:43:34.453" v="62"/>
        <pc:sldMkLst>
          <pc:docMk/>
          <pc:sldMk cId="753922624" sldId="322"/>
        </pc:sldMkLst>
      </pc:sldChg>
    </pc:docChg>
  </pc:docChgLst>
  <pc:docChgLst>
    <pc:chgData name="Idrîs de Vos" userId="c2e7075756a5bba1" providerId="LiveId" clId="{E78844AC-1113-41C3-8E9F-DFA6352C6452}"/>
    <pc:docChg chg="delSld delMainMaster">
      <pc:chgData name="Idrîs de Vos" userId="c2e7075756a5bba1" providerId="LiveId" clId="{E78844AC-1113-41C3-8E9F-DFA6352C6452}" dt="2024-04-12T10:03:58.341" v="7" actId="2696"/>
      <pc:docMkLst>
        <pc:docMk/>
      </pc:docMkLst>
      <pc:sldChg chg="del">
        <pc:chgData name="Idrîs de Vos" userId="c2e7075756a5bba1" providerId="LiveId" clId="{E78844AC-1113-41C3-8E9F-DFA6352C6452}" dt="2024-04-12T10:01:59.239" v="0" actId="2696"/>
        <pc:sldMkLst>
          <pc:docMk/>
          <pc:sldMk cId="248131133" sldId="256"/>
        </pc:sldMkLst>
      </pc:sldChg>
      <pc:sldChg chg="del">
        <pc:chgData name="Idrîs de Vos" userId="c2e7075756a5bba1" providerId="LiveId" clId="{E78844AC-1113-41C3-8E9F-DFA6352C6452}" dt="2024-04-12T10:03:46.730" v="6" actId="2696"/>
        <pc:sldMkLst>
          <pc:docMk/>
          <pc:sldMk cId="832462671" sldId="274"/>
        </pc:sldMkLst>
      </pc:sldChg>
      <pc:sldChg chg="del">
        <pc:chgData name="Idrîs de Vos" userId="c2e7075756a5bba1" providerId="LiveId" clId="{E78844AC-1113-41C3-8E9F-DFA6352C6452}" dt="2024-04-12T10:03:34.038" v="5" actId="2696"/>
        <pc:sldMkLst>
          <pc:docMk/>
          <pc:sldMk cId="20552541" sldId="290"/>
        </pc:sldMkLst>
      </pc:sldChg>
      <pc:sldChg chg="del">
        <pc:chgData name="Idrîs de Vos" userId="c2e7075756a5bba1" providerId="LiveId" clId="{E78844AC-1113-41C3-8E9F-DFA6352C6452}" dt="2024-04-12T10:02:54.978" v="3" actId="2696"/>
        <pc:sldMkLst>
          <pc:docMk/>
          <pc:sldMk cId="3221419170" sldId="291"/>
        </pc:sldMkLst>
      </pc:sldChg>
      <pc:sldChg chg="del">
        <pc:chgData name="Idrîs de Vos" userId="c2e7075756a5bba1" providerId="LiveId" clId="{E78844AC-1113-41C3-8E9F-DFA6352C6452}" dt="2024-04-12T10:03:58.341" v="7" actId="2696"/>
        <pc:sldMkLst>
          <pc:docMk/>
          <pc:sldMk cId="3670973361" sldId="304"/>
        </pc:sldMkLst>
      </pc:sldChg>
      <pc:sldChg chg="del">
        <pc:chgData name="Idrîs de Vos" userId="c2e7075756a5bba1" providerId="LiveId" clId="{E78844AC-1113-41C3-8E9F-DFA6352C6452}" dt="2024-04-12T10:03:18.315" v="4" actId="2696"/>
        <pc:sldMkLst>
          <pc:docMk/>
          <pc:sldMk cId="2139828289" sldId="305"/>
        </pc:sldMkLst>
      </pc:sldChg>
      <pc:sldChg chg="del">
        <pc:chgData name="Idrîs de Vos" userId="c2e7075756a5bba1" providerId="LiveId" clId="{E78844AC-1113-41C3-8E9F-DFA6352C6452}" dt="2024-04-12T10:02:24.410" v="1" actId="2696"/>
        <pc:sldMkLst>
          <pc:docMk/>
          <pc:sldMk cId="955296454" sldId="330"/>
        </pc:sldMkLst>
      </pc:sldChg>
      <pc:sldChg chg="del">
        <pc:chgData name="Idrîs de Vos" userId="c2e7075756a5bba1" providerId="LiveId" clId="{E78844AC-1113-41C3-8E9F-DFA6352C6452}" dt="2024-04-12T10:02:41.619" v="2" actId="2696"/>
        <pc:sldMkLst>
          <pc:docMk/>
          <pc:sldMk cId="1525957180" sldId="331"/>
        </pc:sldMkLst>
      </pc:sldChg>
      <pc:sldMasterChg chg="del delSldLayout">
        <pc:chgData name="Idrîs de Vos" userId="c2e7075756a5bba1" providerId="LiveId" clId="{E78844AC-1113-41C3-8E9F-DFA6352C6452}" dt="2024-04-12T10:01:59.239" v="0" actId="2696"/>
        <pc:sldMasterMkLst>
          <pc:docMk/>
          <pc:sldMasterMk cId="2960908450" sldId="2147483660"/>
        </pc:sldMasterMkLst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1124004898" sldId="2147483661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1732520225" sldId="2147483662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2893244280" sldId="2147483663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607291844" sldId="2147483664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3037112016" sldId="2147483665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3638392461" sldId="2147483666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3379582163" sldId="2147483667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3121388641" sldId="2147483668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3981500305" sldId="2147483669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4201027789" sldId="2147483670"/>
          </pc:sldLayoutMkLst>
        </pc:sldLayoutChg>
        <pc:sldLayoutChg chg="del">
          <pc:chgData name="Idrîs de Vos" userId="c2e7075756a5bba1" providerId="LiveId" clId="{E78844AC-1113-41C3-8E9F-DFA6352C6452}" dt="2024-04-12T10:01:59.239" v="0" actId="2696"/>
          <pc:sldLayoutMkLst>
            <pc:docMk/>
            <pc:sldMasterMk cId="2960908450" sldId="2147483660"/>
            <pc:sldLayoutMk cId="805103150" sldId="2147483671"/>
          </pc:sldLayoutMkLst>
        </pc:sldLayoutChg>
      </pc:sldMasterChg>
    </pc:docChg>
  </pc:docChgLst>
  <pc:docChgLst>
    <pc:chgData name="Idrîs de Vos" userId="c2e7075756a5bba1" providerId="LiveId" clId="{E4ECE9F1-1C69-4378-8745-4A8FB97DE896}"/>
    <pc:docChg chg="undo custSel addSld delSld modSld sldOrd">
      <pc:chgData name="Idrîs de Vos" userId="c2e7075756a5bba1" providerId="LiveId" clId="{E4ECE9F1-1C69-4378-8745-4A8FB97DE896}" dt="2024-02-09T19:43:34.989" v="1492" actId="1076"/>
      <pc:docMkLst>
        <pc:docMk/>
      </pc:docMkLst>
      <pc:sldChg chg="modSp mod">
        <pc:chgData name="Idrîs de Vos" userId="c2e7075756a5bba1" providerId="LiveId" clId="{E4ECE9F1-1C69-4378-8745-4A8FB97DE896}" dt="2024-01-26T12:55:22.029" v="1438" actId="2164"/>
        <pc:sldMkLst>
          <pc:docMk/>
          <pc:sldMk cId="2139828289" sldId="305"/>
        </pc:sldMkLst>
      </pc:sldChg>
      <pc:sldChg chg="addSp delSp modSp mod setBg delAnim modAnim">
        <pc:chgData name="Idrîs de Vos" userId="c2e7075756a5bba1" providerId="LiveId" clId="{E4ECE9F1-1C69-4378-8745-4A8FB97DE896}" dt="2024-02-07T20:11:31.721" v="1464" actId="20577"/>
        <pc:sldMkLst>
          <pc:docMk/>
          <pc:sldMk cId="3815710557" sldId="306"/>
        </pc:sldMkLst>
      </pc:sldChg>
      <pc:sldChg chg="addSp delSp modSp mod ord setBg">
        <pc:chgData name="Idrîs de Vos" userId="c2e7075756a5bba1" providerId="LiveId" clId="{E4ECE9F1-1C69-4378-8745-4A8FB97DE896}" dt="2024-01-26T12:53:36.167" v="1436" actId="20577"/>
        <pc:sldMkLst>
          <pc:docMk/>
          <pc:sldMk cId="1447804279" sldId="310"/>
        </pc:sldMkLst>
      </pc:sldChg>
      <pc:sldChg chg="add del">
        <pc:chgData name="Idrîs de Vos" userId="c2e7075756a5bba1" providerId="LiveId" clId="{E4ECE9F1-1C69-4378-8745-4A8FB97DE896}" dt="2024-01-17T16:40:51.974" v="1420" actId="47"/>
        <pc:sldMkLst>
          <pc:docMk/>
          <pc:sldMk cId="753922624" sldId="322"/>
        </pc:sldMkLst>
      </pc:sldChg>
      <pc:sldChg chg="addSp delSp modSp new add del mod modAnim">
        <pc:chgData name="Idrîs de Vos" userId="c2e7075756a5bba1" providerId="LiveId" clId="{E4ECE9F1-1C69-4378-8745-4A8FB97DE896}" dt="2024-02-09T19:34:39.675" v="1466" actId="1076"/>
        <pc:sldMkLst>
          <pc:docMk/>
          <pc:sldMk cId="2707520469" sldId="324"/>
        </pc:sldMkLst>
      </pc:sldChg>
      <pc:sldChg chg="addSp delSp modSp add del mod ord">
        <pc:chgData name="Idrîs de Vos" userId="c2e7075756a5bba1" providerId="LiveId" clId="{E4ECE9F1-1C69-4378-8745-4A8FB97DE896}" dt="2024-01-17T12:23:01.217" v="373" actId="47"/>
        <pc:sldMkLst>
          <pc:docMk/>
          <pc:sldMk cId="2542802166" sldId="325"/>
        </pc:sldMkLst>
      </pc:sldChg>
      <pc:sldChg chg="addSp delSp modSp new del mod">
        <pc:chgData name="Idrîs de Vos" userId="c2e7075756a5bba1" providerId="LiveId" clId="{E4ECE9F1-1C69-4378-8745-4A8FB97DE896}" dt="2024-01-17T11:28:12.926" v="199" actId="47"/>
        <pc:sldMkLst>
          <pc:docMk/>
          <pc:sldMk cId="2709020364" sldId="326"/>
        </pc:sldMkLst>
      </pc:sldChg>
      <pc:sldChg chg="addSp delSp modSp new mod modAnim">
        <pc:chgData name="Idrîs de Vos" userId="c2e7075756a5bba1" providerId="LiveId" clId="{E4ECE9F1-1C69-4378-8745-4A8FB97DE896}" dt="2024-02-09T19:43:34.989" v="1492" actId="1076"/>
        <pc:sldMkLst>
          <pc:docMk/>
          <pc:sldMk cId="738881718" sldId="327"/>
        </pc:sldMkLst>
      </pc:sldChg>
      <pc:sldChg chg="modSp add mod">
        <pc:chgData name="Idrîs de Vos" userId="c2e7075756a5bba1" providerId="LiveId" clId="{E4ECE9F1-1C69-4378-8745-4A8FB97DE896}" dt="2024-01-17T15:43:59.281" v="887" actId="14100"/>
        <pc:sldMkLst>
          <pc:docMk/>
          <pc:sldMk cId="4289968721" sldId="328"/>
        </pc:sldMkLst>
      </pc:sldChg>
      <pc:sldChg chg="delSp new del mod">
        <pc:chgData name="Idrîs de Vos" userId="c2e7075756a5bba1" providerId="LiveId" clId="{E4ECE9F1-1C69-4378-8745-4A8FB97DE896}" dt="2024-01-26T12:55:02.661" v="1437" actId="47"/>
        <pc:sldMkLst>
          <pc:docMk/>
          <pc:sldMk cId="1021122981" sldId="329"/>
        </pc:sldMkLst>
      </pc:sldChg>
      <pc:sldChg chg="addSp delSp modSp new del mod">
        <pc:chgData name="Idrîs de Vos" userId="c2e7075756a5bba1" providerId="LiveId" clId="{E4ECE9F1-1C69-4378-8745-4A8FB97DE896}" dt="2024-01-25T11:03:22.538" v="1424" actId="47"/>
        <pc:sldMkLst>
          <pc:docMk/>
          <pc:sldMk cId="3835359689" sldId="329"/>
        </pc:sldMkLst>
      </pc:sldChg>
    </pc:docChg>
  </pc:docChgLst>
  <pc:docChgLst>
    <pc:chgData name="Idrîs de Vos" userId="c2e7075756a5bba1" providerId="LiveId" clId="{5FF3A3F3-07DB-4691-A529-9677E4DD510B}"/>
    <pc:docChg chg="custSel modSld">
      <pc:chgData name="Idrîs de Vos" userId="c2e7075756a5bba1" providerId="LiveId" clId="{5FF3A3F3-07DB-4691-A529-9677E4DD510B}" dt="2021-01-18T19:19:11.463" v="5" actId="27636"/>
      <pc:docMkLst>
        <pc:docMk/>
      </pc:docMkLst>
      <pc:sldChg chg="modSp mod">
        <pc:chgData name="Idrîs de Vos" userId="c2e7075756a5bba1" providerId="LiveId" clId="{5FF3A3F3-07DB-4691-A529-9677E4DD510B}" dt="2021-01-18T19:19:11.463" v="5" actId="27636"/>
        <pc:sldMkLst>
          <pc:docMk/>
          <pc:sldMk cId="3582158821" sldId="277"/>
        </pc:sldMkLst>
      </pc:sldChg>
    </pc:docChg>
  </pc:docChgLst>
  <pc:docChgLst>
    <pc:chgData name="Idrîs de Vos" userId="c2e7075756a5bba1" providerId="LiveId" clId="{DC95B092-4D19-4BDA-AE46-C0D593F229B8}"/>
    <pc:docChg chg="modSld">
      <pc:chgData name="Idrîs de Vos" userId="c2e7075756a5bba1" providerId="LiveId" clId="{DC95B092-4D19-4BDA-AE46-C0D593F229B8}" dt="2021-07-08T07:30:42.023" v="7" actId="14100"/>
      <pc:docMkLst>
        <pc:docMk/>
      </pc:docMkLst>
      <pc:sldChg chg="addSp modSp mod">
        <pc:chgData name="Idrîs de Vos" userId="c2e7075756a5bba1" providerId="LiveId" clId="{DC95B092-4D19-4BDA-AE46-C0D593F229B8}" dt="2021-07-08T07:30:42.023" v="7" actId="14100"/>
        <pc:sldMkLst>
          <pc:docMk/>
          <pc:sldMk cId="3582158821" sldId="277"/>
        </pc:sldMkLst>
      </pc:sldChg>
    </pc:docChg>
  </pc:docChgLst>
  <pc:docChgLst>
    <pc:chgData name="Idrîs de Vos" userId="c2e7075756a5bba1" providerId="LiveId" clId="{713B20A7-AB9F-453B-9238-D36A36372780}"/>
    <pc:docChg chg="modSld">
      <pc:chgData name="Idrîs de Vos" userId="c2e7075756a5bba1" providerId="LiveId" clId="{713B20A7-AB9F-453B-9238-D36A36372780}" dt="2022-04-23T08:10:58.117" v="9" actId="1038"/>
      <pc:docMkLst>
        <pc:docMk/>
      </pc:docMkLst>
      <pc:sldChg chg="modSp mod">
        <pc:chgData name="Idrîs de Vos" userId="c2e7075756a5bba1" providerId="LiveId" clId="{713B20A7-AB9F-453B-9238-D36A36372780}" dt="2022-04-23T08:10:58.117" v="9" actId="1038"/>
        <pc:sldMkLst>
          <pc:docMk/>
          <pc:sldMk cId="753922624" sldId="322"/>
        </pc:sldMkLst>
      </pc:sldChg>
    </pc:docChg>
  </pc:docChgLst>
  <pc:docChgLst>
    <pc:chgData name="Idrîs de Vos" userId="c2e7075756a5bba1" providerId="LiveId" clId="{1EC26778-9C8E-41F7-8396-85283FC0573A}"/>
    <pc:docChg chg="undo custSel delSld modSld">
      <pc:chgData name="Idrîs de Vos" userId="c2e7075756a5bba1" providerId="LiveId" clId="{1EC26778-9C8E-41F7-8396-85283FC0573A}" dt="2024-12-15T09:33:08.352" v="16" actId="47"/>
      <pc:docMkLst>
        <pc:docMk/>
      </pc:docMkLst>
      <pc:sldChg chg="addSp modSp mod">
        <pc:chgData name="Idrîs de Vos" userId="c2e7075756a5bba1" providerId="LiveId" clId="{1EC26778-9C8E-41F7-8396-85283FC0573A}" dt="2024-12-15T09:33:06.102" v="15" actId="1076"/>
        <pc:sldMkLst>
          <pc:docMk/>
          <pc:sldMk cId="3471949397" sldId="272"/>
        </pc:sldMkLst>
        <pc:picChg chg="add mod">
          <ac:chgData name="Idrîs de Vos" userId="c2e7075756a5bba1" providerId="LiveId" clId="{1EC26778-9C8E-41F7-8396-85283FC0573A}" dt="2024-12-15T09:32:48.564" v="12" actId="1076"/>
          <ac:picMkLst>
            <pc:docMk/>
            <pc:sldMk cId="3471949397" sldId="272"/>
            <ac:picMk id="2" creationId="{C09AAC9B-402A-A25E-C7A9-D9DBE0B98D2B}"/>
          </ac:picMkLst>
        </pc:picChg>
        <pc:picChg chg="add mod">
          <ac:chgData name="Idrîs de Vos" userId="c2e7075756a5bba1" providerId="LiveId" clId="{1EC26778-9C8E-41F7-8396-85283FC0573A}" dt="2024-12-15T09:33:06.102" v="15" actId="1076"/>
          <ac:picMkLst>
            <pc:docMk/>
            <pc:sldMk cId="3471949397" sldId="272"/>
            <ac:picMk id="8" creationId="{9B5680E8-D6E5-8B52-164A-3DE9BEA4A9D6}"/>
          </ac:picMkLst>
        </pc:picChg>
      </pc:sldChg>
      <pc:sldChg chg="addSp delSp del mod addAnim delAnim modAnim">
        <pc:chgData name="Idrîs de Vos" userId="c2e7075756a5bba1" providerId="LiveId" clId="{1EC26778-9C8E-41F7-8396-85283FC0573A}" dt="2024-12-15T09:33:08.352" v="16" actId="47"/>
        <pc:sldMkLst>
          <pc:docMk/>
          <pc:sldMk cId="2139426970" sldId="397"/>
        </pc:sldMkLst>
      </pc:sldChg>
    </pc:docChg>
  </pc:docChgLst>
  <pc:docChgLst>
    <pc:chgData name="Idrîs de Vos" userId="c2e7075756a5bba1" providerId="LiveId" clId="{F64359A4-52F3-47BB-B84E-51BC74A50C0C}"/>
    <pc:docChg chg="custSel addSld delSld modSld sldOrd">
      <pc:chgData name="Idrîs de Vos" userId="c2e7075756a5bba1" providerId="LiveId" clId="{F64359A4-52F3-47BB-B84E-51BC74A50C0C}" dt="2025-02-14T20:19:31.705" v="336" actId="1076"/>
      <pc:docMkLst>
        <pc:docMk/>
      </pc:docMkLst>
      <pc:sldChg chg="modSp mod ord">
        <pc:chgData name="Idrîs de Vos" userId="c2e7075756a5bba1" providerId="LiveId" clId="{F64359A4-52F3-47BB-B84E-51BC74A50C0C}" dt="2025-02-14T18:26:29.766" v="308" actId="2164"/>
        <pc:sldMkLst>
          <pc:docMk/>
          <pc:sldMk cId="578108340" sldId="257"/>
        </pc:sldMkLst>
        <pc:spChg chg="mod">
          <ac:chgData name="Idrîs de Vos" userId="c2e7075756a5bba1" providerId="LiveId" clId="{F64359A4-52F3-47BB-B84E-51BC74A50C0C}" dt="2025-02-14T18:24:21.305" v="229" actId="20577"/>
          <ac:spMkLst>
            <pc:docMk/>
            <pc:sldMk cId="578108340" sldId="257"/>
            <ac:spMk id="3" creationId="{3277D6AB-B03F-485C-AF75-50127B4F5FC1}"/>
          </ac:spMkLst>
        </pc:spChg>
        <pc:graphicFrameChg chg="modGraphic">
          <ac:chgData name="Idrîs de Vos" userId="c2e7075756a5bba1" providerId="LiveId" clId="{F64359A4-52F3-47BB-B84E-51BC74A50C0C}" dt="2025-02-14T18:26:29.766" v="308" actId="2164"/>
          <ac:graphicFrameMkLst>
            <pc:docMk/>
            <pc:sldMk cId="578108340" sldId="257"/>
            <ac:graphicFrameMk id="2" creationId="{035000E3-659A-4414-BB65-942F9909A051}"/>
          </ac:graphicFrameMkLst>
        </pc:graphicFrameChg>
      </pc:sldChg>
      <pc:sldChg chg="modSp mod">
        <pc:chgData name="Idrîs de Vos" userId="c2e7075756a5bba1" providerId="LiveId" clId="{F64359A4-52F3-47BB-B84E-51BC74A50C0C}" dt="2025-02-14T18:27:15.365" v="312" actId="14100"/>
        <pc:sldMkLst>
          <pc:docMk/>
          <pc:sldMk cId="3471949397" sldId="272"/>
        </pc:sldMkLst>
        <pc:spChg chg="mod">
          <ac:chgData name="Idrîs de Vos" userId="c2e7075756a5bba1" providerId="LiveId" clId="{F64359A4-52F3-47BB-B84E-51BC74A50C0C}" dt="2025-02-14T18:27:15.365" v="312" actId="14100"/>
          <ac:spMkLst>
            <pc:docMk/>
            <pc:sldMk cId="3471949397" sldId="272"/>
            <ac:spMk id="11" creationId="{9EDDABC9-E8B8-F1C3-B326-D18AE6EEABBA}"/>
          </ac:spMkLst>
        </pc:spChg>
      </pc:sldChg>
      <pc:sldChg chg="addSp delSp modSp mod delAnim modAnim">
        <pc:chgData name="Idrîs de Vos" userId="c2e7075756a5bba1" providerId="LiveId" clId="{F64359A4-52F3-47BB-B84E-51BC74A50C0C}" dt="2025-02-14T20:19:31.705" v="336" actId="1076"/>
        <pc:sldMkLst>
          <pc:docMk/>
          <pc:sldMk cId="2325980204" sldId="361"/>
        </pc:sldMkLst>
        <pc:spChg chg="add mod">
          <ac:chgData name="Idrîs de Vos" userId="c2e7075756a5bba1" providerId="LiveId" clId="{F64359A4-52F3-47BB-B84E-51BC74A50C0C}" dt="2025-02-14T18:17:02.191" v="90" actId="20577"/>
          <ac:spMkLst>
            <pc:docMk/>
            <pc:sldMk cId="2325980204" sldId="361"/>
            <ac:spMk id="10" creationId="{7810B4D8-EC2D-13B3-B66D-5F27FB9703B4}"/>
          </ac:spMkLst>
        </pc:spChg>
        <pc:spChg chg="add mod">
          <ac:chgData name="Idrîs de Vos" userId="c2e7075756a5bba1" providerId="LiveId" clId="{F64359A4-52F3-47BB-B84E-51BC74A50C0C}" dt="2025-02-14T20:19:31.705" v="336" actId="1076"/>
          <ac:spMkLst>
            <pc:docMk/>
            <pc:sldMk cId="2325980204" sldId="361"/>
            <ac:spMk id="12" creationId="{3BA707DB-1328-27AA-F292-6FD816966541}"/>
          </ac:spMkLst>
        </pc:spChg>
        <pc:spChg chg="add mod">
          <ac:chgData name="Idrîs de Vos" userId="c2e7075756a5bba1" providerId="LiveId" clId="{F64359A4-52F3-47BB-B84E-51BC74A50C0C}" dt="2025-02-14T18:19:29.647" v="141" actId="20577"/>
          <ac:spMkLst>
            <pc:docMk/>
            <pc:sldMk cId="2325980204" sldId="361"/>
            <ac:spMk id="14" creationId="{69C4AA77-9069-0052-6283-F543397EA874}"/>
          </ac:spMkLst>
        </pc:spChg>
        <pc:spChg chg="mod">
          <ac:chgData name="Idrîs de Vos" userId="c2e7075756a5bba1" providerId="LiveId" clId="{F64359A4-52F3-47BB-B84E-51BC74A50C0C}" dt="2025-02-14T20:19:24.391" v="334" actId="20577"/>
          <ac:spMkLst>
            <pc:docMk/>
            <pc:sldMk cId="2325980204" sldId="361"/>
            <ac:spMk id="17" creationId="{8B718E28-63D6-B12D-CE37-66AD6D4DAC1D}"/>
          </ac:spMkLst>
        </pc:spChg>
        <pc:spChg chg="add mod">
          <ac:chgData name="Idrîs de Vos" userId="c2e7075756a5bba1" providerId="LiveId" clId="{F64359A4-52F3-47BB-B84E-51BC74A50C0C}" dt="2025-02-14T20:19:28.283" v="335" actId="1076"/>
          <ac:spMkLst>
            <pc:docMk/>
            <pc:sldMk cId="2325980204" sldId="361"/>
            <ac:spMk id="18" creationId="{04F35AF8-AD0D-4EB7-3856-E0166D8B41B4}"/>
          </ac:spMkLst>
        </pc:spChg>
      </pc:sldChg>
      <pc:sldChg chg="modSp mod">
        <pc:chgData name="Idrîs de Vos" userId="c2e7075756a5bba1" providerId="LiveId" clId="{F64359A4-52F3-47BB-B84E-51BC74A50C0C}" dt="2025-02-14T18:29:12.910" v="330" actId="14100"/>
        <pc:sldMkLst>
          <pc:docMk/>
          <pc:sldMk cId="2807754445" sldId="393"/>
        </pc:sldMkLst>
        <pc:spChg chg="mod">
          <ac:chgData name="Idrîs de Vos" userId="c2e7075756a5bba1" providerId="LiveId" clId="{F64359A4-52F3-47BB-B84E-51BC74A50C0C}" dt="2025-02-14T18:29:12.910" v="330" actId="14100"/>
          <ac:spMkLst>
            <pc:docMk/>
            <pc:sldMk cId="2807754445" sldId="393"/>
            <ac:spMk id="9" creationId="{D2056E9C-38CA-19A4-ADD0-4988BE7F7D7F}"/>
          </ac:spMkLst>
        </pc:spChg>
      </pc:sldChg>
      <pc:sldChg chg="modSp mod">
        <pc:chgData name="Idrîs de Vos" userId="c2e7075756a5bba1" providerId="LiveId" clId="{F64359A4-52F3-47BB-B84E-51BC74A50C0C}" dt="2025-02-14T18:28:42.650" v="313" actId="1076"/>
        <pc:sldMkLst>
          <pc:docMk/>
          <pc:sldMk cId="2151682542" sldId="395"/>
        </pc:sldMkLst>
        <pc:spChg chg="mod">
          <ac:chgData name="Idrîs de Vos" userId="c2e7075756a5bba1" providerId="LiveId" clId="{F64359A4-52F3-47BB-B84E-51BC74A50C0C}" dt="2025-02-14T18:28:42.650" v="313" actId="1076"/>
          <ac:spMkLst>
            <pc:docMk/>
            <pc:sldMk cId="2151682542" sldId="395"/>
            <ac:spMk id="4" creationId="{27FBACA1-9C64-0700-9D95-292025167DF7}"/>
          </ac:spMkLst>
        </pc:spChg>
      </pc:sldChg>
      <pc:sldChg chg="add">
        <pc:chgData name="Idrîs de Vos" userId="c2e7075756a5bba1" providerId="LiveId" clId="{F64359A4-52F3-47BB-B84E-51BC74A50C0C}" dt="2025-02-14T18:23:57.224" v="207" actId="2890"/>
        <pc:sldMkLst>
          <pc:docMk/>
          <pc:sldMk cId="1027706420" sldId="396"/>
        </pc:sldMkLst>
      </pc:sldChg>
      <pc:sldChg chg="del">
        <pc:chgData name="Idrîs de Vos" userId="c2e7075756a5bba1" providerId="LiveId" clId="{F64359A4-52F3-47BB-B84E-51BC74A50C0C}" dt="2025-02-13T18:40:56.011" v="54" actId="47"/>
        <pc:sldMkLst>
          <pc:docMk/>
          <pc:sldMk cId="1844555145" sldId="396"/>
        </pc:sldMkLst>
      </pc:sldChg>
    </pc:docChg>
  </pc:docChgLst>
  <pc:docChgLst>
    <pc:chgData name="Idrîs de Vos" userId="c2e7075756a5bba1" providerId="LiveId" clId="{A4F644FD-567A-4EAB-980B-AFB1FF1E075C}"/>
    <pc:docChg chg="undo custSel modSld sldOrd">
      <pc:chgData name="Idrîs de Vos" userId="c2e7075756a5bba1" providerId="LiveId" clId="{A4F644FD-567A-4EAB-980B-AFB1FF1E075C}" dt="2024-07-06T11:37:07.177" v="113" actId="1076"/>
      <pc:docMkLst>
        <pc:docMk/>
      </pc:docMkLst>
      <pc:sldChg chg="addSp delSp modSp mod">
        <pc:chgData name="Idrîs de Vos" userId="c2e7075756a5bba1" providerId="LiveId" clId="{A4F644FD-567A-4EAB-980B-AFB1FF1E075C}" dt="2024-07-06T11:33:12.300" v="61"/>
        <pc:sldMkLst>
          <pc:docMk/>
          <pc:sldMk cId="3221419170" sldId="291"/>
        </pc:sldMkLst>
      </pc:sldChg>
      <pc:sldChg chg="addSp delSp modSp mod">
        <pc:chgData name="Idrîs de Vos" userId="c2e7075756a5bba1" providerId="LiveId" clId="{A4F644FD-567A-4EAB-980B-AFB1FF1E075C}" dt="2024-07-06T11:37:07.177" v="113" actId="1076"/>
        <pc:sldMkLst>
          <pc:docMk/>
          <pc:sldMk cId="3670973361" sldId="304"/>
        </pc:sldMkLst>
      </pc:sldChg>
      <pc:sldChg chg="modSp mod">
        <pc:chgData name="Idrîs de Vos" userId="c2e7075756a5bba1" providerId="LiveId" clId="{A4F644FD-567A-4EAB-980B-AFB1FF1E075C}" dt="2024-07-06T08:28:11.796" v="0" actId="6549"/>
        <pc:sldMkLst>
          <pc:docMk/>
          <pc:sldMk cId="2139828289" sldId="305"/>
        </pc:sldMkLst>
      </pc:sldChg>
      <pc:sldChg chg="ord">
        <pc:chgData name="Idrîs de Vos" userId="c2e7075756a5bba1" providerId="LiveId" clId="{A4F644FD-567A-4EAB-980B-AFB1FF1E075C}" dt="2024-07-06T08:28:50.677" v="2"/>
        <pc:sldMkLst>
          <pc:docMk/>
          <pc:sldMk cId="832462671" sldId="332"/>
        </pc:sldMkLst>
      </pc:sldChg>
    </pc:docChg>
  </pc:docChgLst>
  <pc:docChgLst>
    <pc:chgData name="Idrîs de Vos" userId="c2e7075756a5bba1" providerId="LiveId" clId="{DC900C97-4E0E-4414-A353-C5119A60CF3A}"/>
    <pc:docChg chg="delSld">
      <pc:chgData name="Idrîs de Vos" userId="c2e7075756a5bba1" providerId="LiveId" clId="{DC900C97-4E0E-4414-A353-C5119A60CF3A}" dt="2025-03-14T10:25:33.544" v="0" actId="47"/>
      <pc:docMkLst>
        <pc:docMk/>
      </pc:docMkLst>
      <pc:sldChg chg="del">
        <pc:chgData name="Idrîs de Vos" userId="c2e7075756a5bba1" providerId="LiveId" clId="{DC900C97-4E0E-4414-A353-C5119A60CF3A}" dt="2025-03-14T10:25:33.544" v="0" actId="47"/>
        <pc:sldMkLst>
          <pc:docMk/>
          <pc:sldMk cId="1027706420" sldId="396"/>
        </pc:sldMkLst>
      </pc:sldChg>
    </pc:docChg>
  </pc:docChgLst>
  <pc:docChgLst>
    <pc:chgData name="Idrîs de Vos" userId="c2e7075756a5bba1" providerId="LiveId" clId="{5510E186-75F2-47C4-88AA-65CCFAE4CE66}"/>
    <pc:docChg chg="undo custSel addSld delSld modSld sldOrd">
      <pc:chgData name="Idrîs de Vos" userId="c2e7075756a5bba1" providerId="LiveId" clId="{5510E186-75F2-47C4-88AA-65CCFAE4CE66}" dt="2024-11-01T17:00:12.399" v="2672" actId="478"/>
      <pc:docMkLst>
        <pc:docMk/>
      </pc:docMkLst>
      <pc:sldChg chg="addSp delSp modSp mod ord modAnim">
        <pc:chgData name="Idrîs de Vos" userId="c2e7075756a5bba1" providerId="LiveId" clId="{5510E186-75F2-47C4-88AA-65CCFAE4CE66}" dt="2024-10-25T15:54:31.947" v="2657" actId="166"/>
        <pc:sldMkLst>
          <pc:docMk/>
          <pc:sldMk cId="3471949397" sldId="272"/>
        </pc:sldMkLst>
      </pc:sldChg>
      <pc:sldChg chg="del">
        <pc:chgData name="Idrîs de Vos" userId="c2e7075756a5bba1" providerId="LiveId" clId="{5510E186-75F2-47C4-88AA-65CCFAE4CE66}" dt="2024-10-05T18:38:58.328" v="2" actId="47"/>
        <pc:sldMkLst>
          <pc:docMk/>
          <pc:sldMk cId="3582158821" sldId="277"/>
        </pc:sldMkLst>
      </pc:sldChg>
      <pc:sldChg chg="del">
        <pc:chgData name="Idrîs de Vos" userId="c2e7075756a5bba1" providerId="LiveId" clId="{5510E186-75F2-47C4-88AA-65CCFAE4CE66}" dt="2024-10-05T18:38:59.390" v="4" actId="47"/>
        <pc:sldMkLst>
          <pc:docMk/>
          <pc:sldMk cId="3603015038" sldId="281"/>
        </pc:sldMkLst>
      </pc:sldChg>
      <pc:sldChg chg="del">
        <pc:chgData name="Idrîs de Vos" userId="c2e7075756a5bba1" providerId="LiveId" clId="{5510E186-75F2-47C4-88AA-65CCFAE4CE66}" dt="2024-10-05T18:38:59.937" v="5" actId="47"/>
        <pc:sldMkLst>
          <pc:docMk/>
          <pc:sldMk cId="524848979" sldId="282"/>
        </pc:sldMkLst>
      </pc:sldChg>
      <pc:sldChg chg="del">
        <pc:chgData name="Idrîs de Vos" userId="c2e7075756a5bba1" providerId="LiveId" clId="{5510E186-75F2-47C4-88AA-65CCFAE4CE66}" dt="2024-10-05T18:38:56.718" v="0" actId="47"/>
        <pc:sldMkLst>
          <pc:docMk/>
          <pc:sldMk cId="365395994" sldId="283"/>
        </pc:sldMkLst>
      </pc:sldChg>
      <pc:sldChg chg="del">
        <pc:chgData name="Idrîs de Vos" userId="c2e7075756a5bba1" providerId="LiveId" clId="{5510E186-75F2-47C4-88AA-65CCFAE4CE66}" dt="2024-10-05T18:39:02.174" v="8" actId="47"/>
        <pc:sldMkLst>
          <pc:docMk/>
          <pc:sldMk cId="1803691903" sldId="289"/>
        </pc:sldMkLst>
      </pc:sldChg>
      <pc:sldChg chg="del">
        <pc:chgData name="Idrîs de Vos" userId="c2e7075756a5bba1" providerId="LiveId" clId="{5510E186-75F2-47C4-88AA-65CCFAE4CE66}" dt="2024-10-05T18:39:00.500" v="6" actId="47"/>
        <pc:sldMkLst>
          <pc:docMk/>
          <pc:sldMk cId="2777450048" sldId="293"/>
        </pc:sldMkLst>
      </pc:sldChg>
      <pc:sldChg chg="modSp mod">
        <pc:chgData name="Idrîs de Vos" userId="c2e7075756a5bba1" providerId="LiveId" clId="{5510E186-75F2-47C4-88AA-65CCFAE4CE66}" dt="2024-10-21T11:01:32.404" v="12" actId="14100"/>
        <pc:sldMkLst>
          <pc:docMk/>
          <pc:sldMk cId="3815710557" sldId="306"/>
        </pc:sldMkLst>
      </pc:sldChg>
      <pc:sldChg chg="del">
        <pc:chgData name="Idrîs de Vos" userId="c2e7075756a5bba1" providerId="LiveId" clId="{5510E186-75F2-47C4-88AA-65CCFAE4CE66}" dt="2024-10-05T18:39:01.235" v="7" actId="47"/>
        <pc:sldMkLst>
          <pc:docMk/>
          <pc:sldMk cId="3205654128" sldId="318"/>
        </pc:sldMkLst>
      </pc:sldChg>
      <pc:sldChg chg="del">
        <pc:chgData name="Idrîs de Vos" userId="c2e7075756a5bba1" providerId="LiveId" clId="{5510E186-75F2-47C4-88AA-65CCFAE4CE66}" dt="2024-10-05T18:38:58.859" v="3" actId="47"/>
        <pc:sldMkLst>
          <pc:docMk/>
          <pc:sldMk cId="3314379803" sldId="321"/>
        </pc:sldMkLst>
      </pc:sldChg>
      <pc:sldChg chg="del">
        <pc:chgData name="Idrîs de Vos" userId="c2e7075756a5bba1" providerId="LiveId" clId="{5510E186-75F2-47C4-88AA-65CCFAE4CE66}" dt="2024-10-05T18:38:57.734" v="1" actId="47"/>
        <pc:sldMkLst>
          <pc:docMk/>
          <pc:sldMk cId="764984401" sldId="323"/>
        </pc:sldMkLst>
      </pc:sldChg>
      <pc:sldChg chg="modSp mod">
        <pc:chgData name="Idrîs de Vos" userId="c2e7075756a5bba1" providerId="LiveId" clId="{5510E186-75F2-47C4-88AA-65CCFAE4CE66}" dt="2024-10-09T08:48:40.364" v="10" actId="1076"/>
        <pc:sldMkLst>
          <pc:docMk/>
          <pc:sldMk cId="832462671" sldId="332"/>
        </pc:sldMkLst>
      </pc:sldChg>
      <pc:sldChg chg="addSp delSp modSp add mod delAnim modAnim">
        <pc:chgData name="Idrîs de Vos" userId="c2e7075756a5bba1" providerId="LiveId" clId="{5510E186-75F2-47C4-88AA-65CCFAE4CE66}" dt="2024-10-30T10:27:19.385" v="2664" actId="20577"/>
        <pc:sldMkLst>
          <pc:docMk/>
          <pc:sldMk cId="2399855418" sldId="342"/>
        </pc:sldMkLst>
      </pc:sldChg>
      <pc:sldChg chg="addSp delSp modSp mod setBg modAnim">
        <pc:chgData name="Idrîs de Vos" userId="c2e7075756a5bba1" providerId="LiveId" clId="{5510E186-75F2-47C4-88AA-65CCFAE4CE66}" dt="2024-10-30T10:27:58.356" v="2670" actId="1076"/>
        <pc:sldMkLst>
          <pc:docMk/>
          <pc:sldMk cId="2325980204" sldId="361"/>
        </pc:sldMkLst>
      </pc:sldChg>
      <pc:sldChg chg="delSp modSp mod setBg delAnim">
        <pc:chgData name="Idrîs de Vos" userId="c2e7075756a5bba1" providerId="LiveId" clId="{5510E186-75F2-47C4-88AA-65CCFAE4CE66}" dt="2024-10-24T08:00:46.385" v="281"/>
        <pc:sldMkLst>
          <pc:docMk/>
          <pc:sldMk cId="2807754445" sldId="393"/>
        </pc:sldMkLst>
      </pc:sldChg>
      <pc:sldChg chg="addSp delSp modSp new mod modAnim">
        <pc:chgData name="Idrîs de Vos" userId="c2e7075756a5bba1" providerId="LiveId" clId="{5510E186-75F2-47C4-88AA-65CCFAE4CE66}" dt="2024-10-24T08:41:51.331" v="1058" actId="1037"/>
        <pc:sldMkLst>
          <pc:docMk/>
          <pc:sldMk cId="4112635909" sldId="394"/>
        </pc:sldMkLst>
      </pc:sldChg>
      <pc:sldChg chg="modSp add del mod modAnim">
        <pc:chgData name="Idrîs de Vos" userId="c2e7075756a5bba1" providerId="LiveId" clId="{5510E186-75F2-47C4-88AA-65CCFAE4CE66}" dt="2024-10-24T08:40:01.723" v="1029" actId="47"/>
        <pc:sldMkLst>
          <pc:docMk/>
          <pc:sldMk cId="1424478670" sldId="395"/>
        </pc:sldMkLst>
      </pc:sldChg>
      <pc:sldChg chg="addSp modSp add mod modAnim">
        <pc:chgData name="Idrîs de Vos" userId="c2e7075756a5bba1" providerId="LiveId" clId="{5510E186-75F2-47C4-88AA-65CCFAE4CE66}" dt="2024-10-30T10:27:02.315" v="2662" actId="20577"/>
        <pc:sldMkLst>
          <pc:docMk/>
          <pc:sldMk cId="2151682542" sldId="395"/>
        </pc:sldMkLst>
      </pc:sldChg>
      <pc:sldChg chg="addSp delSp modSp new mod delAnim modAnim">
        <pc:chgData name="Idrîs de Vos" userId="c2e7075756a5bba1" providerId="LiveId" clId="{5510E186-75F2-47C4-88AA-65CCFAE4CE66}" dt="2024-11-01T17:00:12.399" v="2672" actId="478"/>
        <pc:sldMkLst>
          <pc:docMk/>
          <pc:sldMk cId="1844555145" sldId="396"/>
        </pc:sldMkLst>
      </pc:sldChg>
      <pc:sldChg chg="new del">
        <pc:chgData name="Idrîs de Vos" userId="c2e7075756a5bba1" providerId="LiveId" clId="{5510E186-75F2-47C4-88AA-65CCFAE4CE66}" dt="2024-10-24T08:46:38.503" v="1082" actId="47"/>
        <pc:sldMkLst>
          <pc:docMk/>
          <pc:sldMk cId="4252651075" sldId="396"/>
        </pc:sldMkLst>
      </pc:sldChg>
      <pc:sldChg chg="delSp add mod delAnim">
        <pc:chgData name="Idrîs de Vos" userId="c2e7075756a5bba1" providerId="LiveId" clId="{5510E186-75F2-47C4-88AA-65CCFAE4CE66}" dt="2024-10-28T17:00:55.724" v="2661" actId="478"/>
        <pc:sldMkLst>
          <pc:docMk/>
          <pc:sldMk cId="2139426970" sldId="3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005CC-8926-4946-BC8E-0E4205914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23258F-95D1-4593-A982-D5DFB18D0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EF4D56-98E6-4642-B4B2-22360198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740708-D15B-46C3-81D3-C974567D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127999-A44A-423D-AA18-21A954E1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56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5D069-EA32-4E8B-8223-F727D23B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551DE9E-02F0-41B9-BACE-9E6187E76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F8A456-6E4C-42DE-A42C-E2BCAB41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03665-5ABC-4101-9931-B564ED0A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D4BA57-77F9-41C7-8EF5-2C4CADCB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22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34B2B4C-7996-4882-AA95-64768FC91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BF712D6-9AD8-4699-8923-23ACF14C5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B251DD-52B9-479A-A228-7F8B5D993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D8217A-C110-4254-A98F-6C6D15B2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0BABF3-55E3-4A75-934E-070A02C5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199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B71031-AA1D-4FDD-9535-7F099824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83A353-5E1F-4F22-A70B-CD1E4C402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B4A134-EC39-4743-A1EE-3052D25D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F0CB0A-0EBF-4CD2-A761-65EA2C43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67E4E8-8622-49D0-A9F9-58EFA2D8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27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BAA50-F98A-4133-AFA9-A9428FEC7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C08990-E8AB-4025-A648-B59983A15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4629E6-39EC-4A89-98B2-767420D0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3BD968-DDA3-496D-AEF6-A018BC1D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D42CEC-A7A8-45AF-874E-65EE6065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719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EFCCE-D810-46BD-9B76-AB6DBDF5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3AAD98-3634-42E8-80BD-AED5FD07D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E59F3-EB42-4799-AACC-40F51B24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22A7D7-CC2C-43B1-883C-D8D1D205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3E4907-FAFA-49DA-90DA-13A460B8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9E170-96A5-4BA0-9DC3-29EF3415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A446FA-E4EB-46E8-ADD3-EBB33FA9C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88804F-1A24-499A-9FD9-ADB487B99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6CBA06-9E58-4004-97AF-D69D5F57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EB60FC-FC86-409F-BFBC-798B573D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122079-D130-4A57-8EEF-AC3C3703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916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5AD77-B680-41D7-925B-D3F1BB784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EE2A63-1880-4BA1-B314-99D9EA2BD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26BD81-1F53-4006-A759-6949DCE0F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D00778-37D5-41C4-93FD-B0726912A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90F54A-8CC2-4FB4-B1F8-CFD27F49C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8E7233-B7E4-46F8-B0EA-DC4F6268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79ACC6A-BB4F-4C52-8C91-EE9D32D0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7888A2-3856-4B9D-88CD-4AD14C41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45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4134A-93F7-4F79-9E0C-813C2402A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F39031-17ED-4E76-821C-CB5A1F7F9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9ECC4F-01AC-4618-BE5F-516B2CC1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0D9E30-51EB-478A-8B8C-62657582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71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80EFA5-0871-434B-AC75-465327AC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E3D8C1-A111-445E-9AFD-BBE43150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F0EB4D-A8CE-46BB-B396-97C678D0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343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A47199-8AA2-42C9-8FCA-5270CCA4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EA8387-DA26-4FE1-B9FA-AB19A1E89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60D6D2-33CD-42D7-8F2E-E14829172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424AC7-1EDE-443B-AFEF-BA28B53D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A59709-13A7-4643-8653-791F62883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A6D87E-B8E7-4418-880D-3A8D385B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FD1F9-DB77-46A2-ADCC-7F919FBAC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25EC8-C5F4-4758-9C0A-58C5482CF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30576C-35AC-456D-9495-70FFB338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A030DE-E4A5-4DDE-9428-1BD13AFB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FA9D64-5A81-43A4-AD6C-656BBB6C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070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61304C-DFF7-4A40-93CA-1B927CA4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7123E02-71EE-4802-BFB3-3D8DC9F9F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2EC290-AE92-4F24-8959-26B72B466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CAF0CC-861D-4C3C-811D-CF3F4187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3B920B-7529-48E8-9F7A-5A10F24B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7772E5-D799-441C-AC69-F32C6217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498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F73DEA-81F3-451D-9573-291CDF86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5B69D1-96C2-433F-B3C6-136D7F099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0141CE-FA7E-4E06-AB1C-30F4A424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6A828E-B63C-484B-8E5D-E5A47042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3AC69F-42CB-4115-B958-8E3729E8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042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517259-1FF7-47FA-B004-D611DB27C4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33162A-5775-4BA1-91E1-8D7902A9D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42E835-CA2D-4B3F-8EBA-DDFCC056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C92A30-7672-4523-94EC-93BEA272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597AA6-1498-4130-96D7-87A9C2D9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63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01E23B-5FBC-426F-98B5-D5CEDD56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1E6626-827C-4B53-9E67-99454CC80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493579-901D-4221-BD1D-29DEF973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9971D9-4192-4D5B-8F12-75285991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8B0576-9C28-4421-8CC0-0864C6666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7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0B918C-53F1-4815-B109-4FE451C6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10226F-CD7B-4DE3-8B4F-A5EA5D1A8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3574E0-DFB8-4C28-A20B-7C30B03D7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8A6AB8-C98F-4FD5-B1FB-BBAA1B04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80C972-BE0A-46A9-8584-A251AA4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4A5C7D-98CD-49C2-A07C-760C4E1B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64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49DD9-802C-4138-99A0-20FD44501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2E3A05-4BCC-45C2-9921-EBF6286C1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B5C931-1166-4362-9855-2332D4801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47ECA7-A3FB-4436-8761-09B7A2627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99759B-E906-4CE8-B714-0AF242E97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3F0286-B9F4-482D-AA07-D7166C7E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ADDCFB-B1BB-4A92-A1A7-7EEC13E7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8A9C912-5D55-45DB-9C7D-150EED6A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26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53DA9-BC41-4A06-9BF3-0EB11283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4CC927-AD4D-4B69-B501-4702484E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7BE7B-AB0B-49CE-B739-57591F71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471D84-036F-4DCD-8281-17D0E6F7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90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E2C7F9-7F62-4F23-9CDF-2241FC73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B4D645-5C9A-484B-BA30-D2540A96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0607C8-2013-4ECE-A81F-5229B003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81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F99A3D-59A2-4D84-A0D0-C030CDB2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FA9AB-62FF-4840-AEAB-ADDC32B05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BC58DB-4387-4EC0-9BE8-3A0BA21BA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9B172F-785B-4557-B172-198B19448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DE9D40-5B9C-4B16-9303-F01380D4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73F712-EC2E-4AFB-880E-F4D35DF4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76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69FA2-E8C5-4EB5-BA69-D7BBE6617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33DEB4-DA40-42DE-A142-9B8C6F4D7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BB99F6-F4E4-4357-9D51-AD3DC6CEA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3EB4D3-8D03-439C-ACA7-F762C985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5278C3-50B5-4935-B539-B8DC4EAE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6D9A02-9895-4B89-A4F3-E7DD8F97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87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815FF3-A6E5-4764-8219-C55176A4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690380-DBF7-4E06-91B5-E8F6406F2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7B59C1-518A-45E7-A6BC-80630326D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383B3-AA18-4B78-9D36-571C8CC354F6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526EA8-F320-49B9-9AE2-79983EE4D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054488-E0DA-487E-8959-94F073AC7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F3DD1-A2CF-44A1-9259-BEF149B78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3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6FAC4A-4EAE-4FC9-BCDA-AEDA81BF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BDA7FA-D101-46CB-BE78-D97C503AF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BD387E-8484-4C4D-8FA8-A6547550A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CA8C3-F185-4957-8F93-AD96E181C987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981F03-CABD-4B43-8C42-3C570E86A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B3395C-6441-4A49-9AC4-AFEEDFD36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7D987-1A73-45DA-97C2-3982F2D28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76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microsoft.com/office/2007/relationships/hdphoto" Target="../media/hdphoto31.wdp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microsoft.com/office/2007/relationships/hdphoto" Target="../media/hdphoto30.wdp"/><Relationship Id="rId4" Type="http://schemas.openxmlformats.org/officeDocument/2006/relationships/image" Target="../media/image54.png"/><Relationship Id="rId9" Type="http://schemas.microsoft.com/office/2007/relationships/hdphoto" Target="../media/hdphoto3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microsoft.com/office/2007/relationships/hdphoto" Target="../media/hdphoto26.wd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33.wdp"/><Relationship Id="rId4" Type="http://schemas.openxmlformats.org/officeDocument/2006/relationships/image" Target="../media/image58.png"/><Relationship Id="rId9" Type="http://schemas.microsoft.com/office/2007/relationships/hdphoto" Target="../media/hdphoto3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66.png"/><Relationship Id="rId18" Type="http://schemas.microsoft.com/office/2007/relationships/hdphoto" Target="../media/hdphoto39.wdp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microsoft.com/office/2007/relationships/hdphoto" Target="../media/hdphoto10.wdp"/><Relationship Id="rId17" Type="http://schemas.openxmlformats.org/officeDocument/2006/relationships/image" Target="../media/image68.png"/><Relationship Id="rId2" Type="http://schemas.openxmlformats.org/officeDocument/2006/relationships/image" Target="../media/image60.jpeg"/><Relationship Id="rId16" Type="http://schemas.microsoft.com/office/2007/relationships/hdphoto" Target="../media/hdphoto38.wdp"/><Relationship Id="rId20" Type="http://schemas.microsoft.com/office/2007/relationships/hdphoto" Target="../media/hdphoto4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16.png"/><Relationship Id="rId5" Type="http://schemas.microsoft.com/office/2007/relationships/hdphoto" Target="../media/hdphoto35.wdp"/><Relationship Id="rId15" Type="http://schemas.openxmlformats.org/officeDocument/2006/relationships/image" Target="../media/image67.png"/><Relationship Id="rId10" Type="http://schemas.microsoft.com/office/2007/relationships/hdphoto" Target="../media/hdphoto7.wdp"/><Relationship Id="rId19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Relationship Id="rId14" Type="http://schemas.microsoft.com/office/2007/relationships/hdphoto" Target="../media/hdphoto3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77.png"/><Relationship Id="rId18" Type="http://schemas.microsoft.com/office/2007/relationships/hdphoto" Target="../media/hdphoto42.wdp"/><Relationship Id="rId3" Type="http://schemas.openxmlformats.org/officeDocument/2006/relationships/image" Target="../media/image71.jpg"/><Relationship Id="rId21" Type="http://schemas.openxmlformats.org/officeDocument/2006/relationships/image" Target="../media/image82.png"/><Relationship Id="rId7" Type="http://schemas.openxmlformats.org/officeDocument/2006/relationships/image" Target="../media/image75.jpg"/><Relationship Id="rId12" Type="http://schemas.microsoft.com/office/2007/relationships/hdphoto" Target="../media/hdphoto10.wdp"/><Relationship Id="rId17" Type="http://schemas.openxmlformats.org/officeDocument/2006/relationships/image" Target="../media/image80.png"/><Relationship Id="rId2" Type="http://schemas.openxmlformats.org/officeDocument/2006/relationships/image" Target="../media/image70.png"/><Relationship Id="rId16" Type="http://schemas.microsoft.com/office/2007/relationships/hdphoto" Target="../media/hdphoto41.wdp"/><Relationship Id="rId20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11" Type="http://schemas.openxmlformats.org/officeDocument/2006/relationships/image" Target="../media/image16.png"/><Relationship Id="rId5" Type="http://schemas.openxmlformats.org/officeDocument/2006/relationships/image" Target="../media/image73.jpg"/><Relationship Id="rId15" Type="http://schemas.openxmlformats.org/officeDocument/2006/relationships/image" Target="../media/image79.png"/><Relationship Id="rId23" Type="http://schemas.microsoft.com/office/2007/relationships/hdphoto" Target="../media/hdphoto43.wdp"/><Relationship Id="rId10" Type="http://schemas.microsoft.com/office/2007/relationships/hdphoto" Target="../media/hdphoto2.wdp"/><Relationship Id="rId19" Type="http://schemas.openxmlformats.org/officeDocument/2006/relationships/image" Target="../media/image81.png"/><Relationship Id="rId4" Type="http://schemas.openxmlformats.org/officeDocument/2006/relationships/image" Target="../media/image72.jpg"/><Relationship Id="rId9" Type="http://schemas.openxmlformats.org/officeDocument/2006/relationships/image" Target="../media/image5.png"/><Relationship Id="rId14" Type="http://schemas.openxmlformats.org/officeDocument/2006/relationships/image" Target="../media/image78.png"/><Relationship Id="rId22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microsoft.com/office/2007/relationships/hdphoto" Target="../media/hdphoto48.wdp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5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0" Type="http://schemas.microsoft.com/office/2007/relationships/hdphoto" Target="../media/hdphoto47.wdp"/><Relationship Id="rId4" Type="http://schemas.microsoft.com/office/2007/relationships/hdphoto" Target="../media/hdphoto44.wdp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53.wdp"/><Relationship Id="rId18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12" Type="http://schemas.openxmlformats.org/officeDocument/2006/relationships/image" Target="../media/image96.png"/><Relationship Id="rId17" Type="http://schemas.openxmlformats.org/officeDocument/2006/relationships/image" Target="../media/image99.png"/><Relationship Id="rId2" Type="http://schemas.openxmlformats.org/officeDocument/2006/relationships/image" Target="../media/image90.jpeg"/><Relationship Id="rId16" Type="http://schemas.microsoft.com/office/2007/relationships/hdphoto" Target="../media/hdphoto5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50.wdp"/><Relationship Id="rId11" Type="http://schemas.microsoft.com/office/2007/relationships/hdphoto" Target="../media/hdphoto52.wdp"/><Relationship Id="rId5" Type="http://schemas.openxmlformats.org/officeDocument/2006/relationships/image" Target="../media/image92.png"/><Relationship Id="rId15" Type="http://schemas.openxmlformats.org/officeDocument/2006/relationships/image" Target="../media/image98.png"/><Relationship Id="rId10" Type="http://schemas.openxmlformats.org/officeDocument/2006/relationships/image" Target="../media/image95.png"/><Relationship Id="rId19" Type="http://schemas.microsoft.com/office/2007/relationships/hdphoto" Target="../media/hdphoto55.wdp"/><Relationship Id="rId4" Type="http://schemas.microsoft.com/office/2007/relationships/hdphoto" Target="../media/hdphoto49.wdp"/><Relationship Id="rId9" Type="http://schemas.microsoft.com/office/2007/relationships/hdphoto" Target="../media/hdphoto51.wdp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13" Type="http://schemas.microsoft.com/office/2007/relationships/hdphoto" Target="../media/hdphoto59.wdp"/><Relationship Id="rId3" Type="http://schemas.openxmlformats.org/officeDocument/2006/relationships/image" Target="../media/image2.png"/><Relationship Id="rId7" Type="http://schemas.openxmlformats.org/officeDocument/2006/relationships/image" Target="../media/image103.png"/><Relationship Id="rId12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6.wdp"/><Relationship Id="rId11" Type="http://schemas.microsoft.com/office/2007/relationships/hdphoto" Target="../media/hdphoto58.wdp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microsoft.com/office/2007/relationships/hdphoto" Target="../media/hdphoto1.wdp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16.png"/><Relationship Id="rId26" Type="http://schemas.openxmlformats.org/officeDocument/2006/relationships/image" Target="../media/image19.png"/><Relationship Id="rId3" Type="http://schemas.openxmlformats.org/officeDocument/2006/relationships/image" Target="../media/image8.png"/><Relationship Id="rId21" Type="http://schemas.openxmlformats.org/officeDocument/2006/relationships/image" Target="../media/image5.png"/><Relationship Id="rId7" Type="http://schemas.microsoft.com/office/2007/relationships/hdphoto" Target="../media/hdphoto4.wdp"/><Relationship Id="rId12" Type="http://schemas.openxmlformats.org/officeDocument/2006/relationships/image" Target="../media/image13.png"/><Relationship Id="rId17" Type="http://schemas.microsoft.com/office/2007/relationships/hdphoto" Target="../media/hdphoto9.wdp"/><Relationship Id="rId25" Type="http://schemas.openxmlformats.org/officeDocument/2006/relationships/image" Target="../media/image18.png"/><Relationship Id="rId33" Type="http://schemas.microsoft.com/office/2007/relationships/hdphoto" Target="../media/hdphoto15.wdp"/><Relationship Id="rId2" Type="http://schemas.openxmlformats.org/officeDocument/2006/relationships/image" Target="../media/image7.jpeg"/><Relationship Id="rId16" Type="http://schemas.openxmlformats.org/officeDocument/2006/relationships/image" Target="../media/image15.png"/><Relationship Id="rId20" Type="http://schemas.openxmlformats.org/officeDocument/2006/relationships/image" Target="../media/image1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24" Type="http://schemas.microsoft.com/office/2007/relationships/hdphoto" Target="../media/hdphoto11.wdp"/><Relationship Id="rId32" Type="http://schemas.openxmlformats.org/officeDocument/2006/relationships/image" Target="../media/image22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10" Type="http://schemas.openxmlformats.org/officeDocument/2006/relationships/image" Target="../media/image12.png"/><Relationship Id="rId19" Type="http://schemas.microsoft.com/office/2007/relationships/hdphoto" Target="../media/hdphoto10.wdp"/><Relationship Id="rId31" Type="http://schemas.microsoft.com/office/2007/relationships/hdphoto" Target="../media/hdphoto14.wdp"/><Relationship Id="rId4" Type="http://schemas.openxmlformats.org/officeDocument/2006/relationships/image" Target="../media/image9.png"/><Relationship Id="rId9" Type="http://schemas.microsoft.com/office/2007/relationships/hdphoto" Target="../media/hdphoto5.wdp"/><Relationship Id="rId14" Type="http://schemas.openxmlformats.org/officeDocument/2006/relationships/image" Target="../media/image14.png"/><Relationship Id="rId22" Type="http://schemas.microsoft.com/office/2007/relationships/hdphoto" Target="../media/hdphoto2.wdp"/><Relationship Id="rId27" Type="http://schemas.microsoft.com/office/2007/relationships/hdphoto" Target="../media/hdphoto12.wdp"/><Relationship Id="rId30" Type="http://schemas.openxmlformats.org/officeDocument/2006/relationships/image" Target="../media/image21.png"/><Relationship Id="rId8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microsoft.com/office/2007/relationships/hdphoto" Target="../media/hdphoto20.wdp"/><Relationship Id="rId26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35.jpg"/><Relationship Id="rId7" Type="http://schemas.openxmlformats.org/officeDocument/2006/relationships/image" Target="../media/image28.png"/><Relationship Id="rId12" Type="http://schemas.microsoft.com/office/2007/relationships/hdphoto" Target="../media/hdphoto18.wdp"/><Relationship Id="rId17" Type="http://schemas.openxmlformats.org/officeDocument/2006/relationships/image" Target="../media/image33.png"/><Relationship Id="rId25" Type="http://schemas.microsoft.com/office/2007/relationships/hdphoto" Target="../media/hdphoto22.wdp"/><Relationship Id="rId33" Type="http://schemas.microsoft.com/office/2007/relationships/hdphoto" Target="../media/hdphoto25.wdp"/><Relationship Id="rId2" Type="http://schemas.openxmlformats.org/officeDocument/2006/relationships/image" Target="../media/image23.jpeg"/><Relationship Id="rId16" Type="http://schemas.microsoft.com/office/2007/relationships/hdphoto" Target="../media/hdphoto19.wdp"/><Relationship Id="rId20" Type="http://schemas.microsoft.com/office/2007/relationships/hdphoto" Target="../media/hdphoto21.wdp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8.png"/><Relationship Id="rId32" Type="http://schemas.openxmlformats.org/officeDocument/2006/relationships/image" Target="../media/image43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openxmlformats.org/officeDocument/2006/relationships/image" Target="../media/image37.png"/><Relationship Id="rId28" Type="http://schemas.microsoft.com/office/2007/relationships/hdphoto" Target="../media/hdphoto23.wdp"/><Relationship Id="rId10" Type="http://schemas.microsoft.com/office/2007/relationships/hdphoto" Target="../media/hdphoto17.wdp"/><Relationship Id="rId19" Type="http://schemas.openxmlformats.org/officeDocument/2006/relationships/image" Target="../media/image34.png"/><Relationship Id="rId31" Type="http://schemas.microsoft.com/office/2007/relationships/hdphoto" Target="../media/hdphoto24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1.png"/><Relationship Id="rId22" Type="http://schemas.openxmlformats.org/officeDocument/2006/relationships/image" Target="../media/image36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8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27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microsoft.com/office/2007/relationships/hdphoto" Target="../media/hdphoto2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4000">
              <a:srgbClr val="BBAC7E"/>
            </a:gs>
            <a:gs pos="100000">
              <a:schemeClr val="accent4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27F734-3FF3-B4CC-3957-13497321C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narrative : rectangle 3">
            <a:extLst>
              <a:ext uri="{FF2B5EF4-FFF2-40B4-BE49-F238E27FC236}">
                <a16:creationId xmlns:a16="http://schemas.microsoft.com/office/drawing/2014/main" id="{9E250684-62C6-3FDE-5709-4CA89639EB07}"/>
              </a:ext>
            </a:extLst>
          </p:cNvPr>
          <p:cNvSpPr/>
          <p:nvPr/>
        </p:nvSpPr>
        <p:spPr>
          <a:xfrm>
            <a:off x="501856" y="837364"/>
            <a:ext cx="4459549" cy="1494356"/>
          </a:xfrm>
          <a:prstGeom prst="wedgeRectCallout">
            <a:avLst>
              <a:gd name="adj1" fmla="val 23540"/>
              <a:gd name="adj2" fmla="val 1115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Suivez les récits, puis posez des questions sur les événements racontés.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ulle narrative : rectangle 4">
            <a:extLst>
              <a:ext uri="{FF2B5EF4-FFF2-40B4-BE49-F238E27FC236}">
                <a16:creationId xmlns:a16="http://schemas.microsoft.com/office/drawing/2014/main" id="{DD74C016-FD45-75D2-363E-2012142FBFA5}"/>
              </a:ext>
            </a:extLst>
          </p:cNvPr>
          <p:cNvSpPr/>
          <p:nvPr/>
        </p:nvSpPr>
        <p:spPr>
          <a:xfrm>
            <a:off x="6858000" y="875628"/>
            <a:ext cx="4832144" cy="1456092"/>
          </a:xfrm>
          <a:prstGeom prst="wedgeRectCallout">
            <a:avLst>
              <a:gd name="adj1" fmla="val -25635"/>
              <a:gd name="adj2" fmla="val 119435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L’enseignant pose les questions,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puis ce sont les apprenants qui se posent des questions à tour de rôle,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8BCC5B-7B1B-8855-6FFD-3E58FF4F4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93" y="2770889"/>
            <a:ext cx="3579279" cy="35792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DF9EB5-B634-ED2E-1B7D-DAD6C15FD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4" y="3441531"/>
            <a:ext cx="1750809" cy="2237993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B45E395-EEF8-0A38-9B3C-C0C3F9930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712" y="5705476"/>
            <a:ext cx="1375109" cy="4899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5041D7-7885-496E-EE2A-EAB650A36EAF}"/>
              </a:ext>
            </a:extLst>
          </p:cNvPr>
          <p:cNvSpPr txBox="1"/>
          <p:nvPr/>
        </p:nvSpPr>
        <p:spPr>
          <a:xfrm>
            <a:off x="4961405" y="5842337"/>
            <a:ext cx="30125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Safar</a:t>
            </a: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056E9C-38CA-19A4-ADD0-4988BE7F7D7F}"/>
              </a:ext>
            </a:extLst>
          </p:cNvPr>
          <p:cNvSpPr txBox="1"/>
          <p:nvPr/>
        </p:nvSpPr>
        <p:spPr>
          <a:xfrm>
            <a:off x="1838633" y="-126230"/>
            <a:ext cx="89768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dirty="0">
                <a:solidFill>
                  <a:prstClr val="black"/>
                </a:solidFill>
                <a:latin typeface="Calibri Light" panose="020F0302020204030204"/>
              </a:rPr>
              <a:t>Lieux, nombres et adjectifs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75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ADAD09E-7909-43D5-B561-C9330F841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519645"/>
              </p:ext>
            </p:extLst>
          </p:nvPr>
        </p:nvGraphicFramePr>
        <p:xfrm>
          <a:off x="2105477" y="262466"/>
          <a:ext cx="7326390" cy="457200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999318">
                  <a:extLst>
                    <a:ext uri="{9D8B030D-6E8A-4147-A177-3AD203B41FA5}">
                      <a16:colId xmlns:a16="http://schemas.microsoft.com/office/drawing/2014/main" val="3941933221"/>
                    </a:ext>
                  </a:extLst>
                </a:gridCol>
                <a:gridCol w="4327072">
                  <a:extLst>
                    <a:ext uri="{9D8B030D-6E8A-4147-A177-3AD203B41FA5}">
                      <a16:colId xmlns:a16="http://schemas.microsoft.com/office/drawing/2014/main" val="171052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ذُبابة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Mouche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582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نَمْلة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Fourmi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247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طالِب (ة)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Etudiant 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253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مُدَرِّس (ة)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Professeur (</a:t>
                      </a:r>
                      <a:r>
                        <a:rPr lang="fr-FR" dirty="0" err="1"/>
                        <a:t>seuse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209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مَكْتَب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Bureau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72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ساعة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Heure, montre, horloge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1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صُورة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Image, photo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090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خِزانة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Armoire, commode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778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2400" dirty="0"/>
                        <a:t>زَرْبِيّة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Tapis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736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82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F22FA0-134B-4BEA-867F-546726AE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54B490-A611-4874-93E6-D6B27306F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8" b="91506" l="8132" r="89451">
                        <a14:foregroundMark x1="37363" y1="9266" x2="65714" y2="9459"/>
                        <a14:foregroundMark x1="88132" y1="36486" x2="89890" y2="65830"/>
                        <a14:foregroundMark x1="48571" y1="54247" x2="48571" y2="54247"/>
                        <a14:foregroundMark x1="48571" y1="54826" x2="48571" y2="54826"/>
                        <a14:foregroundMark x1="48571" y1="55792" x2="48571" y2="55792"/>
                        <a14:foregroundMark x1="55165" y1="6178" x2="55165" y2="6178"/>
                        <a14:foregroundMark x1="8132" y1="42664" x2="8132" y2="42664"/>
                        <a14:foregroundMark x1="39780" y1="88996" x2="39780" y2="88996"/>
                        <a14:foregroundMark x1="46813" y1="89961" x2="46813" y2="89961"/>
                        <a14:foregroundMark x1="56044" y1="90347" x2="56703" y2="90347"/>
                        <a14:foregroundMark x1="67253" y1="91506" x2="42637" y2="89768"/>
                        <a14:foregroundMark x1="42637" y1="51158" x2="51209" y2="51351"/>
                        <a14:foregroundMark x1="51209" y1="51351" x2="54505" y2="52510"/>
                        <a14:foregroundMark x1="86813" y1="69112" x2="86813" y2="69112"/>
                        <a14:foregroundMark x1="12967" y1="70463" x2="12967" y2="70463"/>
                        <a14:foregroundMark x1="35824" y1="8880" x2="35824" y2="8880"/>
                        <a14:foregroundMark x1="27692" y1="12934" x2="27692" y2="12934"/>
                        <a14:foregroundMark x1="15604" y1="22201" x2="15604" y2="22201"/>
                        <a14:foregroundMark x1="9890" y1="34170" x2="9890" y2="34170"/>
                        <a14:foregroundMark x1="13626" y1="60039" x2="13626" y2="60039"/>
                        <a14:foregroundMark x1="50110" y1="5985" x2="50110" y2="5985"/>
                        <a14:foregroundMark x1="60220" y1="5598" x2="60220" y2="5598"/>
                        <a14:foregroundMark x1="36923" y1="90541" x2="36923" y2="90541"/>
                        <a14:foregroundMark x1="33846" y1="90154" x2="33846" y2="90154"/>
                        <a14:foregroundMark x1="69451" y1="89961" x2="69451" y2="89961"/>
                        <a14:foregroundMark x1="9670" y1="39768" x2="9670" y2="39768"/>
                        <a14:foregroundMark x1="63077" y1="6564" x2="63077" y2="6564"/>
                        <a14:foregroundMark x1="32527" y1="10039" x2="32527" y2="1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390" y="4174013"/>
            <a:ext cx="1053615" cy="11994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95E225-B273-4C42-AD2C-E78739E8F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0" y="-1155032"/>
            <a:ext cx="676899" cy="925323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694DCCA-1BA8-4285-8B46-0186DABF73F6}"/>
              </a:ext>
            </a:extLst>
          </p:cNvPr>
          <p:cNvSpPr txBox="1">
            <a:spLocks/>
          </p:cNvSpPr>
          <p:nvPr/>
        </p:nvSpPr>
        <p:spPr>
          <a:xfrm>
            <a:off x="3471176" y="0"/>
            <a:ext cx="3428336" cy="1863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Tayr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6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طَيْر</a:t>
            </a:r>
            <a:endParaRPr kumimoji="0" lang="fr-FR" sz="6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D010DD8-F6E9-4A05-B4B4-9DEBDB987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84212" y="4441680"/>
            <a:ext cx="2815644" cy="22863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F2A1E5-0104-4147-A6FA-E398E49F7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925" y="4082420"/>
            <a:ext cx="1175382" cy="15024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F756E4E-7F21-4B9F-9AED-840993561A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5" y="5231757"/>
            <a:ext cx="2388244" cy="2746059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DCB4D4D-EE68-4B6F-B63A-02FD9886F628}"/>
              </a:ext>
            </a:extLst>
          </p:cNvPr>
          <p:cNvSpPr txBox="1">
            <a:spLocks/>
          </p:cNvSpPr>
          <p:nvPr/>
        </p:nvSpPr>
        <p:spPr>
          <a:xfrm>
            <a:off x="2836594" y="5216517"/>
            <a:ext cx="3428336" cy="1863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Rocher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6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صَخْر</a:t>
            </a:r>
            <a:r>
              <a:rPr kumimoji="0" lang="ar-LB" sz="6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</a:t>
            </a:r>
            <a:endParaRPr kumimoji="0" lang="fr-FR" sz="6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A66DD1-8809-4290-8C03-067280E56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8" y="-910083"/>
            <a:ext cx="676899" cy="9253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0EC117-E705-49C6-837E-E696C1436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370" y="-2073367"/>
            <a:ext cx="676899" cy="9253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3E17E9-0B10-4346-B2C1-D1E96FA43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76" y="-1155033"/>
            <a:ext cx="676899" cy="9253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4435636-4695-46D7-B01B-EF33908E4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34" y="-1510459"/>
            <a:ext cx="676899" cy="9253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DB12D69-FFA5-4271-A125-F3B532844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369" y="-1672932"/>
            <a:ext cx="676899" cy="9253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B914CA-893F-40CF-8B45-5E1C73CDB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32" y="-1529063"/>
            <a:ext cx="676899" cy="92532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255D8AF-A3D3-4633-A9ED-8AA780052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979" y="-1066402"/>
            <a:ext cx="676899" cy="9253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01A2495-40CA-42DC-9E8D-71621CE9B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74" y="5037204"/>
            <a:ext cx="1302088" cy="14971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E25428-871B-47CC-B41F-FA2AC66F03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56" y="5546625"/>
            <a:ext cx="1620825" cy="186366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811695D-8A7D-4EE2-B8AF-10A14143F5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33" y="5856200"/>
            <a:ext cx="1302088" cy="149717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FEB0F30-C8DA-4A27-B4F3-B3E9DBAE8A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45" y="5979465"/>
            <a:ext cx="1302088" cy="149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76992 0.0020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00091 0.32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34245 0.00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2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11111E-6 L 0.34115 -0.003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0092 0.328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0.00703 0.3798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6737 L -0.003 0.39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00559 0.316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00091 0.328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091 0.3289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.08796 L 0.01524 0.416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D865ABB-47F1-4F21-854E-17C42157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51"/>
            <a:ext cx="12192000" cy="68735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118358-AEA5-44B8-9662-2376789EF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0" y="5558218"/>
            <a:ext cx="1974123" cy="9388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D57CB0-035C-4448-AC3A-20C1FE423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44" y="5388564"/>
            <a:ext cx="726732" cy="4293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5ABE89-30B7-4BB4-9AA7-B95221B02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18" b="90000" l="10000" r="90000">
                        <a14:foregroundMark x1="30758" y1="8485" x2="38333" y2="6818"/>
                        <a14:foregroundMark x1="38333" y1="6818" x2="33788" y2="8636"/>
                        <a14:backgroundMark x1="69394" y1="61818" x2="69394" y2="61818"/>
                        <a14:backgroundMark x1="62121" y1="79545" x2="62121" y2="7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08" y="3713882"/>
            <a:ext cx="1872992" cy="18729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2C1FAF5-D4BF-43F5-A2EF-03D6F5BAB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18" b="90000" l="10000" r="90000">
                        <a14:foregroundMark x1="30758" y1="8485" x2="38333" y2="6818"/>
                        <a14:foregroundMark x1="38333" y1="6818" x2="33788" y2="8636"/>
                        <a14:backgroundMark x1="69394" y1="61818" x2="69394" y2="61818"/>
                        <a14:backgroundMark x1="62121" y1="79545" x2="62121" y2="7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15" y="3730237"/>
            <a:ext cx="1872992" cy="187299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BE2F645-619F-4BC5-A8F9-D880187B9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82" y="3801281"/>
            <a:ext cx="1021719" cy="145771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93CC451-C05D-4B8D-A13E-CDCDB5FED1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64" y="3867920"/>
            <a:ext cx="1021719" cy="145771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28475E8-3F95-46F7-B91B-7A0657418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0" y="3809586"/>
            <a:ext cx="1021719" cy="145771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839DE90-424E-4CF4-933B-33397E388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61" y="3809586"/>
            <a:ext cx="1021719" cy="145771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D39C9D9-8293-447C-A81A-6815C26AF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18" b="90000" l="10000" r="90000">
                        <a14:foregroundMark x1="30758" y1="8485" x2="38333" y2="6818"/>
                        <a14:foregroundMark x1="38333" y1="6818" x2="33788" y2="8636"/>
                        <a14:backgroundMark x1="69394" y1="61818" x2="69394" y2="61818"/>
                        <a14:backgroundMark x1="62121" y1="79545" x2="62121" y2="7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22" y="3930708"/>
            <a:ext cx="1872992" cy="18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5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ADF12831-51B0-4A62-94E7-9B6236592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" y="-20941"/>
            <a:ext cx="12191668" cy="68708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41B15F-3F73-46A4-9A93-5317C587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71" y="5065072"/>
            <a:ext cx="3753246" cy="17848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8D41EEB-26F9-4BF4-B775-DE87DFFC1957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9" b="90000" l="7108" r="92402">
                        <a14:foregroundMark x1="8578" y1="50556" x2="8578" y2="50556"/>
                        <a14:foregroundMark x1="92402" y1="50556" x2="92402" y2="50556"/>
                        <a14:foregroundMark x1="78431" y1="8889" x2="78431" y2="8889"/>
                        <a14:foregroundMark x1="7108" y1="51667" x2="7108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03" y="4401241"/>
            <a:ext cx="1269014" cy="111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7C1BE2-EFA7-4419-B823-1C660D951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8219" y="2345131"/>
            <a:ext cx="1318145" cy="13936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86D70F-656E-4DD4-9FBB-AF73B3886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1249" y="2684060"/>
            <a:ext cx="1624199" cy="17171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AEAFBB-7763-4624-8EAD-BB1D3E754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7" y="3505865"/>
            <a:ext cx="1461207" cy="13936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876E3A-7283-4C33-8708-FA827A0FA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38" y="1971730"/>
            <a:ext cx="1063336" cy="97005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BDC6CDB-5178-4A4B-B1AC-363076BDE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6" y="2865664"/>
            <a:ext cx="1357812" cy="139360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8297A13-D01B-42E7-8767-714BFDF95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7348" y="1705431"/>
            <a:ext cx="844930" cy="893300"/>
          </a:xfrm>
          <a:prstGeom prst="rect">
            <a:avLst/>
          </a:prstGeom>
        </p:spPr>
      </p:pic>
      <p:pic>
        <p:nvPicPr>
          <p:cNvPr id="3" name="Image 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12A11176-C8A1-4A11-A989-02D37CE4E7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48" b="95652" l="4622" r="97479">
                        <a14:foregroundMark x1="5042" y1="67150" x2="6303" y2="69565"/>
                        <a14:foregroundMark x1="69748" y1="6280" x2="64286" y2="6280"/>
                        <a14:foregroundMark x1="93277" y1="34300" x2="93697" y2="40580"/>
                        <a14:foregroundMark x1="98319" y1="41063" x2="98319" y2="41063"/>
                        <a14:foregroundMark x1="66387" y1="4348" x2="66387" y2="4348"/>
                        <a14:foregroundMark x1="31933" y1="95652" x2="31933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90" y="4840537"/>
            <a:ext cx="652098" cy="567161"/>
          </a:xfrm>
          <a:prstGeom prst="rect">
            <a:avLst/>
          </a:prstGeom>
        </p:spPr>
      </p:pic>
      <p:pic>
        <p:nvPicPr>
          <p:cNvPr id="25" name="Image 24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718EA07D-CD5D-4169-84AA-46784A2FF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48" b="95652" l="4622" r="97479">
                        <a14:foregroundMark x1="5042" y1="67150" x2="6303" y2="69565"/>
                        <a14:foregroundMark x1="69748" y1="6280" x2="64286" y2="6280"/>
                        <a14:foregroundMark x1="93277" y1="34300" x2="93697" y2="40580"/>
                        <a14:foregroundMark x1="98319" y1="41063" x2="98319" y2="41063"/>
                        <a14:foregroundMark x1="66387" y1="4348" x2="66387" y2="4348"/>
                        <a14:foregroundMark x1="31933" y1="95652" x2="31933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06" y="4839386"/>
            <a:ext cx="652098" cy="567161"/>
          </a:xfrm>
          <a:prstGeom prst="rect">
            <a:avLst/>
          </a:prstGeom>
        </p:spPr>
      </p:pic>
      <p:pic>
        <p:nvPicPr>
          <p:cNvPr id="26" name="Image 25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19FB54B9-FC83-4774-A039-93F672EDF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48" b="95652" l="4622" r="97479">
                        <a14:foregroundMark x1="5042" y1="67150" x2="6303" y2="69565"/>
                        <a14:foregroundMark x1="69748" y1="6280" x2="64286" y2="6280"/>
                        <a14:foregroundMark x1="93277" y1="34300" x2="93697" y2="40580"/>
                        <a14:foregroundMark x1="98319" y1="41063" x2="98319" y2="41063"/>
                        <a14:foregroundMark x1="66387" y1="4348" x2="66387" y2="4348"/>
                        <a14:foregroundMark x1="31933" y1="95652" x2="31933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4" y="6272439"/>
            <a:ext cx="652098" cy="567161"/>
          </a:xfrm>
          <a:prstGeom prst="rect">
            <a:avLst/>
          </a:prstGeom>
        </p:spPr>
      </p:pic>
      <p:pic>
        <p:nvPicPr>
          <p:cNvPr id="27" name="Image 26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7A5ABD6A-DD36-47CA-AF87-E0BF18EE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48" b="95652" l="4622" r="97479">
                        <a14:foregroundMark x1="5042" y1="67150" x2="6303" y2="69565"/>
                        <a14:foregroundMark x1="69748" y1="6280" x2="64286" y2="6280"/>
                        <a14:foregroundMark x1="93277" y1="34300" x2="93697" y2="40580"/>
                        <a14:foregroundMark x1="98319" y1="41063" x2="98319" y2="41063"/>
                        <a14:foregroundMark x1="66387" y1="4348" x2="66387" y2="4348"/>
                        <a14:foregroundMark x1="31933" y1="95652" x2="31933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95" y="3408167"/>
            <a:ext cx="309246" cy="268966"/>
          </a:xfrm>
          <a:prstGeom prst="rect">
            <a:avLst/>
          </a:prstGeom>
        </p:spPr>
      </p:pic>
      <p:pic>
        <p:nvPicPr>
          <p:cNvPr id="29" name="Image 28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5C9CC48B-D76D-439C-9654-56DDAEDE9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48" b="95652" l="4622" r="97479">
                        <a14:foregroundMark x1="5042" y1="67150" x2="6303" y2="69565"/>
                        <a14:foregroundMark x1="69748" y1="6280" x2="64286" y2="6280"/>
                        <a14:foregroundMark x1="93277" y1="34300" x2="93697" y2="40580"/>
                        <a14:foregroundMark x1="98319" y1="41063" x2="98319" y2="41063"/>
                        <a14:foregroundMark x1="66387" y1="4348" x2="66387" y2="4348"/>
                        <a14:foregroundMark x1="31933" y1="95652" x2="31933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289" y="274985"/>
            <a:ext cx="337803" cy="293804"/>
          </a:xfrm>
          <a:prstGeom prst="rect">
            <a:avLst/>
          </a:prstGeom>
        </p:spPr>
      </p:pic>
      <p:pic>
        <p:nvPicPr>
          <p:cNvPr id="22" name="Image 21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25B9B97E-E50B-4AE3-983E-E3965ECA4F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48" b="95652" l="4622" r="97479">
                        <a14:foregroundMark x1="5042" y1="67150" x2="6303" y2="69565"/>
                        <a14:foregroundMark x1="69748" y1="6280" x2="64286" y2="6280"/>
                        <a14:foregroundMark x1="93277" y1="34300" x2="93697" y2="40580"/>
                        <a14:foregroundMark x1="98319" y1="41063" x2="98319" y2="41063"/>
                        <a14:foregroundMark x1="66387" y1="4348" x2="66387" y2="4348"/>
                        <a14:foregroundMark x1="31933" y1="95652" x2="31933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84" y="1206985"/>
            <a:ext cx="309246" cy="268966"/>
          </a:xfrm>
          <a:prstGeom prst="rect">
            <a:avLst/>
          </a:prstGeom>
        </p:spPr>
      </p:pic>
      <p:pic>
        <p:nvPicPr>
          <p:cNvPr id="23" name="Image 2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2C5608CB-BCA1-4164-A1E0-67DB5CF77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48" b="95652" l="4622" r="97479">
                        <a14:foregroundMark x1="5042" y1="67150" x2="6303" y2="69565"/>
                        <a14:foregroundMark x1="69748" y1="6280" x2="64286" y2="6280"/>
                        <a14:foregroundMark x1="93277" y1="34300" x2="93697" y2="40580"/>
                        <a14:foregroundMark x1="98319" y1="41063" x2="98319" y2="41063"/>
                        <a14:foregroundMark x1="66387" y1="4348" x2="66387" y2="4348"/>
                        <a14:foregroundMark x1="31933" y1="95652" x2="31933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31" y="2766605"/>
            <a:ext cx="173679" cy="151057"/>
          </a:xfrm>
          <a:prstGeom prst="rect">
            <a:avLst/>
          </a:prstGeom>
        </p:spPr>
      </p:pic>
      <p:pic>
        <p:nvPicPr>
          <p:cNvPr id="28" name="Image 27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4521C29D-6F2E-4784-BA3C-01603F384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48" b="95652" l="4622" r="97479">
                        <a14:foregroundMark x1="5042" y1="67150" x2="6303" y2="69565"/>
                        <a14:foregroundMark x1="69748" y1="6280" x2="64286" y2="6280"/>
                        <a14:foregroundMark x1="93277" y1="34300" x2="93697" y2="40580"/>
                        <a14:foregroundMark x1="98319" y1="41063" x2="98319" y2="41063"/>
                        <a14:foregroundMark x1="66387" y1="4348" x2="66387" y2="4348"/>
                        <a14:foregroundMark x1="31933" y1="95652" x2="31933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80" y="5648134"/>
            <a:ext cx="309246" cy="2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" y="0"/>
            <a:ext cx="12192000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287" y="4075289"/>
            <a:ext cx="2007321" cy="16440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18" y="4075289"/>
            <a:ext cx="2007321" cy="16440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9750" y1="50875" x2="59750" y2="50875"/>
                        <a14:foregroundMark x1="59125" y1="49875" x2="59125" y2="49875"/>
                        <a14:foregroundMark x1="40375" y1="63500" x2="40375" y2="63500"/>
                        <a14:foregroundMark x1="76875" y1="61875" x2="76875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36" y="2063063"/>
            <a:ext cx="4853130" cy="48531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36" y="4805899"/>
            <a:ext cx="2554255" cy="209938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60" y="1325913"/>
            <a:ext cx="4756245" cy="475624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75" y1="55625" x2="69000" y2="52375"/>
                        <a14:foregroundMark x1="69000" y1="52375" x2="66375" y2="50250"/>
                        <a14:foregroundMark x1="67750" y1="51875" x2="65875" y2="5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42" y="2099388"/>
            <a:ext cx="4545319" cy="454531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581" y="4760794"/>
            <a:ext cx="2560542" cy="20972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500" y="4075289"/>
            <a:ext cx="2007321" cy="164409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0" y="2583912"/>
            <a:ext cx="3669586" cy="36695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73" y="4758612"/>
            <a:ext cx="2554255" cy="20993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5" b="98895" l="3500" r="97000">
                        <a14:foregroundMark x1="32500" y1="11878" x2="32500" y2="11878"/>
                        <a14:foregroundMark x1="21500" y1="8840" x2="21500" y2="8840"/>
                        <a14:foregroundMark x1="20500" y1="7459" x2="20500" y2="7459"/>
                        <a14:foregroundMark x1="28000" y1="10221" x2="28000" y2="10221"/>
                        <a14:foregroundMark x1="28500" y1="14088" x2="28500" y2="14088"/>
                        <a14:foregroundMark x1="30500" y1="15746" x2="32500" y2="17403"/>
                        <a14:foregroundMark x1="32500" y1="17403" x2="32500" y2="17403"/>
                        <a14:foregroundMark x1="40500" y1="12983" x2="40500" y2="12983"/>
                        <a14:foregroundMark x1="40500" y1="11602" x2="40500" y2="11602"/>
                        <a14:foregroundMark x1="43000" y1="9945" x2="43000" y2="9945"/>
                        <a14:foregroundMark x1="43000" y1="9116" x2="43000" y2="9116"/>
                        <a14:foregroundMark x1="45000" y1="8564" x2="45000" y2="8564"/>
                        <a14:foregroundMark x1="53500" y1="9669" x2="53500" y2="9669"/>
                        <a14:foregroundMark x1="54000" y1="10497" x2="56000" y2="11326"/>
                        <a14:foregroundMark x1="69000" y1="12983" x2="69000" y2="12983"/>
                        <a14:foregroundMark x1="72000" y1="13536" x2="81500" y2="16022"/>
                        <a14:foregroundMark x1="81500" y1="16022" x2="81500" y2="16851"/>
                        <a14:foregroundMark x1="81500" y1="19337" x2="84000" y2="24309"/>
                        <a14:foregroundMark x1="84000" y1="24309" x2="84000" y2="24309"/>
                        <a14:foregroundMark x1="89000" y1="17956" x2="62000" y2="5801"/>
                        <a14:foregroundMark x1="62000" y1="5801" x2="43500" y2="5525"/>
                        <a14:foregroundMark x1="43500" y1="5525" x2="28500" y2="11326"/>
                        <a14:foregroundMark x1="28500" y1="11326" x2="18500" y2="18785"/>
                        <a14:foregroundMark x1="18500" y1="18785" x2="19000" y2="27901"/>
                        <a14:foregroundMark x1="19000" y1="27901" x2="34000" y2="33149"/>
                        <a14:foregroundMark x1="34000" y1="33149" x2="51500" y2="35083"/>
                        <a14:foregroundMark x1="51500" y1="35083" x2="63000" y2="34807"/>
                        <a14:foregroundMark x1="32500" y1="8840" x2="47500" y2="13536"/>
                        <a14:foregroundMark x1="47500" y1="13536" x2="31000" y2="9116"/>
                        <a14:foregroundMark x1="31000" y1="9116" x2="14500" y2="9945"/>
                        <a14:foregroundMark x1="14500" y1="9945" x2="7500" y2="19337"/>
                        <a14:foregroundMark x1="7500" y1="19337" x2="14000" y2="38674"/>
                        <a14:foregroundMark x1="14000" y1="38674" x2="19000" y2="30387"/>
                        <a14:foregroundMark x1="19000" y1="30387" x2="18000" y2="13812"/>
                        <a14:foregroundMark x1="38500" y1="3867" x2="61500" y2="2762"/>
                        <a14:foregroundMark x1="61500" y1="2762" x2="78000" y2="5525"/>
                        <a14:foregroundMark x1="78000" y1="5525" x2="89500" y2="11326"/>
                        <a14:foregroundMark x1="89500" y1="11326" x2="92500" y2="20442"/>
                        <a14:foregroundMark x1="92500" y1="20442" x2="82500" y2="35359"/>
                        <a14:foregroundMark x1="9000" y1="44475" x2="21500" y2="41713"/>
                        <a14:foregroundMark x1="3500" y1="29282" x2="4500" y2="22376"/>
                        <a14:foregroundMark x1="97000" y1="20994" x2="89000" y2="29834"/>
                        <a14:foregroundMark x1="89000" y1="29834" x2="84000" y2="48895"/>
                        <a14:foregroundMark x1="84000" y1="48895" x2="78000" y2="54696"/>
                        <a14:foregroundMark x1="56500" y1="1657" x2="47500" y2="1381"/>
                        <a14:foregroundMark x1="49500" y1="54144" x2="49500" y2="54144"/>
                        <a14:foregroundMark x1="52000" y1="53867" x2="45500" y2="71823"/>
                        <a14:foregroundMark x1="45500" y1="52486" x2="41000" y2="62155"/>
                        <a14:foregroundMark x1="41000" y1="62155" x2="46500" y2="70718"/>
                        <a14:foregroundMark x1="46500" y1="70718" x2="58500" y2="61326"/>
                        <a14:foregroundMark x1="58500" y1="61326" x2="50500" y2="45028"/>
                        <a14:foregroundMark x1="50500" y1="45028" x2="42500" y2="53039"/>
                        <a14:foregroundMark x1="42500" y1="53039" x2="70500" y2="38122"/>
                        <a14:foregroundMark x1="70500" y1="38122" x2="55500" y2="42265"/>
                        <a14:foregroundMark x1="55500" y1="42265" x2="63000" y2="33978"/>
                        <a14:foregroundMark x1="63000" y1="33978" x2="63000" y2="30663"/>
                        <a14:foregroundMark x1="54500" y1="62983" x2="52000" y2="69061"/>
                        <a14:foregroundMark x1="57500" y1="66851" x2="61000" y2="65193"/>
                        <a14:foregroundMark x1="38000" y1="55525" x2="32500" y2="54972"/>
                        <a14:foregroundMark x1="38500" y1="86740" x2="29000" y2="98895"/>
                        <a14:foregroundMark x1="55500" y1="98895" x2="55500" y2="98895"/>
                        <a14:foregroundMark x1="42000" y1="33978" x2="44000" y2="33702"/>
                        <a14:foregroundMark x1="69000" y1="32597" x2="73000" y2="32044"/>
                        <a14:foregroundMark x1="44000" y1="32873" x2="40500" y2="31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65" y="2515828"/>
            <a:ext cx="2342147" cy="423928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89" b="89785" l="10000" r="90000">
                        <a14:foregroundMark x1="90000" y1="62903" x2="90000" y2="62903"/>
                        <a14:foregroundMark x1="32963" y1="6989" x2="32963" y2="6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00" y="4465550"/>
            <a:ext cx="1378117" cy="94936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89" b="89785" l="10000" r="90000">
                        <a14:foregroundMark x1="90000" y1="62903" x2="90000" y2="62903"/>
                        <a14:foregroundMark x1="32963" y1="6989" x2="32963" y2="6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74" y="3787946"/>
            <a:ext cx="1139369" cy="78489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74" b="96392" l="9913" r="94461">
                        <a14:foregroundMark x1="34985" y1="96134" x2="60058" y2="95103"/>
                        <a14:foregroundMark x1="60058" y1="95103" x2="69971" y2="96649"/>
                        <a14:foregroundMark x1="94461" y1="45103" x2="94461" y2="45103"/>
                        <a14:foregroundMark x1="71720" y1="7474" x2="71720" y2="7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40" y="5504242"/>
            <a:ext cx="1196751" cy="13537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6E0ED6D-47A9-4D33-806E-4B9958B2C0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704" r="97535">
                        <a14:foregroundMark x1="1408" y1="36667" x2="8099" y2="26667"/>
                        <a14:foregroundMark x1="86972" y1="35417" x2="97183" y2="37500"/>
                        <a14:foregroundMark x1="36972" y1="41250" x2="33099" y2="50833"/>
                        <a14:foregroundMark x1="17606" y1="38750" x2="14789" y2="43333"/>
                        <a14:foregroundMark x1="97535" y1="72500" x2="97535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99" y="4727730"/>
            <a:ext cx="455411" cy="38485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D36E247-2BE9-4250-A22B-D035548E68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704" r="97535">
                        <a14:foregroundMark x1="1408" y1="36667" x2="8099" y2="26667"/>
                        <a14:foregroundMark x1="86972" y1="35417" x2="97183" y2="37500"/>
                        <a14:foregroundMark x1="36972" y1="41250" x2="33099" y2="50833"/>
                        <a14:foregroundMark x1="17606" y1="38750" x2="14789" y2="43333"/>
                        <a14:foregroundMark x1="97535" y1="72500" x2="97535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700" y="6594034"/>
            <a:ext cx="381222" cy="32215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1F31FDE-E904-4C57-8832-50E2AB7AD5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704" r="97535">
                        <a14:foregroundMark x1="1408" y1="36667" x2="8099" y2="26667"/>
                        <a14:foregroundMark x1="86972" y1="35417" x2="97183" y2="37500"/>
                        <a14:foregroundMark x1="36972" y1="41250" x2="33099" y2="50833"/>
                        <a14:foregroundMark x1="17606" y1="38750" x2="14789" y2="43333"/>
                        <a14:foregroundMark x1="97535" y1="72500" x2="97535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54" y="4065755"/>
            <a:ext cx="325719" cy="24810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F683D9F-D742-414B-989C-C02C3091AA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704" r="97535">
                        <a14:foregroundMark x1="1408" y1="36667" x2="8099" y2="26667"/>
                        <a14:foregroundMark x1="86972" y1="35417" x2="97183" y2="37500"/>
                        <a14:foregroundMark x1="36972" y1="41250" x2="33099" y2="50833"/>
                        <a14:foregroundMark x1="17606" y1="38750" x2="14789" y2="43333"/>
                        <a14:foregroundMark x1="97535" y1="72500" x2="97535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67" y="1592699"/>
            <a:ext cx="311725" cy="26342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455F4F6-BA1F-4252-9237-081DC50D9C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704" r="97535">
                        <a14:foregroundMark x1="1408" y1="36667" x2="8099" y2="26667"/>
                        <a14:foregroundMark x1="86972" y1="35417" x2="97183" y2="37500"/>
                        <a14:foregroundMark x1="36972" y1="41250" x2="33099" y2="50833"/>
                        <a14:foregroundMark x1="17606" y1="38750" x2="14789" y2="43333"/>
                        <a14:foregroundMark x1="97535" y1="72500" x2="97535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015" y="6421703"/>
            <a:ext cx="455411" cy="384854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1F726B6-6417-4364-B4D6-02C6DB7380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704" r="97535">
                        <a14:foregroundMark x1="1408" y1="36667" x2="8099" y2="26667"/>
                        <a14:foregroundMark x1="86972" y1="35417" x2="97183" y2="37500"/>
                        <a14:foregroundMark x1="36972" y1="41250" x2="33099" y2="50833"/>
                        <a14:foregroundMark x1="17606" y1="38750" x2="14789" y2="43333"/>
                        <a14:foregroundMark x1="97535" y1="72500" x2="97535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507" y="4727730"/>
            <a:ext cx="455411" cy="38485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F47CCA3-258D-48EE-B572-AC8ABD51E6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704" r="97535">
                        <a14:foregroundMark x1="1408" y1="36667" x2="8099" y2="26667"/>
                        <a14:foregroundMark x1="86972" y1="35417" x2="97183" y2="37500"/>
                        <a14:foregroundMark x1="36972" y1="41250" x2="33099" y2="50833"/>
                        <a14:foregroundMark x1="17606" y1="38750" x2="14789" y2="43333"/>
                        <a14:foregroundMark x1="97535" y1="72500" x2="97535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4" y="4003199"/>
            <a:ext cx="220818" cy="1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2D87157-B8DA-4E1C-A095-23E8F86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C05451-EE68-474B-828D-9FBF0B40F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55" y="5691389"/>
            <a:ext cx="543183" cy="767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0FE31F-4E24-4B07-AB6B-4C1ED9150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42" y="5722686"/>
            <a:ext cx="441484" cy="7025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6722BC-0263-4C71-BE20-536BC2199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85" y="5720641"/>
            <a:ext cx="511761" cy="7246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1D9FDB-7ACF-4948-8E28-1DA0DFF19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578" y="5738451"/>
            <a:ext cx="496765" cy="7033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70A1E8-3157-4568-8B9D-C0696F6DC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42" y="5738451"/>
            <a:ext cx="496765" cy="7033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E8060A-FA97-45BA-9F7E-E1F767101F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432" y="5783259"/>
            <a:ext cx="424229" cy="6585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0D1291-FBD3-4A51-818F-35AED2960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4750" y1="38250" x2="74750" y2="38250"/>
                        <a14:foregroundMark x1="68375" y1="63875" x2="68375" y2="63875"/>
                        <a14:foregroundMark x1="67625" y1="62250" x2="67625" y2="62250"/>
                        <a14:foregroundMark x1="73000" y1="38625" x2="76125" y2="3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46" y="5019247"/>
            <a:ext cx="1774553" cy="17745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DCE3A9-54E7-4551-84E9-FE94F01F7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53" y="5089972"/>
            <a:ext cx="1783358" cy="17833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2870D7-364B-4287-908B-BC29E95FB2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3" y="5300548"/>
            <a:ext cx="1211952" cy="12119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FF7EFA-4A21-4D44-9E94-F6BE0B3641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18" y="5513857"/>
            <a:ext cx="1211952" cy="1211952"/>
          </a:xfrm>
          <a:prstGeom prst="rect">
            <a:avLst/>
          </a:prstGeom>
        </p:spPr>
      </p:pic>
      <p:pic>
        <p:nvPicPr>
          <p:cNvPr id="13" name="Image 12" descr="Une image contenant meubles, armoire, assis, porte&#10;&#10;Description générée automatiquement">
            <a:extLst>
              <a:ext uri="{FF2B5EF4-FFF2-40B4-BE49-F238E27FC236}">
                <a16:creationId xmlns:a16="http://schemas.microsoft.com/office/drawing/2014/main" id="{6D3C9D0B-B55A-4488-A660-F6E1879D67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1446" l="10000" r="90000">
                        <a14:foregroundMark x1="23855" y1="91446" x2="23855" y2="91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75" y="4523368"/>
            <a:ext cx="2088750" cy="2088750"/>
          </a:xfrm>
          <a:prstGeom prst="rect">
            <a:avLst/>
          </a:prstGeom>
        </p:spPr>
      </p:pic>
      <p:pic>
        <p:nvPicPr>
          <p:cNvPr id="17" name="Image 16" descr="Une image contenant meubles, photo, table, porte&#10;&#10;Description générée automatiquement">
            <a:extLst>
              <a:ext uri="{FF2B5EF4-FFF2-40B4-BE49-F238E27FC236}">
                <a16:creationId xmlns:a16="http://schemas.microsoft.com/office/drawing/2014/main" id="{B2121A70-9BDA-488A-B263-18463EB9C6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057" r="91706">
                        <a14:foregroundMark x1="8057" y1="87755" x2="8057" y2="87755"/>
                        <a14:foregroundMark x1="91706" y1="87143" x2="91706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85" y="5300548"/>
            <a:ext cx="1165580" cy="1353399"/>
          </a:xfrm>
          <a:prstGeom prst="rect">
            <a:avLst/>
          </a:prstGeom>
        </p:spPr>
      </p:pic>
      <p:pic>
        <p:nvPicPr>
          <p:cNvPr id="25" name="Picture 2" descr="Collection de robin design plat dessiné à la main">
            <a:extLst>
              <a:ext uri="{FF2B5EF4-FFF2-40B4-BE49-F238E27FC236}">
                <a16:creationId xmlns:a16="http://schemas.microsoft.com/office/drawing/2014/main" id="{8281D29C-3789-EA32-9844-FA3F0BB8A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34" b="44569" l="5272" r="47764">
                        <a14:foregroundMark x1="11022" y1="4473" x2="11022" y2="4473"/>
                        <a14:foregroundMark x1="24601" y1="3994" x2="24601" y2="4473"/>
                        <a14:foregroundMark x1="11022" y1="3834" x2="11022" y2="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39" b="49981"/>
          <a:stretch/>
        </p:blipFill>
        <p:spPr bwMode="auto">
          <a:xfrm>
            <a:off x="4361709" y="1535292"/>
            <a:ext cx="941832" cy="8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ollection de robin design plat dessiné à la main">
            <a:extLst>
              <a:ext uri="{FF2B5EF4-FFF2-40B4-BE49-F238E27FC236}">
                <a16:creationId xmlns:a16="http://schemas.microsoft.com/office/drawing/2014/main" id="{AC2366DB-2989-E7F3-C1E9-2CAC8F73D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4553685" y="4198061"/>
            <a:ext cx="545525" cy="5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C705346-B7F4-CC92-99C3-33AAA0BF341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056" b="95451" l="5598" r="50382"/>
                    </a14:imgEffect>
                  </a14:imgLayer>
                </a14:imgProps>
              </a:ext>
            </a:extLst>
          </a:blip>
          <a:srcRect t="54507" r="44020"/>
          <a:stretch/>
        </p:blipFill>
        <p:spPr>
          <a:xfrm>
            <a:off x="8326606" y="6344239"/>
            <a:ext cx="668384" cy="54317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20F43CC-8626-0AD6-F2DB-AADE7BE5722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056" b="95451" l="5598" r="50382"/>
                    </a14:imgEffect>
                  </a14:imgLayer>
                </a14:imgProps>
              </a:ext>
            </a:extLst>
          </a:blip>
          <a:srcRect t="54507" r="44020"/>
          <a:stretch/>
        </p:blipFill>
        <p:spPr>
          <a:xfrm flipH="1">
            <a:off x="8784026" y="4992638"/>
            <a:ext cx="444798" cy="41620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7599ADE-DF3B-B910-1B6E-1E13655CD0B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056" b="95451" l="5598" r="50382"/>
                    </a14:imgEffect>
                  </a14:imgLayer>
                </a14:imgProps>
              </a:ext>
            </a:extLst>
          </a:blip>
          <a:srcRect t="54507" r="44020"/>
          <a:stretch/>
        </p:blipFill>
        <p:spPr>
          <a:xfrm flipH="1">
            <a:off x="11508444" y="5019247"/>
            <a:ext cx="444798" cy="41620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EBCB527-FC70-362B-6ACF-38AE9528287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056" b="95451" l="5598" r="50382"/>
                    </a14:imgEffect>
                  </a14:imgLayer>
                </a14:imgProps>
              </a:ext>
            </a:extLst>
          </a:blip>
          <a:srcRect t="54507" r="44020"/>
          <a:stretch/>
        </p:blipFill>
        <p:spPr>
          <a:xfrm flipH="1">
            <a:off x="2297548" y="6123932"/>
            <a:ext cx="444798" cy="41620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F962390-ECCD-77C9-C22E-E088AD43F2A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056" b="95451" l="5598" r="50382"/>
                    </a14:imgEffect>
                  </a14:imgLayer>
                </a14:imgProps>
              </a:ext>
            </a:extLst>
          </a:blip>
          <a:srcRect t="54507" r="44020"/>
          <a:stretch/>
        </p:blipFill>
        <p:spPr>
          <a:xfrm>
            <a:off x="4676595" y="5096495"/>
            <a:ext cx="668384" cy="54317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4CA14ED-E211-BD5F-4BAE-37D97C49A58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056" b="95451" l="5598" r="50382"/>
                    </a14:imgEffect>
                  </a14:imgLayer>
                </a14:imgProps>
              </a:ext>
            </a:extLst>
          </a:blip>
          <a:srcRect t="54507" r="44020"/>
          <a:stretch/>
        </p:blipFill>
        <p:spPr>
          <a:xfrm>
            <a:off x="6399164" y="6050904"/>
            <a:ext cx="668384" cy="54317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D3C6BCD-04AA-432B-7C1F-9C2DD100E18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056" b="95451" l="5598" r="50382"/>
                    </a14:imgEffect>
                  </a14:imgLayer>
                </a14:imgProps>
              </a:ext>
            </a:extLst>
          </a:blip>
          <a:srcRect t="54507" r="44020"/>
          <a:stretch/>
        </p:blipFill>
        <p:spPr>
          <a:xfrm>
            <a:off x="8473247" y="5023037"/>
            <a:ext cx="444787" cy="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7336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082DC1A-7B2D-6304-099B-0446390FC3C8}"/>
              </a:ext>
            </a:extLst>
          </p:cNvPr>
          <p:cNvSpPr txBox="1"/>
          <p:nvPr/>
        </p:nvSpPr>
        <p:spPr>
          <a:xfrm>
            <a:off x="3215424" y="1450783"/>
            <a:ext cx="5760846" cy="998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5200" kern="1200" dirty="0">
                <a:ln w="0"/>
                <a:solidFill>
                  <a:schemeClr val="tx2"/>
                </a:solidFill>
                <a:latin typeface="+mj-lt"/>
                <a:ea typeface="+mj-ea"/>
                <a:cs typeface="+mj-cs"/>
              </a:rPr>
              <a:t>Adjectifs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393B27-4E23-9431-165F-1261C0260C41}"/>
              </a:ext>
            </a:extLst>
          </p:cNvPr>
          <p:cNvSpPr txBox="1"/>
          <p:nvPr/>
        </p:nvSpPr>
        <p:spPr>
          <a:xfrm>
            <a:off x="3890782" y="2809875"/>
            <a:ext cx="48292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Fil pédagogique:</a:t>
            </a:r>
          </a:p>
          <a:p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Mettre en mode diaporama. Faite le point sur le vocabulaire dans le tableau. Après chaque diapositive, posez des questions. Exemple: « où est le lampadaire? » - « Le lampadaire est à côté du vieil homme. »</a:t>
            </a:r>
          </a:p>
          <a:p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« Est-ce que la voiture neuve est devant la vieille maison? » ...</a:t>
            </a:r>
          </a:p>
        </p:txBody>
      </p:sp>
    </p:spTree>
    <p:extLst>
      <p:ext uri="{BB962C8B-B14F-4D97-AF65-F5344CB8AC3E}">
        <p14:creationId xmlns:p14="http://schemas.microsoft.com/office/powerpoint/2010/main" val="1447804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B0BC0A5-3BEC-49B6-A586-676BF7558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035547"/>
              </p:ext>
            </p:extLst>
          </p:nvPr>
        </p:nvGraphicFramePr>
        <p:xfrm>
          <a:off x="0" y="-2"/>
          <a:ext cx="12192000" cy="6858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6975">
                  <a:extLst>
                    <a:ext uri="{9D8B030D-6E8A-4147-A177-3AD203B41FA5}">
                      <a16:colId xmlns:a16="http://schemas.microsoft.com/office/drawing/2014/main" val="2061420790"/>
                    </a:ext>
                  </a:extLst>
                </a:gridCol>
                <a:gridCol w="3629025">
                  <a:extLst>
                    <a:ext uri="{9D8B030D-6E8A-4147-A177-3AD203B41FA5}">
                      <a16:colId xmlns:a16="http://schemas.microsoft.com/office/drawing/2014/main" val="1853865420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1963721286"/>
                    </a:ext>
                  </a:extLst>
                </a:gridCol>
                <a:gridCol w="3800475">
                  <a:extLst>
                    <a:ext uri="{9D8B030D-6E8A-4147-A177-3AD203B41FA5}">
                      <a16:colId xmlns:a16="http://schemas.microsoft.com/office/drawing/2014/main" val="1303499037"/>
                    </a:ext>
                  </a:extLst>
                </a:gridCol>
              </a:tblGrid>
              <a:tr h="92829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L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صغير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Petit</a:t>
                      </a:r>
                      <a:r>
                        <a:rPr kumimoji="0" lang="ar-JO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(âge ou volume)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L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كبير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Grand (âge ou volume)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330719"/>
                  </a:ext>
                </a:extLst>
              </a:tr>
              <a:tr h="84265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L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قصير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Petit (taille), court.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L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طويل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Grand (taille), long.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17825"/>
                  </a:ext>
                </a:extLst>
              </a:tr>
              <a:tr h="818936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ضعيف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Faible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قَوِيّ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774095"/>
                  </a:ext>
                </a:extLst>
              </a:tr>
              <a:tr h="880356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L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غ</a:t>
                      </a: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َ</a:t>
                      </a:r>
                      <a:r>
                        <a:rPr kumimoji="0" lang="ar-L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ن</a:t>
                      </a: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ِ</a:t>
                      </a:r>
                      <a:r>
                        <a:rPr kumimoji="0" lang="ar-L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يّ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Riche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L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فقير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Pauvre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729866"/>
                  </a:ext>
                </a:extLst>
              </a:tr>
              <a:tr h="941836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قبيح</a:t>
                      </a:r>
                      <a:endParaRPr kumimoji="0" lang="ar-JO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Laid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جميل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89987"/>
                  </a:ext>
                </a:extLst>
              </a:tr>
              <a:tr h="88029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جديد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Neuf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قديم</a:t>
                      </a:r>
                      <a:endParaRPr kumimoji="0" lang="fr-FR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Vieux, ancien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669482"/>
                  </a:ext>
                </a:extLst>
              </a:tr>
              <a:tr h="829040">
                <a:tc>
                  <a:txBody>
                    <a:bodyPr/>
                    <a:lstStyle/>
                    <a:p>
                      <a:pPr algn="r" rtl="1"/>
                      <a:r>
                        <a:rPr lang="ar-JO" sz="3600" dirty="0"/>
                        <a:t>مَقْعَد</a:t>
                      </a:r>
                      <a:endParaRPr lang="fr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Siège, banc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JO" sz="3600" dirty="0"/>
                        <a:t>مِصْباح</a:t>
                      </a:r>
                      <a:endParaRPr lang="fr-FR" sz="36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Lampe, lampadaire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569013"/>
                  </a:ext>
                </a:extLst>
              </a:tr>
              <a:tr h="736592">
                <a:tc>
                  <a:txBody>
                    <a:bodyPr/>
                    <a:lstStyle/>
                    <a:p>
                      <a:endParaRPr lang="fr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3600" dirty="0"/>
                        <a:t>سُلَّم</a:t>
                      </a:r>
                      <a:endParaRPr lang="fr-FR" sz="36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échelle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67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968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275BA66-74FA-D9B6-AC34-82EEDA09C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 descr="Une image contenant habits, chaussures, debout, personne&#10;&#10;Description générée automatiquement">
            <a:extLst>
              <a:ext uri="{FF2B5EF4-FFF2-40B4-BE49-F238E27FC236}">
                <a16:creationId xmlns:a16="http://schemas.microsoft.com/office/drawing/2014/main" id="{62CB8F00-507C-E914-E3B4-99406BFF7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85" y="1602660"/>
            <a:ext cx="4526529" cy="45265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8E5314C-2DEC-24EC-371C-B3C452679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343" y1="11358" x2="52929" y2="15077"/>
                        <a14:foregroundMark x1="45505" y1="88319" x2="44697" y2="89410"/>
                        <a14:foregroundMark x1="46616" y1="16209" x2="45808" y2="15966"/>
                        <a14:foregroundMark x1="54848" y1="88319" x2="55657" y2="89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55" y="1190695"/>
            <a:ext cx="3850771" cy="48134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D36B6F-D1D3-F872-E7B2-0172FF528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96" b="97535" l="9935" r="89879">
                        <a14:foregroundMark x1="50933" y1="4768" x2="49767" y2="24242"/>
                        <a14:foregroundMark x1="49767" y1="24242" x2="43144" y2="33253"/>
                        <a14:foregroundMark x1="43144" y1="33253" x2="52192" y2="37495"/>
                        <a14:foregroundMark x1="52192" y1="37495" x2="60914" y2="32889"/>
                        <a14:foregroundMark x1="60914" y1="32889" x2="58302" y2="26101"/>
                        <a14:foregroundMark x1="46875" y1="53778" x2="42071" y2="79960"/>
                        <a14:foregroundMark x1="56017" y1="50707" x2="57463" y2="61778"/>
                        <a14:foregroundMark x1="57463" y1="61778" x2="54058" y2="82990"/>
                        <a14:foregroundMark x1="54058" y1="82990" x2="55504" y2="91192"/>
                        <a14:foregroundMark x1="42537" y1="96889" x2="42537" y2="91192"/>
                        <a14:foregroundMark x1="58535" y1="96687" x2="56530" y2="95152"/>
                        <a14:foregroundMark x1="46129" y1="6949" x2="51679" y2="3636"/>
                        <a14:foregroundMark x1="42537" y1="97535" x2="42304" y2="95798"/>
                        <a14:foregroundMark x1="60308" y1="97535" x2="58535" y2="96444"/>
                        <a14:foregroundMark x1="60821" y1="97333" x2="60821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7" y="2118863"/>
            <a:ext cx="4074671" cy="349412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CF2ECBC-126A-4D4B-A0B3-815B39BD8D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3" b="94905" l="10000" r="90000">
                        <a14:foregroundMark x1="42154" y1="38865" x2="49846" y2="39447"/>
                        <a14:foregroundMark x1="56308" y1="36390" x2="57077" y2="38865"/>
                        <a14:foregroundMark x1="57077" y1="90975" x2="40462" y2="91849"/>
                        <a14:foregroundMark x1="40462" y1="91849" x2="38769" y2="89956"/>
                        <a14:foregroundMark x1="32462" y1="91412" x2="32462" y2="91412"/>
                        <a14:foregroundMark x1="29692" y1="94905" x2="29692" y2="94905"/>
                        <a14:backgroundMark x1="28154" y1="79330" x2="28154" y2="79330"/>
                        <a14:backgroundMark x1="68154" y1="79622" x2="68154" y2="79622"/>
                        <a14:backgroundMark x1="67538" y1="80640" x2="6753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21" y="5170906"/>
            <a:ext cx="1596231" cy="16870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69754C-42DD-5993-94AD-736C420566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08" b="97793" l="9728" r="89986">
                        <a14:foregroundMark x1="67668" y1="10532" x2="74678" y2="2808"/>
                        <a14:foregroundMark x1="50072" y1="89368" x2="53362" y2="9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22" y="5066583"/>
            <a:ext cx="1169655" cy="166830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1FC878A-8EAB-4E60-817D-781A19ACF871}"/>
              </a:ext>
            </a:extLst>
          </p:cNvPr>
          <p:cNvSpPr txBox="1"/>
          <p:nvPr/>
        </p:nvSpPr>
        <p:spPr>
          <a:xfrm>
            <a:off x="2311190" y="6129189"/>
            <a:ext cx="1809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كَلْب</a:t>
            </a:r>
            <a:r>
              <a:rPr kumimoji="0" lang="ar-L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قويّ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72D20D-5815-C605-F68F-53E48E74BA04}"/>
              </a:ext>
            </a:extLst>
          </p:cNvPr>
          <p:cNvSpPr txBox="1"/>
          <p:nvPr/>
        </p:nvSpPr>
        <p:spPr>
          <a:xfrm>
            <a:off x="6747803" y="6088558"/>
            <a:ext cx="2179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كَلْبُ 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ضعيف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BF28B77-1C0A-0FD5-BF57-D7BDBC234599}"/>
              </a:ext>
            </a:extLst>
          </p:cNvPr>
          <p:cNvSpPr txBox="1"/>
          <p:nvPr/>
        </p:nvSpPr>
        <p:spPr>
          <a:xfrm>
            <a:off x="1895475" y="931505"/>
            <a:ext cx="27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رَجُل طويل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C46656-8BBE-6E7B-10CE-C8B21BE26FE3}"/>
              </a:ext>
            </a:extLst>
          </p:cNvPr>
          <p:cNvSpPr txBox="1"/>
          <p:nvPr/>
        </p:nvSpPr>
        <p:spPr>
          <a:xfrm>
            <a:off x="416261" y="1602660"/>
            <a:ext cx="27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رَجُل قصير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23A5802-4C70-7C8E-2D95-E8095B6F8C99}"/>
              </a:ext>
            </a:extLst>
          </p:cNvPr>
          <p:cNvSpPr txBox="1"/>
          <p:nvPr/>
        </p:nvSpPr>
        <p:spPr>
          <a:xfrm>
            <a:off x="7193281" y="1379180"/>
            <a:ext cx="27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رَجُل كبير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752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atériau de construction, bâtiment, brique, capture d’écran&#10;&#10;Description générée automatiquement">
            <a:extLst>
              <a:ext uri="{FF2B5EF4-FFF2-40B4-BE49-F238E27FC236}">
                <a16:creationId xmlns:a16="http://schemas.microsoft.com/office/drawing/2014/main" id="{1F7B5159-F2B3-8DE2-15D3-B74F4F283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8"/>
            <a:ext cx="12191999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6CA299-52C9-39AB-87A6-2D8B2FFFE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4" b="95733" l="3333" r="96667">
                        <a14:foregroundMark x1="10833" y1="35622" x2="8889" y2="34323"/>
                        <a14:foregroundMark x1="87778" y1="41929" x2="91667" y2="38404"/>
                        <a14:foregroundMark x1="45556" y1="7236" x2="63611" y2="6494"/>
                        <a14:foregroundMark x1="63611" y1="6494" x2="66111" y2="6679"/>
                        <a14:foregroundMark x1="56667" y1="3154" x2="57778" y2="3340"/>
                        <a14:foregroundMark x1="96667" y1="38961" x2="96667" y2="38961"/>
                        <a14:foregroundMark x1="53611" y1="52876" x2="53611" y2="52876"/>
                        <a14:foregroundMark x1="26944" y1="88868" x2="38333" y2="95176"/>
                        <a14:foregroundMark x1="33333" y1="95918" x2="39722" y2="93506"/>
                        <a14:foregroundMark x1="55833" y1="90167" x2="74444" y2="92022"/>
                        <a14:foregroundMark x1="74444" y1="92022" x2="75833" y2="91837"/>
                        <a14:foregroundMark x1="76111" y1="90724" x2="72500" y2="89054"/>
                        <a14:foregroundMark x1="75833" y1="88868" x2="78056" y2="89796"/>
                        <a14:foregroundMark x1="3333" y1="30798" x2="3333" y2="30798"/>
                        <a14:foregroundMark x1="30278" y1="39703" x2="30278" y2="39703"/>
                        <a14:foregroundMark x1="67222" y1="45269" x2="69444" y2="46011"/>
                        <a14:foregroundMark x1="68889" y1="44341" x2="68889" y2="43785"/>
                        <a14:foregroundMark x1="30000" y1="39147" x2="30000" y2="39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" y="1711985"/>
            <a:ext cx="2040145" cy="30545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FA6B5B-5E1A-9386-2BEF-CC6C960E9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0000" l="9942" r="89914">
                        <a14:foregroundMark x1="47262" y1="27755" x2="39337" y2="32143"/>
                        <a14:foregroundMark x1="56772" y1="32347" x2="56772" y2="26122"/>
                        <a14:foregroundMark x1="55476" y1="33265" x2="50000" y2="35612"/>
                        <a14:foregroundMark x1="49424" y1="9796" x2="47839" y2="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95" y="1640930"/>
            <a:ext cx="2858587" cy="40366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EB68C5-C5AE-6A08-5D2F-45E58D1233B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75" y="2569464"/>
            <a:ext cx="1947226" cy="2014030"/>
          </a:xfrm>
          <a:prstGeom prst="rect">
            <a:avLst/>
          </a:prstGeom>
        </p:spPr>
      </p:pic>
      <p:pic>
        <p:nvPicPr>
          <p:cNvPr id="10" name="Picture 19" descr="A picture containing lamp&#10;&#10;Description automatically generated">
            <a:extLst>
              <a:ext uri="{FF2B5EF4-FFF2-40B4-BE49-F238E27FC236}">
                <a16:creationId xmlns:a16="http://schemas.microsoft.com/office/drawing/2014/main" id="{9C24B2C0-49B5-AA89-680E-CC395F76D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06" b="94694" l="4762" r="44974">
                        <a14:foregroundMark x1="23016" y1="8776" x2="23280" y2="15918"/>
                        <a14:foregroundMark x1="23280" y1="15918" x2="23280" y2="15918"/>
                        <a14:foregroundMark x1="23810" y1="87959" x2="18783" y2="94286"/>
                        <a14:foregroundMark x1="18783" y1="94286" x2="29630" y2="94694"/>
                        <a14:foregroundMark x1="23810" y1="5306" x2="23810" y2="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10"/>
          <a:stretch/>
        </p:blipFill>
        <p:spPr>
          <a:xfrm flipH="1">
            <a:off x="1399081" y="155110"/>
            <a:ext cx="1794401" cy="4666391"/>
          </a:xfrm>
          <a:prstGeom prst="rect">
            <a:avLst/>
          </a:prstGeom>
        </p:spPr>
      </p:pic>
      <p:pic>
        <p:nvPicPr>
          <p:cNvPr id="8" name="Image 7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67DB5828-BD50-9A8C-4265-297594A61927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13" b="89928" l="10000" r="90000">
                        <a14:foregroundMark x1="46341" y1="9892" x2="50610" y2="8813"/>
                        <a14:foregroundMark x1="52439" y1="83993" x2="53293" y2="88849"/>
                        <a14:foregroundMark x1="61463" y1="82734" x2="61951" y2="8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38" r="15389"/>
          <a:stretch/>
        </p:blipFill>
        <p:spPr bwMode="auto">
          <a:xfrm>
            <a:off x="7533148" y="3230352"/>
            <a:ext cx="2154577" cy="1838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9" descr="Icon&#10;&#10;Description automatically generated">
            <a:extLst>
              <a:ext uri="{FF2B5EF4-FFF2-40B4-BE49-F238E27FC236}">
                <a16:creationId xmlns:a16="http://schemas.microsoft.com/office/drawing/2014/main" id="{CA901AD0-6639-ABA8-789D-2F75A3A630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600" r="92500">
                        <a14:foregroundMark x1="13800" y1="43241" x2="8800" y2="44630"/>
                        <a14:foregroundMark x1="11400" y1="50093" x2="14800" y2="56852"/>
                        <a14:foregroundMark x1="14800" y1="56852" x2="15500" y2="57222"/>
                        <a14:foregroundMark x1="13900" y1="56389" x2="6600" y2="54444"/>
                        <a14:foregroundMark x1="26000" y1="59815" x2="31700" y2="57685"/>
                        <a14:foregroundMark x1="73100" y1="59815" x2="81800" y2="59815"/>
                        <a14:foregroundMark x1="81800" y1="59815" x2="92500" y2="54444"/>
                        <a14:foregroundMark x1="89500" y1="49907" x2="91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" t="23151" r="5392" b="30868"/>
          <a:stretch/>
        </p:blipFill>
        <p:spPr>
          <a:xfrm>
            <a:off x="7447709" y="3845036"/>
            <a:ext cx="4542826" cy="2443544"/>
          </a:xfrm>
          <a:prstGeom prst="rect">
            <a:avLst/>
          </a:prstGeom>
        </p:spPr>
      </p:pic>
      <p:pic>
        <p:nvPicPr>
          <p:cNvPr id="15" name="Picture 18" descr="A picture containing flower&#10;&#10;Description automatically generated">
            <a:extLst>
              <a:ext uri="{FF2B5EF4-FFF2-40B4-BE49-F238E27FC236}">
                <a16:creationId xmlns:a16="http://schemas.microsoft.com/office/drawing/2014/main" id="{F9C39E1E-EF2B-BD57-DF01-917C38D505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07" y="3659240"/>
            <a:ext cx="1553948" cy="19113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FD153E-3FE0-0F19-9D96-33EEF924A7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49" b="89860" l="10000" r="90000">
                        <a14:foregroundMark x1="39300" y1="9488" x2="39700" y2="8093"/>
                        <a14:foregroundMark x1="59400" y1="7349" x2="59400" y2="7349"/>
                        <a14:foregroundMark x1="39700" y1="7349" x2="39700" y2="7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0" r="33390"/>
          <a:stretch/>
        </p:blipFill>
        <p:spPr>
          <a:xfrm>
            <a:off x="5625438" y="-173727"/>
            <a:ext cx="1685878" cy="53240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5CA6D1-B380-D147-E017-BA69820DA5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06" y="1688655"/>
            <a:ext cx="2589739" cy="244354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A3188B6-0709-5ADB-24B9-AE28260574BE}"/>
              </a:ext>
            </a:extLst>
          </p:cNvPr>
          <p:cNvSpPr txBox="1"/>
          <p:nvPr/>
        </p:nvSpPr>
        <p:spPr>
          <a:xfrm>
            <a:off x="8439386" y="1150255"/>
            <a:ext cx="2755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بنت كبيرة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B89A6C7-F2EF-E98F-3A8F-8607FED87DC7}"/>
              </a:ext>
            </a:extLst>
          </p:cNvPr>
          <p:cNvSpPr txBox="1"/>
          <p:nvPr/>
        </p:nvSpPr>
        <p:spPr>
          <a:xfrm>
            <a:off x="6717931" y="2713880"/>
            <a:ext cx="2755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ولد صغير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7EB8883-C673-1796-3BA8-F99F668F0BF1}"/>
              </a:ext>
            </a:extLst>
          </p:cNvPr>
          <p:cNvSpPr txBox="1"/>
          <p:nvPr/>
        </p:nvSpPr>
        <p:spPr>
          <a:xfrm>
            <a:off x="-815001" y="1179983"/>
            <a:ext cx="2755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ولد كبير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E4D4D1-F438-D271-8790-F29F466B051F}"/>
              </a:ext>
            </a:extLst>
          </p:cNvPr>
          <p:cNvSpPr txBox="1"/>
          <p:nvPr/>
        </p:nvSpPr>
        <p:spPr>
          <a:xfrm>
            <a:off x="1946773" y="2204856"/>
            <a:ext cx="2755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بنت صغيرة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B7BDA6-869E-9CA4-B8D8-72DEF57804FB}"/>
              </a:ext>
            </a:extLst>
          </p:cNvPr>
          <p:cNvSpPr txBox="1"/>
          <p:nvPr/>
        </p:nvSpPr>
        <p:spPr>
          <a:xfrm>
            <a:off x="603997" y="3128457"/>
            <a:ext cx="2755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كَلْب كبير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254A2F7-4E7B-ED06-E5E8-0BF77D8D60EA}"/>
              </a:ext>
            </a:extLst>
          </p:cNvPr>
          <p:cNvSpPr txBox="1"/>
          <p:nvPr/>
        </p:nvSpPr>
        <p:spPr>
          <a:xfrm>
            <a:off x="4940526" y="1271680"/>
            <a:ext cx="2755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كَلْب صغير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2" name="Picture 13" descr="A close up of a car&#10;&#10;Description automatically generated">
            <a:extLst>
              <a:ext uri="{FF2B5EF4-FFF2-40B4-BE49-F238E27FC236}">
                <a16:creationId xmlns:a16="http://schemas.microsoft.com/office/drawing/2014/main" id="{91603769-8C8A-A7C1-CBF6-CB8A496C41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990" b="94990" l="9293" r="90586">
                        <a14:foregroundMark x1="9293" y1="71717" x2="10141" y2="70869"/>
                        <a14:foregroundMark x1="90141" y1="72283" x2="90586" y2="70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" t="55560" r="6480" b="21670"/>
          <a:stretch/>
        </p:blipFill>
        <p:spPr>
          <a:xfrm>
            <a:off x="-148966" y="4529097"/>
            <a:ext cx="9966038" cy="26063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7BC2A0-CE72-052A-EF68-DF5EF479AE32}"/>
              </a:ext>
            </a:extLst>
          </p:cNvPr>
          <p:cNvSpPr txBox="1"/>
          <p:nvPr/>
        </p:nvSpPr>
        <p:spPr>
          <a:xfrm>
            <a:off x="2771089" y="5324003"/>
            <a:ext cx="2755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سيّارة طويلة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4A540A-09B3-9EA9-FC00-1775E3CE2185}"/>
              </a:ext>
            </a:extLst>
          </p:cNvPr>
          <p:cNvSpPr txBox="1"/>
          <p:nvPr/>
        </p:nvSpPr>
        <p:spPr>
          <a:xfrm>
            <a:off x="8524534" y="4704245"/>
            <a:ext cx="2755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سيّارة قصيرة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888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arbre, plein air">
            <a:extLst>
              <a:ext uri="{FF2B5EF4-FFF2-40B4-BE49-F238E27FC236}">
                <a16:creationId xmlns:a16="http://schemas.microsoft.com/office/drawing/2014/main" id="{E882A30D-AA61-05BC-CE18-4933FE48D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8"/>
          <a:stretch/>
        </p:blipFill>
        <p:spPr>
          <a:xfrm>
            <a:off x="-11201" y="-9525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DD4E8F-4598-A449-1B0E-00BC0407527C}"/>
              </a:ext>
            </a:extLst>
          </p:cNvPr>
          <p:cNvSpPr txBox="1"/>
          <p:nvPr/>
        </p:nvSpPr>
        <p:spPr>
          <a:xfrm>
            <a:off x="2230254" y="344593"/>
            <a:ext cx="77314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ar-JO" sz="4000" dirty="0"/>
              <a:t>يذهب مُراد إلى المدينة ويَرَى صديقه أُوَيس</a:t>
            </a:r>
            <a:endParaRPr lang="fr-FR" sz="4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46A97B-23F0-905D-4400-651DE2EB1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56" t="23399" r="12217" b="15999"/>
          <a:stretch/>
        </p:blipFill>
        <p:spPr>
          <a:xfrm>
            <a:off x="-1299411" y="5089358"/>
            <a:ext cx="1167063" cy="15039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9B563A-7498-CC53-5AD7-B12229C22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750" y1="38250" x2="74750" y2="38250"/>
                        <a14:foregroundMark x1="68375" y1="63875" x2="68375" y2="63875"/>
                        <a14:foregroundMark x1="67625" y1="62250" x2="67625" y2="62250"/>
                        <a14:foregroundMark x1="73000" y1="38625" x2="76125" y2="3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1" t="21047" r="9503" b="15211"/>
          <a:stretch/>
        </p:blipFill>
        <p:spPr>
          <a:xfrm>
            <a:off x="9271354" y="4969043"/>
            <a:ext cx="1099865" cy="1484206"/>
          </a:xfrm>
          <a:prstGeom prst="rect">
            <a:avLst/>
          </a:prstGeom>
        </p:spPr>
      </p:pic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62447C5C-039C-3C9B-E51C-681E2C53C910}"/>
              </a:ext>
            </a:extLst>
          </p:cNvPr>
          <p:cNvSpPr/>
          <p:nvPr/>
        </p:nvSpPr>
        <p:spPr>
          <a:xfrm>
            <a:off x="5226781" y="163621"/>
            <a:ext cx="2653903" cy="1777716"/>
          </a:xfrm>
          <a:prstGeom prst="wedgeRoundRectCallout">
            <a:avLst>
              <a:gd name="adj1" fmla="val 47172"/>
              <a:gd name="adj2" fmla="val 1990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أهلًا يا أُوَيْس. ماذا تفعل هنا</a:t>
            </a:r>
            <a:endParaRPr lang="fr-FR" sz="4000" dirty="0"/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6569DD17-108B-B3E6-81E7-7ADE9786976B}"/>
              </a:ext>
            </a:extLst>
          </p:cNvPr>
          <p:cNvSpPr/>
          <p:nvPr/>
        </p:nvSpPr>
        <p:spPr>
          <a:xfrm>
            <a:off x="7366183" y="95648"/>
            <a:ext cx="4803711" cy="3260558"/>
          </a:xfrm>
          <a:prstGeom prst="wedgeRoundRectCallout">
            <a:avLst>
              <a:gd name="adj1" fmla="val -2370"/>
              <a:gd name="adj2" fmla="val 930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أذهب إلى المسجد لصلاة الظهر ثمّ إلى المكتبة. أحتاج إلى كتب للدراسات.</a:t>
            </a:r>
          </a:p>
          <a:p>
            <a:pPr algn="r"/>
            <a:r>
              <a:rPr lang="ar-JO" sz="4000" dirty="0"/>
              <a:t>وأنت، ماذا تفعل ؟</a:t>
            </a:r>
            <a:endParaRPr lang="fr-FR" sz="4000" dirty="0"/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8D1BCF13-3477-AF34-4D20-F8301B5640C7}"/>
              </a:ext>
            </a:extLst>
          </p:cNvPr>
          <p:cNvSpPr/>
          <p:nvPr/>
        </p:nvSpPr>
        <p:spPr>
          <a:xfrm>
            <a:off x="2165618" y="43709"/>
            <a:ext cx="5222671" cy="2714061"/>
          </a:xfrm>
          <a:prstGeom prst="wedgeRoundRectCallout">
            <a:avLst>
              <a:gd name="adj1" fmla="val 52341"/>
              <a:gd name="adj2" fmla="val 11504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أنا أذهب إلى المسجد كذلك ثمّ أرجع إلى المَتْجَر الكبير لأَشْتَرِي مَأكولات ومَشْرُوبات لِضُيُوفي.</a:t>
            </a:r>
            <a:endParaRPr lang="fr-FR" sz="4000" dirty="0"/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EC5FBAC2-22F2-60BB-C5E6-BEE916D57EC2}"/>
              </a:ext>
            </a:extLst>
          </p:cNvPr>
          <p:cNvSpPr/>
          <p:nvPr/>
        </p:nvSpPr>
        <p:spPr>
          <a:xfrm>
            <a:off x="8788624" y="513688"/>
            <a:ext cx="2864899" cy="1316264"/>
          </a:xfrm>
          <a:prstGeom prst="wedgeRoundRectCallout">
            <a:avLst>
              <a:gd name="adj1" fmla="val -15618"/>
              <a:gd name="adj2" fmla="val 25834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ومَنْ ضُيُوفُكَ؟</a:t>
            </a:r>
            <a:endParaRPr lang="fr-FR" sz="4000" dirty="0"/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21C5AC22-2EFB-2D96-BE24-94D06B86BF80}"/>
              </a:ext>
            </a:extLst>
          </p:cNvPr>
          <p:cNvSpPr/>
          <p:nvPr/>
        </p:nvSpPr>
        <p:spPr>
          <a:xfrm>
            <a:off x="5215876" y="445587"/>
            <a:ext cx="2221058" cy="1320275"/>
          </a:xfrm>
          <a:prstGeom prst="wedgeRoundRectCallout">
            <a:avLst>
              <a:gd name="adj1" fmla="val 61679"/>
              <a:gd name="adj2" fmla="val 26102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عائِلة مُنَى.</a:t>
            </a:r>
            <a:endParaRPr lang="fr-FR" sz="4000" dirty="0"/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2012F1E8-8853-191A-3DC1-49F158E69D5D}"/>
              </a:ext>
            </a:extLst>
          </p:cNvPr>
          <p:cNvSpPr/>
          <p:nvPr/>
        </p:nvSpPr>
        <p:spPr>
          <a:xfrm>
            <a:off x="8930022" y="813015"/>
            <a:ext cx="2864899" cy="1316264"/>
          </a:xfrm>
          <a:prstGeom prst="wedgeRoundRectCallout">
            <a:avLst>
              <a:gd name="adj1" fmla="val -20238"/>
              <a:gd name="adj2" fmla="val 23548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وهل تَأْتِي أُخْتُها أمينة ؟</a:t>
            </a:r>
            <a:endParaRPr lang="fr-FR" sz="4000" dirty="0"/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id="{A4A688A0-ED78-7792-EA91-F104DA507F94}"/>
              </a:ext>
            </a:extLst>
          </p:cNvPr>
          <p:cNvSpPr/>
          <p:nvPr/>
        </p:nvSpPr>
        <p:spPr>
          <a:xfrm>
            <a:off x="5149701" y="335828"/>
            <a:ext cx="2221058" cy="1320275"/>
          </a:xfrm>
          <a:prstGeom prst="wedgeRoundRectCallout">
            <a:avLst>
              <a:gd name="adj1" fmla="val 61679"/>
              <a:gd name="adj2" fmla="val 26102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نَعَم تَأتِي إن شاء الله.</a:t>
            </a:r>
            <a:endParaRPr lang="fr-FR" sz="4000" dirty="0"/>
          </a:p>
        </p:txBody>
      </p:sp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184D5F93-A694-866B-750A-89A68F2F9BC5}"/>
              </a:ext>
            </a:extLst>
          </p:cNvPr>
          <p:cNvSpPr/>
          <p:nvPr/>
        </p:nvSpPr>
        <p:spPr>
          <a:xfrm>
            <a:off x="8682134" y="206229"/>
            <a:ext cx="3181041" cy="1931182"/>
          </a:xfrm>
          <a:prstGeom prst="wedgeRoundRectCallout">
            <a:avLst>
              <a:gd name="adj1" fmla="val -16078"/>
              <a:gd name="adj2" fmla="val 1786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هل تعلَم أنّها تدرس معي في الجامِعة؟</a:t>
            </a:r>
            <a:endParaRPr lang="fr-FR" sz="4000" dirty="0"/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8B718E28-63D6-B12D-CE37-66AD6D4DAC1D}"/>
              </a:ext>
            </a:extLst>
          </p:cNvPr>
          <p:cNvSpPr/>
          <p:nvPr/>
        </p:nvSpPr>
        <p:spPr>
          <a:xfrm>
            <a:off x="3524099" y="95648"/>
            <a:ext cx="3842084" cy="1800634"/>
          </a:xfrm>
          <a:prstGeom prst="wedgeRoundRectCallout">
            <a:avLst>
              <a:gd name="adj1" fmla="val 57294"/>
              <a:gd name="adj2" fmla="val 19955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نَعَم أعلم ذلك. هي طالبة في علم النفس.</a:t>
            </a:r>
            <a:endParaRPr lang="fr-FR" sz="4000" dirty="0"/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7810B4D8-EC2D-13B3-B66D-5F27FB9703B4}"/>
              </a:ext>
            </a:extLst>
          </p:cNvPr>
          <p:cNvSpPr/>
          <p:nvPr/>
        </p:nvSpPr>
        <p:spPr>
          <a:xfrm>
            <a:off x="8834534" y="358629"/>
            <a:ext cx="3181041" cy="1931182"/>
          </a:xfrm>
          <a:prstGeom prst="wedgeRoundRectCallout">
            <a:avLst>
              <a:gd name="adj1" fmla="val -16078"/>
              <a:gd name="adj2" fmla="val 1786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صَحِيح. وأنا الآن أدرس الأديان.</a:t>
            </a:r>
            <a:endParaRPr lang="fr-FR" sz="4000" dirty="0"/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3BA707DB-1328-27AA-F292-6FD816966541}"/>
              </a:ext>
            </a:extLst>
          </p:cNvPr>
          <p:cNvSpPr/>
          <p:nvPr/>
        </p:nvSpPr>
        <p:spPr>
          <a:xfrm>
            <a:off x="3497254" y="213275"/>
            <a:ext cx="3842084" cy="1800634"/>
          </a:xfrm>
          <a:prstGeom prst="wedgeRoundRectCallout">
            <a:avLst>
              <a:gd name="adj1" fmla="val 57294"/>
              <a:gd name="adj2" fmla="val 19955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ألا تدرس علم الآثار؟</a:t>
            </a:r>
            <a:endParaRPr lang="fr-FR" sz="4000" dirty="0"/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69C4AA77-9069-0052-6283-F543397EA874}"/>
              </a:ext>
            </a:extLst>
          </p:cNvPr>
          <p:cNvSpPr/>
          <p:nvPr/>
        </p:nvSpPr>
        <p:spPr>
          <a:xfrm>
            <a:off x="8483387" y="284316"/>
            <a:ext cx="3181041" cy="1931182"/>
          </a:xfrm>
          <a:prstGeom prst="wedgeRoundRectCallout">
            <a:avLst>
              <a:gd name="adj1" fmla="val -16078"/>
              <a:gd name="adj2" fmla="val 1786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بلى, أدرس الأديان وعلم الآثار.</a:t>
            </a:r>
            <a:endParaRPr lang="fr-FR" sz="4000" dirty="0"/>
          </a:p>
        </p:txBody>
      </p:sp>
      <p:sp>
        <p:nvSpPr>
          <p:cNvPr id="18" name="Bulle narrative : rectangle à coins arrondis 17">
            <a:extLst>
              <a:ext uri="{FF2B5EF4-FFF2-40B4-BE49-F238E27FC236}">
                <a16:creationId xmlns:a16="http://schemas.microsoft.com/office/drawing/2014/main" id="{04F35AF8-AD0D-4EB7-3856-E0166D8B41B4}"/>
              </a:ext>
            </a:extLst>
          </p:cNvPr>
          <p:cNvSpPr/>
          <p:nvPr/>
        </p:nvSpPr>
        <p:spPr>
          <a:xfrm>
            <a:off x="3237249" y="79347"/>
            <a:ext cx="3842084" cy="1800634"/>
          </a:xfrm>
          <a:prstGeom prst="wedgeRoundRectCallout">
            <a:avLst>
              <a:gd name="adj1" fmla="val 57294"/>
              <a:gd name="adj2" fmla="val 19955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ما شاء الله أنت طالب مجتهد.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2598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73567 -0.0078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bâtiment, maison, plein air&#10;&#10;Description générée automatiquement">
            <a:extLst>
              <a:ext uri="{FF2B5EF4-FFF2-40B4-BE49-F238E27FC236}">
                <a16:creationId xmlns:a16="http://schemas.microsoft.com/office/drawing/2014/main" id="{25E4AFFB-FE13-1781-B62E-F05D2E38F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0"/>
            <a:ext cx="12192000" cy="44100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C9CB70-2F1D-4112-88EA-F0A52EB2D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66" y="4523172"/>
            <a:ext cx="694202" cy="8491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ECBF8A-199D-4002-8B13-ECFACDE1C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90323" l="3463" r="96676">
                        <a14:foregroundMark x1="9418" y1="31336" x2="5402" y2="39171"/>
                        <a14:foregroundMark x1="5402" y1="39171" x2="4986" y2="53917"/>
                        <a14:foregroundMark x1="4986" y1="53917" x2="7341" y2="65899"/>
                        <a14:foregroundMark x1="7341" y1="65899" x2="11219" y2="70968"/>
                        <a14:foregroundMark x1="11219" y1="70968" x2="21053" y2="69124"/>
                        <a14:foregroundMark x1="21053" y1="69124" x2="25346" y2="69124"/>
                        <a14:foregroundMark x1="25346" y1="69124" x2="25623" y2="69124"/>
                        <a14:foregroundMark x1="20360" y1="90783" x2="22992" y2="62212"/>
                        <a14:foregroundMark x1="22992" y1="62212" x2="20222" y2="50691"/>
                        <a14:foregroundMark x1="20222" y1="50691" x2="16343" y2="58065"/>
                        <a14:foregroundMark x1="16343" y1="58065" x2="15928" y2="62673"/>
                        <a14:foregroundMark x1="4017" y1="34562" x2="3463" y2="48848"/>
                        <a14:foregroundMark x1="3463" y1="48848" x2="4709" y2="64977"/>
                        <a14:foregroundMark x1="77285" y1="57604" x2="74931" y2="69585"/>
                        <a14:foregroundMark x1="74931" y1="69585" x2="78670" y2="76498"/>
                        <a14:foregroundMark x1="78670" y1="76498" x2="81717" y2="65899"/>
                        <a14:foregroundMark x1="81717" y1="65899" x2="76731" y2="66359"/>
                        <a14:foregroundMark x1="76731" y1="66359" x2="75900" y2="79263"/>
                        <a14:foregroundMark x1="75900" y1="79263" x2="80194" y2="77880"/>
                        <a14:foregroundMark x1="80194" y1="77880" x2="81579" y2="64516"/>
                        <a14:foregroundMark x1="81579" y1="64516" x2="79640" y2="52074"/>
                        <a14:foregroundMark x1="79640" y1="52074" x2="75069" y2="56221"/>
                        <a14:foregroundMark x1="75069" y1="56221" x2="74100" y2="70046"/>
                        <a14:foregroundMark x1="74100" y1="70046" x2="78255" y2="90783"/>
                        <a14:foregroundMark x1="82687" y1="61290" x2="81856" y2="81106"/>
                        <a14:foregroundMark x1="89612" y1="41935" x2="93629" y2="49309"/>
                        <a14:foregroundMark x1="93629" y1="49309" x2="96399" y2="60369"/>
                        <a14:foregroundMark x1="96399" y1="60369" x2="92936" y2="69585"/>
                        <a14:foregroundMark x1="92936" y1="69585" x2="90582" y2="70968"/>
                        <a14:foregroundMark x1="96399" y1="49770" x2="96676" y2="67281"/>
                        <a14:foregroundMark x1="52909" y1="2765" x2="56371" y2="11982"/>
                        <a14:foregroundMark x1="56371" y1="11982" x2="64266" y2="23041"/>
                        <a14:foregroundMark x1="64266" y1="23041" x2="65235" y2="24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9" y="5980049"/>
            <a:ext cx="3107112" cy="93385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2B6457-E13E-4189-9632-D49D702A6D9E}"/>
              </a:ext>
            </a:extLst>
          </p:cNvPr>
          <p:cNvSpPr txBox="1"/>
          <p:nvPr/>
        </p:nvSpPr>
        <p:spPr>
          <a:xfrm>
            <a:off x="5162328" y="4277163"/>
            <a:ext cx="328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اِمْرَأة</a:t>
            </a:r>
            <a:r>
              <a:rPr lang="ar-JO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طويل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فقير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6276D1-8AAE-46B3-BC0F-A0060FF8B0F2}"/>
              </a:ext>
            </a:extLst>
          </p:cNvPr>
          <p:cNvSpPr txBox="1"/>
          <p:nvPr/>
        </p:nvSpPr>
        <p:spPr>
          <a:xfrm>
            <a:off x="8735613" y="5547665"/>
            <a:ext cx="303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سَيّارة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قديم</a:t>
            </a:r>
            <a:r>
              <a:rPr kumimoji="0" lang="ar-SA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</a:t>
            </a:r>
            <a:r>
              <a:rPr kumimoji="0" lang="ar-JO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بيح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ةُ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31CF6D-BEF5-4CB3-92F4-42FC955AC3C4}"/>
              </a:ext>
            </a:extLst>
          </p:cNvPr>
          <p:cNvSpPr txBox="1"/>
          <p:nvPr/>
        </p:nvSpPr>
        <p:spPr>
          <a:xfrm>
            <a:off x="110786" y="5459565"/>
            <a:ext cx="303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سيّارة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جديدة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جميلة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3" name="Image 22" descr="Une image contenant jouet, chemise, pièce&#10;&#10;Description générée automatiquement">
            <a:extLst>
              <a:ext uri="{FF2B5EF4-FFF2-40B4-BE49-F238E27FC236}">
                <a16:creationId xmlns:a16="http://schemas.microsoft.com/office/drawing/2014/main" id="{A4133496-2E03-4B56-B4D7-5EBA9D8A61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77" b="86189" l="43299" r="93700">
                        <a14:foregroundMark x1="78750" y1="65875" x2="78750" y2="65875"/>
                        <a14:foregroundMark x1="57250" y1="60500" x2="57250" y2="60500"/>
                        <a14:foregroundMark x1="55500" y1="66875" x2="55500" y2="6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9" b="4235"/>
          <a:stretch/>
        </p:blipFill>
        <p:spPr>
          <a:xfrm>
            <a:off x="8447860" y="3812227"/>
            <a:ext cx="1015208" cy="19191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EFCC9D-95FD-4A03-9A87-B861BB37D3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747" y="6207797"/>
            <a:ext cx="1489417" cy="650203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EBC4EC77-F770-457E-BBB9-E6FCE3434026}"/>
              </a:ext>
            </a:extLst>
          </p:cNvPr>
          <p:cNvSpPr txBox="1"/>
          <p:nvPr/>
        </p:nvSpPr>
        <p:spPr>
          <a:xfrm>
            <a:off x="3934788" y="4866134"/>
            <a:ext cx="284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اِمْرَأة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قصير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غنيّ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" name="Image 2" descr="Une image contenant bâtiment, maison, dessin, porte&#10;&#10;Description générée automatiquement">
            <a:extLst>
              <a:ext uri="{FF2B5EF4-FFF2-40B4-BE49-F238E27FC236}">
                <a16:creationId xmlns:a16="http://schemas.microsoft.com/office/drawing/2014/main" id="{BEC229A0-E0FD-BCD8-478B-4753C22EE9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91" b="88985" l="5974" r="93247">
                        <a14:foregroundMark x1="29740" y1="17927" x2="39870" y2="36393"/>
                        <a14:foregroundMark x1="28052" y1="39417" x2="42468" y2="15227"/>
                        <a14:foregroundMark x1="30909" y1="11339" x2="58442" y2="12419"/>
                        <a14:foregroundMark x1="60909" y1="11663" x2="65714" y2="11555"/>
                        <a14:foregroundMark x1="61948" y1="11447" x2="43896" y2="11555"/>
                        <a14:foregroundMark x1="22208" y1="10907" x2="29740" y2="10799"/>
                        <a14:foregroundMark x1="64416" y1="11447" x2="72078" y2="11015"/>
                        <a14:foregroundMark x1="72078" y1="11015" x2="78701" y2="11339"/>
                        <a14:foregroundMark x1="19481" y1="10799" x2="21818" y2="11015"/>
                        <a14:foregroundMark x1="29481" y1="18359" x2="38701" y2="19222"/>
                        <a14:foregroundMark x1="38701" y1="19222" x2="40649" y2="36609"/>
                        <a14:foregroundMark x1="40649" y1="36609" x2="40909" y2="36933"/>
                        <a14:foregroundMark x1="40649" y1="37041" x2="34545" y2="31317"/>
                        <a14:foregroundMark x1="29481" y1="24946" x2="29610" y2="30778"/>
                        <a14:foregroundMark x1="51429" y1="39957" x2="67792" y2="33477"/>
                        <a14:foregroundMark x1="67792" y1="33477" x2="71429" y2="37365"/>
                        <a14:foregroundMark x1="73506" y1="37041" x2="82597" y2="42009"/>
                        <a14:foregroundMark x1="85455" y1="41793" x2="85455" y2="41793"/>
                        <a14:foregroundMark x1="67922" y1="53564" x2="68182" y2="82829"/>
                        <a14:foregroundMark x1="63247" y1="86933" x2="59740" y2="73650"/>
                        <a14:foregroundMark x1="73506" y1="82937" x2="71948" y2="65119"/>
                        <a14:foregroundMark x1="71948" y1="65119" x2="67532" y2="57343"/>
                        <a14:foregroundMark x1="67532" y1="57343" x2="61688" y2="54644"/>
                        <a14:foregroundMark x1="60519" y1="66847" x2="65455" y2="64579"/>
                        <a14:foregroundMark x1="64545" y1="58747" x2="63247" y2="66415"/>
                        <a14:foregroundMark x1="63247" y1="66415" x2="62987" y2="66739"/>
                        <a14:foregroundMark x1="61039" y1="74190" x2="61299" y2="67711"/>
                        <a14:foregroundMark x1="61299" y1="67711" x2="61299" y2="67711"/>
                        <a14:foregroundMark x1="64545" y1="46868" x2="71818" y2="46868"/>
                        <a14:foregroundMark x1="41039" y1="24082" x2="43377" y2="29914"/>
                        <a14:foregroundMark x1="34416" y1="56695" x2="34156" y2="64147"/>
                        <a14:foregroundMark x1="34156" y1="64147" x2="37662" y2="73218"/>
                        <a14:foregroundMark x1="37662" y1="73218" x2="42208" y2="64363"/>
                        <a14:foregroundMark x1="42208" y1="64363" x2="38312" y2="56803"/>
                        <a14:foregroundMark x1="38312" y1="56803" x2="37013" y2="55616"/>
                        <a14:foregroundMark x1="35065" y1="56156" x2="41688" y2="55940"/>
                        <a14:foregroundMark x1="30130" y1="73542" x2="41688" y2="73542"/>
                        <a14:foregroundMark x1="41688" y1="73542" x2="42338" y2="67495"/>
                        <a14:foregroundMark x1="23896" y1="81965" x2="50519" y2="81641"/>
                        <a14:foregroundMark x1="13506" y1="86609" x2="13506" y2="82721"/>
                        <a14:foregroundMark x1="13896" y1="88553" x2="15714" y2="88661"/>
                        <a14:foregroundMark x1="23896" y1="88985" x2="41688" y2="88445"/>
                        <a14:foregroundMark x1="41688" y1="88445" x2="41818" y2="88337"/>
                        <a14:foregroundMark x1="42468" y1="88553" x2="53766" y2="88229"/>
                        <a14:foregroundMark x1="53766" y1="88229" x2="80909" y2="88661"/>
                        <a14:foregroundMark x1="80909" y1="88661" x2="93247" y2="88445"/>
                        <a14:foregroundMark x1="31948" y1="70842" x2="28571" y2="62203"/>
                        <a14:foregroundMark x1="31429" y1="61123" x2="31948" y2="58963"/>
                        <a14:foregroundMark x1="6104" y1="70194" x2="5974" y2="72246"/>
                        <a14:foregroundMark x1="38571" y1="57235" x2="37662" y2="61987"/>
                        <a14:foregroundMark x1="23896" y1="84773" x2="47013" y2="8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99" b="12500"/>
          <a:stretch/>
        </p:blipFill>
        <p:spPr>
          <a:xfrm>
            <a:off x="275468" y="1994995"/>
            <a:ext cx="2842783" cy="3418662"/>
          </a:xfrm>
          <a:prstGeom prst="rect">
            <a:avLst/>
          </a:prstGeom>
        </p:spPr>
      </p:pic>
      <p:pic>
        <p:nvPicPr>
          <p:cNvPr id="8" name="Image 7" descr="Une image contenant en bois, table, bâtiment, bois&#10;&#10;Description générée automatiquement">
            <a:extLst>
              <a:ext uri="{FF2B5EF4-FFF2-40B4-BE49-F238E27FC236}">
                <a16:creationId xmlns:a16="http://schemas.microsoft.com/office/drawing/2014/main" id="{530F56B2-DE42-9CFD-140B-F7A0F595C88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67" b="97414" l="3504" r="93269">
                        <a14:foregroundMark x1="23744" y1="8606" x2="28769" y2="18303"/>
                        <a14:foregroundMark x1="28769" y1="18303" x2="33518" y2="61778"/>
                        <a14:foregroundMark x1="33518" y1="61778" x2="35961" y2="61980"/>
                        <a14:foregroundMark x1="25219" y1="49051" x2="47948" y2="23879"/>
                        <a14:foregroundMark x1="47948" y1="23879" x2="58921" y2="21495"/>
                        <a14:foregroundMark x1="58921" y1="21495" x2="77732" y2="45293"/>
                        <a14:foregroundMark x1="77732" y1="45293" x2="79945" y2="34101"/>
                        <a14:foregroundMark x1="79945" y1="34101" x2="56017" y2="50990"/>
                        <a14:foregroundMark x1="56017" y1="50990" x2="67404" y2="89939"/>
                        <a14:foregroundMark x1="67404" y1="89939" x2="76856" y2="83960"/>
                        <a14:foregroundMark x1="76856" y1="83960" x2="80636" y2="78586"/>
                        <a14:foregroundMark x1="86768" y1="95758" x2="84140" y2="77616"/>
                        <a14:foregroundMark x1="84140" y1="77616" x2="86999" y2="68323"/>
                        <a14:foregroundMark x1="86999" y1="68323" x2="86953" y2="67152"/>
                        <a14:foregroundMark x1="79806" y1="91879" x2="40018" y2="94101"/>
                        <a14:foregroundMark x1="40018" y1="94101" x2="25496" y2="91394"/>
                        <a14:foregroundMark x1="25496" y1="91394" x2="23744" y2="81697"/>
                        <a14:foregroundMark x1="23744" y1="81697" x2="25403" y2="73051"/>
                        <a14:foregroundMark x1="19502" y1="95232" x2="19041" y2="84525"/>
                        <a14:foregroundMark x1="19041" y1="84525" x2="19502" y2="84121"/>
                        <a14:foregroundMark x1="25864" y1="95960" x2="21254" y2="73374"/>
                        <a14:foregroundMark x1="21254" y1="73374" x2="21438" y2="71030"/>
                        <a14:foregroundMark x1="47994" y1="86343" x2="52190" y2="71758"/>
                        <a14:foregroundMark x1="52190" y1="71758" x2="52190" y2="71758"/>
                        <a14:foregroundMark x1="27524" y1="10828" x2="64638" y2="12566"/>
                        <a14:foregroundMark x1="64638" y1="12566" x2="78930" y2="18505"/>
                        <a14:foregroundMark x1="78930" y1="18505" x2="77686" y2="24323"/>
                        <a14:foregroundMark x1="28170" y1="10101" x2="16690" y2="21131"/>
                        <a14:foregroundMark x1="16690" y1="21131" x2="16367" y2="23192"/>
                        <a14:foregroundMark x1="19963" y1="22101" x2="20977" y2="50909"/>
                        <a14:foregroundMark x1="28585" y1="54949" x2="51775" y2="25980"/>
                        <a14:foregroundMark x1="51775" y1="25980" x2="51775" y2="25414"/>
                        <a14:foregroundMark x1="37667" y1="14545" x2="69202" y2="11394"/>
                        <a14:foregroundMark x1="69202" y1="11394" x2="78101" y2="18343"/>
                        <a14:foregroundMark x1="78101" y1="18343" x2="78976" y2="20808"/>
                        <a14:foregroundMark x1="79391" y1="12848" x2="57446" y2="20970"/>
                        <a14:foregroundMark x1="19502" y1="7677" x2="35224" y2="6545"/>
                        <a14:foregroundMark x1="35224" y1="6545" x2="78331" y2="12646"/>
                        <a14:foregroundMark x1="78331" y1="12646" x2="88658" y2="23556"/>
                        <a14:foregroundMark x1="93269" y1="58465" x2="91609" y2="62182"/>
                        <a14:foregroundMark x1="6870" y1="90061" x2="8990" y2="88404"/>
                        <a14:foregroundMark x1="4334" y1="92808" x2="3734" y2="94465"/>
                        <a14:foregroundMark x1="3504" y1="94828" x2="3734" y2="95758"/>
                        <a14:foregroundMark x1="8160" y1="89495" x2="11803" y2="79515"/>
                        <a14:foregroundMark x1="11803" y1="79515" x2="11296" y2="66061"/>
                        <a14:foregroundMark x1="11296" y1="79152" x2="10881" y2="65293"/>
                        <a14:foregroundMark x1="29414" y1="2707" x2="30890" y2="3273"/>
                        <a14:foregroundMark x1="16782" y1="88566" x2="16136" y2="92081"/>
                        <a14:foregroundMark x1="23098" y1="97414" x2="24574" y2="97414"/>
                        <a14:foregroundMark x1="44398" y1="39838" x2="41448" y2="5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242" b="1504"/>
          <a:stretch/>
        </p:blipFill>
        <p:spPr>
          <a:xfrm>
            <a:off x="9369045" y="2420914"/>
            <a:ext cx="2712169" cy="30419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643E9F-93E1-468E-B028-882632536EC5}"/>
              </a:ext>
            </a:extLst>
          </p:cNvPr>
          <p:cNvSpPr txBox="1"/>
          <p:nvPr/>
        </p:nvSpPr>
        <p:spPr>
          <a:xfrm>
            <a:off x="723620" y="1797701"/>
            <a:ext cx="215925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دار</a:t>
            </a: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جديدة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F12883-4AB2-4C00-9916-34CF9037C0D8}"/>
              </a:ext>
            </a:extLst>
          </p:cNvPr>
          <p:cNvSpPr txBox="1"/>
          <p:nvPr/>
        </p:nvSpPr>
        <p:spPr>
          <a:xfrm>
            <a:off x="9746169" y="1897820"/>
            <a:ext cx="19579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دار</a:t>
            </a:r>
            <a:r>
              <a:rPr kumimoji="0" lang="ar-LB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قديمة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57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34" grpId="0"/>
      <p:bldP spid="34" grpId="1"/>
      <p:bldP spid="7" grpId="0" animBg="1"/>
      <p:bldP spid="7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F67B3C5-B198-33E8-369C-F03915792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50" b="13333"/>
          <a:stretch/>
        </p:blipFill>
        <p:spPr>
          <a:xfrm>
            <a:off x="0" y="0"/>
            <a:ext cx="12192000" cy="69471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81B5FC0-FD02-D0C1-1B7D-A87C6CE61609}"/>
              </a:ext>
            </a:extLst>
          </p:cNvPr>
          <p:cNvSpPr txBox="1"/>
          <p:nvPr/>
        </p:nvSpPr>
        <p:spPr>
          <a:xfrm>
            <a:off x="1323473" y="5213321"/>
            <a:ext cx="149191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مكتبة الهُدْهُد</a:t>
            </a:r>
            <a:endParaRPr lang="fr-FR" dirty="0">
              <a:ea typeface="Al-Kharashi Koufi 1" pitchFamily="2" charset="-78"/>
              <a:cs typeface="Al-Kharashi Koufi 1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1264AF-95FE-FEE3-94EC-37E0B918AC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56" t="23399" r="12217" b="15999"/>
          <a:stretch/>
        </p:blipFill>
        <p:spPr>
          <a:xfrm>
            <a:off x="-1026695" y="5582653"/>
            <a:ext cx="578863" cy="7459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AD8C23-6E5D-8613-5292-821C1DC1F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750" y1="38250" x2="74750" y2="38250"/>
                        <a14:foregroundMark x1="68375" y1="63875" x2="68375" y2="63875"/>
                        <a14:foregroundMark x1="67625" y1="62250" x2="67625" y2="62250"/>
                        <a14:foregroundMark x1="73000" y1="38625" x2="76125" y2="3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1" t="21047" r="9503" b="15211"/>
          <a:stretch/>
        </p:blipFill>
        <p:spPr>
          <a:xfrm>
            <a:off x="-570478" y="5678906"/>
            <a:ext cx="570478" cy="7698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97B187-1F5D-D3FD-084A-9EBC33B097F9}"/>
              </a:ext>
            </a:extLst>
          </p:cNvPr>
          <p:cNvSpPr txBox="1"/>
          <p:nvPr/>
        </p:nvSpPr>
        <p:spPr>
          <a:xfrm>
            <a:off x="9055767" y="5052719"/>
            <a:ext cx="215766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متجر سليمان الكبير</a:t>
            </a:r>
            <a:endParaRPr lang="fr-FR" dirty="0">
              <a:ea typeface="Al-Kharashi Koufi 1" pitchFamily="2" charset="-78"/>
              <a:cs typeface="Al-Kharashi Koufi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26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58933 -0.0175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49701 -0.0053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vectorielle simple intérieur d'une mosquée.">
            <a:extLst>
              <a:ext uri="{FF2B5EF4-FFF2-40B4-BE49-F238E27FC236}">
                <a16:creationId xmlns:a16="http://schemas.microsoft.com/office/drawing/2014/main" id="{6CC690B2-BBEB-EF8C-3ECF-1F9A724EC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2" b="10375"/>
          <a:stretch/>
        </p:blipFill>
        <p:spPr bwMode="auto">
          <a:xfrm>
            <a:off x="0" y="0"/>
            <a:ext cx="12192000" cy="530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CCE133-8800-AD48-F725-6F296ED19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02" y="2135154"/>
            <a:ext cx="2332994" cy="23329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3A0EE8-CEBB-46B4-A379-03FF51D17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8" b="91506" l="8132" r="89451">
                        <a14:foregroundMark x1="37363" y1="9266" x2="65714" y2="9459"/>
                        <a14:foregroundMark x1="88132" y1="36486" x2="89890" y2="65830"/>
                        <a14:foregroundMark x1="48571" y1="54247" x2="48571" y2="54247"/>
                        <a14:foregroundMark x1="48571" y1="54826" x2="48571" y2="54826"/>
                        <a14:foregroundMark x1="48571" y1="55792" x2="48571" y2="55792"/>
                        <a14:foregroundMark x1="55165" y1="6178" x2="55165" y2="6178"/>
                        <a14:foregroundMark x1="8132" y1="42664" x2="8132" y2="42664"/>
                        <a14:foregroundMark x1="39780" y1="88996" x2="39780" y2="88996"/>
                        <a14:foregroundMark x1="46813" y1="89961" x2="46813" y2="89961"/>
                        <a14:foregroundMark x1="56044" y1="90347" x2="56703" y2="90347"/>
                        <a14:foregroundMark x1="67253" y1="91506" x2="42637" y2="89768"/>
                        <a14:foregroundMark x1="42637" y1="51158" x2="51209" y2="51351"/>
                        <a14:foregroundMark x1="51209" y1="51351" x2="54505" y2="52510"/>
                        <a14:foregroundMark x1="86813" y1="69112" x2="86813" y2="69112"/>
                        <a14:foregroundMark x1="12967" y1="70463" x2="12967" y2="70463"/>
                        <a14:foregroundMark x1="35824" y1="8880" x2="35824" y2="8880"/>
                        <a14:foregroundMark x1="27692" y1="12934" x2="27692" y2="12934"/>
                        <a14:foregroundMark x1="15604" y1="22201" x2="15604" y2="22201"/>
                        <a14:foregroundMark x1="9890" y1="34170" x2="9890" y2="34170"/>
                        <a14:foregroundMark x1="13626" y1="60039" x2="13626" y2="60039"/>
                        <a14:foregroundMark x1="50110" y1="5985" x2="50110" y2="5985"/>
                        <a14:foregroundMark x1="60220" y1="5598" x2="60220" y2="5598"/>
                        <a14:foregroundMark x1="36923" y1="90541" x2="36923" y2="90541"/>
                        <a14:foregroundMark x1="33846" y1="90154" x2="33846" y2="90154"/>
                        <a14:foregroundMark x1="69451" y1="89961" x2="69451" y2="89961"/>
                        <a14:foregroundMark x1="9670" y1="39768" x2="9670" y2="39768"/>
                        <a14:foregroundMark x1="63077" y1="6564" x2="63077" y2="6564"/>
                        <a14:foregroundMark x1="32527" y1="10039" x2="32527" y2="1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126" y="4143874"/>
            <a:ext cx="825428" cy="939717"/>
          </a:xfrm>
          <a:prstGeom prst="rect">
            <a:avLst/>
          </a:prstGeom>
        </p:spPr>
      </p:pic>
      <p:pic>
        <p:nvPicPr>
          <p:cNvPr id="6" name="Image 5" descr="Une image contenant sourire, dessin, illustration, clipart&#10;&#10;Description générée automatiquement">
            <a:extLst>
              <a:ext uri="{FF2B5EF4-FFF2-40B4-BE49-F238E27FC236}">
                <a16:creationId xmlns:a16="http://schemas.microsoft.com/office/drawing/2014/main" id="{F74CB557-6D36-5336-C7BD-C3A9EAE41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625" y1="58250" x2="65250" y2="61125"/>
                        <a14:foregroundMark x1="61750" y1="79375" x2="61250" y2="79375"/>
                        <a14:foregroundMark x1="73000" y1="80000" x2="72125" y2="80000"/>
                        <a14:backgroundMark x1="65375" y1="81250" x2="66625" y2="8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7" y="3402437"/>
            <a:ext cx="1456848" cy="1619991"/>
          </a:xfrm>
          <a:prstGeom prst="rect">
            <a:avLst/>
          </a:prstGeom>
        </p:spPr>
      </p:pic>
      <p:pic>
        <p:nvPicPr>
          <p:cNvPr id="7" name="Image 6" descr="Une image contenant clipart, chapeau, sourire, Visage humain&#10;&#10;Description générée automatiquement">
            <a:extLst>
              <a:ext uri="{FF2B5EF4-FFF2-40B4-BE49-F238E27FC236}">
                <a16:creationId xmlns:a16="http://schemas.microsoft.com/office/drawing/2014/main" id="{5CA0F038-F738-6988-8586-BF8ADE292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000" y1="48375" x2="67750" y2="55500"/>
                        <a14:foregroundMark x1="67750" y1="55500" x2="75375" y2="49000"/>
                        <a14:foregroundMark x1="66000" y1="55125" x2="66750" y2="57750"/>
                        <a14:foregroundMark x1="60625" y1="78750" x2="60625" y2="78750"/>
                        <a14:foregroundMark x1="70625" y1="79750" x2="70625" y2="79750"/>
                        <a14:backgroundMark x1="66125" y1="80250" x2="66125" y2="8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79" y="3478598"/>
            <a:ext cx="1773541" cy="17735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C9FE554-4591-58A1-3051-2C3C646012CD}"/>
              </a:ext>
            </a:extLst>
          </p:cNvPr>
          <p:cNvSpPr txBox="1"/>
          <p:nvPr/>
        </p:nvSpPr>
        <p:spPr>
          <a:xfrm>
            <a:off x="1852864" y="156984"/>
            <a:ext cx="820513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ar-JO" sz="4000" dirty="0"/>
              <a:t>مُراد وأُوَيس يحضُران صلاة الجمعة مع الناس.</a:t>
            </a:r>
            <a:endParaRPr lang="fr-FR" sz="4000" dirty="0"/>
          </a:p>
        </p:txBody>
      </p:sp>
      <p:pic>
        <p:nvPicPr>
          <p:cNvPr id="11" name="Image 10" descr="Une image contenant dessin humoristique, chapeau, clipart, Animation&#10;&#10;Description générée automatiquement">
            <a:extLst>
              <a:ext uri="{FF2B5EF4-FFF2-40B4-BE49-F238E27FC236}">
                <a16:creationId xmlns:a16="http://schemas.microsoft.com/office/drawing/2014/main" id="{3CDBB370-CB2F-32F7-5BB6-64F0A1982E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875" b="81625" l="50125" r="82875">
                        <a14:foregroundMark x1="52875" y1="48125" x2="52000" y2="47375"/>
                        <a14:foregroundMark x1="82125" y1="47500" x2="82125" y2="47500"/>
                        <a14:foregroundMark x1="76250" y1="64750" x2="76250" y2="64750"/>
                        <a14:foregroundMark x1="57125" y1="66375" x2="57125" y2="66375"/>
                        <a14:foregroundMark x1="56375" y1="69000" x2="56375" y2="69000"/>
                        <a14:foregroundMark x1="55875" y1="68250" x2="55875" y2="68250"/>
                        <a14:foregroundMark x1="77250" y1="68250" x2="77250" y2="68250"/>
                        <a14:foregroundMark x1="76875" y1="67875" x2="76875" y2="67875"/>
                        <a14:foregroundMark x1="77250" y1="67875" x2="77250" y2="67875"/>
                        <a14:foregroundMark x1="77625" y1="67375" x2="77625" y2="67375"/>
                        <a14:foregroundMark x1="77750" y1="67750" x2="77750" y2="67750"/>
                        <a14:foregroundMark x1="62125" y1="81250" x2="63250" y2="76500"/>
                        <a14:foregroundMark x1="67375" y1="26000" x2="66375" y2="24875"/>
                        <a14:foregroundMark x1="60625" y1="64500" x2="61250" y2="64500"/>
                        <a14:foregroundMark x1="50875" y1="48375" x2="50875" y2="48375"/>
                        <a14:foregroundMark x1="50375" y1="39500" x2="50375" y2="39500"/>
                        <a14:foregroundMark x1="50250" y1="46875" x2="50250" y2="46875"/>
                        <a14:foregroundMark x1="72875" y1="81625" x2="72875" y2="81625"/>
                        <a14:backgroundMark x1="66375" y1="80875" x2="6725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0" t="20877" r="13099" b="14736"/>
          <a:stretch/>
        </p:blipFill>
        <p:spPr>
          <a:xfrm>
            <a:off x="8460942" y="3692352"/>
            <a:ext cx="723193" cy="1170515"/>
          </a:xfrm>
          <a:prstGeom prst="rect">
            <a:avLst/>
          </a:prstGeom>
        </p:spPr>
      </p:pic>
      <p:pic>
        <p:nvPicPr>
          <p:cNvPr id="13" name="Image 12" descr="Une image contenant chapeau, clipart, dessin humoristique, Dessin animé&#10;&#10;Description générée automatiquement">
            <a:extLst>
              <a:ext uri="{FF2B5EF4-FFF2-40B4-BE49-F238E27FC236}">
                <a16:creationId xmlns:a16="http://schemas.microsoft.com/office/drawing/2014/main" id="{FE589C44-8A66-14CD-DB3F-15E39779EF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00" b="79500" l="53750" r="83750">
                        <a14:foregroundMark x1="65375" y1="25625" x2="69125" y2="26125"/>
                        <a14:foregroundMark x1="54500" y1="37875" x2="54500" y2="37875"/>
                        <a14:foregroundMark x1="53875" y1="45125" x2="53875" y2="45125"/>
                        <a14:foregroundMark x1="83750" y1="45500" x2="83750" y2="45500"/>
                        <a14:foregroundMark x1="75125" y1="77500" x2="75125" y2="77500"/>
                        <a14:foregroundMark x1="62000" y1="78125" x2="62000" y2="78125"/>
                        <a14:foregroundMark x1="75625" y1="79000" x2="75000" y2="78250"/>
                        <a14:foregroundMark x1="61125" y1="79500" x2="61125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62" t="20351" r="13275" b="16931"/>
          <a:stretch/>
        </p:blipFill>
        <p:spPr>
          <a:xfrm flipH="1">
            <a:off x="3514719" y="3930988"/>
            <a:ext cx="767748" cy="1365491"/>
          </a:xfrm>
          <a:prstGeom prst="rect">
            <a:avLst/>
          </a:prstGeom>
        </p:spPr>
      </p:pic>
      <p:pic>
        <p:nvPicPr>
          <p:cNvPr id="15" name="Image 14" descr="Une image contenant dessin humoristique, clipart, dessin, illustration&#10;&#10;Description générée automatiquement">
            <a:extLst>
              <a:ext uri="{FF2B5EF4-FFF2-40B4-BE49-F238E27FC236}">
                <a16:creationId xmlns:a16="http://schemas.microsoft.com/office/drawing/2014/main" id="{E4CBE4C3-1BE2-9B94-A2BE-9D3ADAABED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125" b="78250" l="45375" r="83875">
                        <a14:foregroundMark x1="64750" y1="59125" x2="68250" y2="61625"/>
                        <a14:foregroundMark x1="63750" y1="76875" x2="63750" y2="76875"/>
                        <a14:foregroundMark x1="64625" y1="78250" x2="64625" y2="78250"/>
                        <a14:foregroundMark x1="82750" y1="67250" x2="82750" y2="67250"/>
                        <a14:foregroundMark x1="83875" y1="45750" x2="83875" y2="45750"/>
                        <a14:foregroundMark x1="69750" y1="30125" x2="68125" y2="30125"/>
                        <a14:foregroundMark x1="45625" y1="54875" x2="45375" y2="55750"/>
                        <a14:foregroundMark x1="75500" y1="77875" x2="75500" y2="77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13" t="26491" r="13013" b="18246"/>
          <a:stretch/>
        </p:blipFill>
        <p:spPr>
          <a:xfrm>
            <a:off x="7037904" y="3760920"/>
            <a:ext cx="844730" cy="1033377"/>
          </a:xfrm>
          <a:prstGeom prst="rect">
            <a:avLst/>
          </a:prstGeom>
        </p:spPr>
      </p:pic>
      <p:pic>
        <p:nvPicPr>
          <p:cNvPr id="17" name="Image 16" descr="Une image contenant sourire, dessin, clipart, dessin humoristique&#10;&#10;Description générée automatiquement">
            <a:extLst>
              <a:ext uri="{FF2B5EF4-FFF2-40B4-BE49-F238E27FC236}">
                <a16:creationId xmlns:a16="http://schemas.microsoft.com/office/drawing/2014/main" id="{F748C910-07A5-8937-6A6C-A875D55478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6000" b="75500" l="46375" r="88000">
                        <a14:foregroundMark x1="66875" y1="27750" x2="53625" y2="33750"/>
                        <a14:foregroundMark x1="53625" y1="33750" x2="52000" y2="35750"/>
                        <a14:foregroundMark x1="71875" y1="28750" x2="88000" y2="48625"/>
                        <a14:foregroundMark x1="88000" y1="48625" x2="85500" y2="45625"/>
                        <a14:foregroundMark x1="72875" y1="73625" x2="72875" y2="75500"/>
                        <a14:foregroundMark x1="62000" y1="75250" x2="62000" y2="75250"/>
                        <a14:foregroundMark x1="46375" y1="48750" x2="46375" y2="48750"/>
                        <a14:foregroundMark x1="66375" y1="26000" x2="66375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9" t="22687" r="10043" b="20398"/>
          <a:stretch/>
        </p:blipFill>
        <p:spPr>
          <a:xfrm>
            <a:off x="6164734" y="3858421"/>
            <a:ext cx="826532" cy="9879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3E8CE9-CA34-21DB-E0DB-5BAB8670B0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92" t="14486" r="11213" b="16391"/>
          <a:stretch/>
        </p:blipFill>
        <p:spPr>
          <a:xfrm>
            <a:off x="8578827" y="4401535"/>
            <a:ext cx="492558" cy="7338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97AD4-9EA8-B883-7117-AF2124CB0A6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9095" t="20841" r="12083" b="13278"/>
          <a:stretch/>
        </p:blipFill>
        <p:spPr>
          <a:xfrm>
            <a:off x="6535225" y="4212433"/>
            <a:ext cx="803326" cy="108404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E1D813-3C42-FF71-7056-28D41BA0C5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74750" y1="38250" x2="74750" y2="38250"/>
                        <a14:foregroundMark x1="68375" y1="63875" x2="68375" y2="63875"/>
                        <a14:foregroundMark x1="67625" y1="62250" x2="67625" y2="62250"/>
                        <a14:foregroundMark x1="73000" y1="38625" x2="76125" y2="3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1" t="21047" r="9503" b="15211"/>
          <a:stretch/>
        </p:blipFill>
        <p:spPr>
          <a:xfrm>
            <a:off x="5658058" y="4227738"/>
            <a:ext cx="803325" cy="1084042"/>
          </a:xfrm>
          <a:prstGeom prst="rect">
            <a:avLst/>
          </a:prstGeom>
        </p:spPr>
      </p:pic>
      <p:pic>
        <p:nvPicPr>
          <p:cNvPr id="20" name="Image 19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CB0A27F2-CA8E-C564-5D62-0167988DD7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625" b="79625" l="52750" r="84625">
                        <a14:foregroundMark x1="62000" y1="34000" x2="70000" y2="34375"/>
                        <a14:foregroundMark x1="71250" y1="33375" x2="73750" y2="32625"/>
                        <a14:foregroundMark x1="73125" y1="33000" x2="74000" y2="33500"/>
                        <a14:foregroundMark x1="82875" y1="39625" x2="82750" y2="49750"/>
                        <a14:foregroundMark x1="52750" y1="48375" x2="53375" y2="42750"/>
                        <a14:foregroundMark x1="84625" y1="46500" x2="84625" y2="46500"/>
                        <a14:foregroundMark x1="82000" y1="45500" x2="81250" y2="38125"/>
                        <a14:foregroundMark x1="81500" y1="38125" x2="83625" y2="39375"/>
                        <a14:foregroundMark x1="52750" y1="45500" x2="54375" y2="52250"/>
                        <a14:foregroundMark x1="66375" y1="61875" x2="70625" y2="64375"/>
                        <a14:foregroundMark x1="64250" y1="79625" x2="64250" y2="78500"/>
                        <a14:foregroundMark x1="67375" y1="66625" x2="70375" y2="68875"/>
                        <a14:backgroundMark x1="67625" y1="81000" x2="68125" y2="8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948" r="13801" b="16841"/>
          <a:stretch/>
        </p:blipFill>
        <p:spPr>
          <a:xfrm>
            <a:off x="4040919" y="4227738"/>
            <a:ext cx="684039" cy="1024401"/>
          </a:xfrm>
          <a:prstGeom prst="rect">
            <a:avLst/>
          </a:prstGeom>
        </p:spPr>
      </p:pic>
      <p:pic>
        <p:nvPicPr>
          <p:cNvPr id="22" name="Image 21" descr="Une image contenant dessin humoristique, chapeau, clipart, Animation&#10;&#10;Description générée automatiquement">
            <a:extLst>
              <a:ext uri="{FF2B5EF4-FFF2-40B4-BE49-F238E27FC236}">
                <a16:creationId xmlns:a16="http://schemas.microsoft.com/office/drawing/2014/main" id="{5A7DC42B-8D36-9ED2-4A4B-8546362EBB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75" b="81500" l="51500" r="84625">
                        <a14:foregroundMark x1="51500" y1="44625" x2="51500" y2="39875"/>
                        <a14:foregroundMark x1="51500" y1="47625" x2="51500" y2="44625"/>
                        <a14:foregroundMark x1="62375" y1="28500" x2="68625" y2="27125"/>
                        <a14:foregroundMark x1="68625" y1="27125" x2="68625" y2="27125"/>
                        <a14:foregroundMark x1="68500" y1="24375" x2="64750" y2="24625"/>
                        <a14:foregroundMark x1="62625" y1="79125" x2="61625" y2="81500"/>
                        <a14:foregroundMark x1="81000" y1="46375" x2="82625" y2="47375"/>
                        <a14:foregroundMark x1="84625" y1="48375" x2="84625" y2="48375"/>
                        <a14:foregroundMark x1="72625" y1="81375" x2="72625" y2="81375"/>
                        <a14:foregroundMark x1="56500" y1="68375" x2="56500" y2="68375"/>
                        <a14:foregroundMark x1="63000" y1="66625" x2="62000" y2="64625"/>
                        <a14:foregroundMark x1="77000" y1="68750" x2="77000" y2="68750"/>
                        <a14:backgroundMark x1="66500" y1="80500" x2="67375" y2="82750"/>
                        <a14:backgroundMark x1="49500" y1="44625" x2="49500" y2="4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1" t="22546" r="13276" b="15088"/>
          <a:stretch/>
        </p:blipFill>
        <p:spPr>
          <a:xfrm>
            <a:off x="1452974" y="4027872"/>
            <a:ext cx="679190" cy="1109922"/>
          </a:xfrm>
          <a:prstGeom prst="rect">
            <a:avLst/>
          </a:prstGeom>
        </p:spPr>
      </p:pic>
      <p:pic>
        <p:nvPicPr>
          <p:cNvPr id="24" name="Image 23" descr="Une image contenant dessin humoristique, clipart, dessin, illustration&#10;&#10;Description générée automatiquement">
            <a:extLst>
              <a:ext uri="{FF2B5EF4-FFF2-40B4-BE49-F238E27FC236}">
                <a16:creationId xmlns:a16="http://schemas.microsoft.com/office/drawing/2014/main" id="{2970C415-3419-7FA8-B28B-928B968ABC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8625" b="76750" l="46500" r="83500">
                        <a14:foregroundMark x1="62750" y1="30750" x2="70375" y2="30375"/>
                        <a14:foregroundMark x1="70375" y1="29000" x2="68375" y2="28625"/>
                        <a14:foregroundMark x1="82250" y1="32625" x2="83250" y2="55875"/>
                        <a14:foregroundMark x1="81500" y1="65500" x2="81500" y2="65500"/>
                        <a14:foregroundMark x1="81625" y1="60125" x2="80875" y2="60250"/>
                        <a14:foregroundMark x1="54625" y1="63500" x2="55375" y2="64125"/>
                        <a14:foregroundMark x1="46500" y1="53000" x2="48500" y2="55000"/>
                        <a14:foregroundMark x1="54250" y1="74125" x2="54250" y2="74125"/>
                        <a14:foregroundMark x1="63258" y1="76102" x2="64500" y2="74000"/>
                        <a14:foregroundMark x1="83500" y1="40875" x2="83500" y2="40875"/>
                        <a14:backgroundMark x1="68000" y1="77000" x2="68625" y2="76375"/>
                        <a14:backgroundMark x1="62875" y1="76625" x2="63250" y2="76750"/>
                        <a14:backgroundMark x1="62250" y1="78500" x2="63000" y2="77375"/>
                        <a14:backgroundMark x1="63125" y1="77000" x2="61875" y2="78000"/>
                        <a14:backgroundMark x1="62250" y1="78625" x2="62500" y2="77875"/>
                        <a14:backgroundMark x1="62000" y1="78250" x2="62375" y2="78375"/>
                        <a14:backgroundMark x1="63750" y1="76875" x2="62875" y2="76875"/>
                        <a14:backgroundMark x1="63250" y1="76250" x2="63250" y2="76250"/>
                        <a14:backgroundMark x1="63500" y1="76250" x2="630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0" t="25263" r="13797" b="20398"/>
          <a:stretch/>
        </p:blipFill>
        <p:spPr>
          <a:xfrm flipH="1">
            <a:off x="10234061" y="4251240"/>
            <a:ext cx="782779" cy="990977"/>
          </a:xfrm>
          <a:prstGeom prst="rect">
            <a:avLst/>
          </a:prstGeom>
        </p:spPr>
      </p:pic>
      <p:pic>
        <p:nvPicPr>
          <p:cNvPr id="26" name="Image 25" descr="Une image contenant clipart, illustration, dessin, sourire&#10;&#10;Description générée automatiquement">
            <a:extLst>
              <a:ext uri="{FF2B5EF4-FFF2-40B4-BE49-F238E27FC236}">
                <a16:creationId xmlns:a16="http://schemas.microsoft.com/office/drawing/2014/main" id="{B0EEEA3C-643B-FB16-0FBB-EED9FC1785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2250" b="76000" l="47000" r="83250">
                        <a14:foregroundMark x1="54625" y1="36500" x2="53375" y2="42875"/>
                        <a14:foregroundMark x1="53375" y1="42875" x2="54625" y2="56750"/>
                        <a14:foregroundMark x1="54625" y1="56750" x2="56500" y2="60000"/>
                        <a14:foregroundMark x1="55625" y1="63125" x2="52500" y2="58500"/>
                        <a14:foregroundMark x1="52500" y1="58500" x2="49750" y2="48375"/>
                        <a14:foregroundMark x1="48125" y1="52500" x2="50625" y2="58125"/>
                        <a14:foregroundMark x1="50625" y1="58125" x2="52250" y2="59250"/>
                        <a14:foregroundMark x1="47000" y1="50875" x2="50125" y2="58750"/>
                        <a14:foregroundMark x1="50125" y1="58750" x2="53125" y2="61250"/>
                        <a14:foregroundMark x1="61125" y1="72375" x2="66250" y2="74375"/>
                        <a14:foregroundMark x1="70000" y1="72000" x2="67500" y2="66875"/>
                        <a14:foregroundMark x1="67500" y1="66875" x2="69250" y2="55625"/>
                        <a14:foregroundMark x1="68000" y1="69375" x2="68750" y2="71875"/>
                        <a14:foregroundMark x1="68750" y1="72125" x2="68500" y2="73250"/>
                        <a14:foregroundMark x1="70500" y1="33250" x2="66500" y2="32250"/>
                        <a14:foregroundMark x1="67000" y1="54500" x2="71375" y2="57625"/>
                        <a14:foregroundMark x1="71375" y1="57625" x2="71375" y2="57625"/>
                        <a14:foregroundMark x1="72625" y1="57125" x2="65000" y2="57125"/>
                        <a14:foregroundMark x1="68000" y1="73125" x2="69500" y2="73750"/>
                        <a14:foregroundMark x1="57375" y1="70250" x2="57375" y2="70250"/>
                        <a14:foregroundMark x1="70000" y1="36500" x2="70125" y2="35000"/>
                        <a14:foregroundMark x1="54750" y1="34250" x2="55750" y2="34000"/>
                        <a14:foregroundMark x1="75000" y1="32750" x2="77750" y2="33625"/>
                        <a14:backgroundMark x1="56875" y1="71875" x2="56875" y2="73250"/>
                        <a14:backgroundMark x1="56875" y1="73875" x2="56875" y2="75625"/>
                        <a14:backgroundMark x1="56750" y1="71125" x2="56750" y2="71125"/>
                        <a14:backgroundMark x1="56875" y1="70875" x2="56875" y2="70875"/>
                        <a14:backgroundMark x1="56875" y1="70875" x2="56750" y2="71250"/>
                        <a14:backgroundMark x1="67375" y1="76250" x2="69000" y2="76250"/>
                        <a14:backgroundMark x1="67250" y1="75500" x2="67500" y2="75875"/>
                        <a14:backgroundMark x1="67375" y1="75875" x2="67000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0" t="27895" r="12285" b="22546"/>
          <a:stretch/>
        </p:blipFill>
        <p:spPr>
          <a:xfrm>
            <a:off x="264940" y="3829693"/>
            <a:ext cx="816120" cy="910245"/>
          </a:xfrm>
          <a:prstGeom prst="rect">
            <a:avLst/>
          </a:prstGeom>
        </p:spPr>
      </p:pic>
      <p:pic>
        <p:nvPicPr>
          <p:cNvPr id="28" name="Image 27" descr="Une image contenant clipart, dessin, illustration, chapeau&#10;&#10;Description générée automatiquement">
            <a:extLst>
              <a:ext uri="{FF2B5EF4-FFF2-40B4-BE49-F238E27FC236}">
                <a16:creationId xmlns:a16="http://schemas.microsoft.com/office/drawing/2014/main" id="{9D7F57A3-883F-E614-23BC-8B8EDF188C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2250" b="80500" l="48500" r="82750">
                        <a14:foregroundMark x1="59500" y1="30875" x2="64250" y2="24500"/>
                        <a14:foregroundMark x1="79875" y1="44750" x2="81750" y2="45500"/>
                        <a14:foregroundMark x1="64250" y1="22250" x2="65500" y2="22500"/>
                        <a14:foregroundMark x1="50750" y1="41750" x2="50375" y2="46875"/>
                        <a14:foregroundMark x1="49875" y1="47375" x2="48875" y2="47375"/>
                        <a14:foregroundMark x1="48625" y1="46625" x2="48500" y2="46000"/>
                        <a14:foregroundMark x1="65625" y1="55125" x2="65000" y2="54250"/>
                        <a14:foregroundMark x1="60250" y1="77500" x2="59375" y2="80000"/>
                        <a14:foregroundMark x1="72000" y1="79625" x2="72000" y2="79625"/>
                        <a14:foregroundMark x1="80875" y1="47000" x2="80875" y2="47000"/>
                        <a14:foregroundMark x1="81750" y1="48250" x2="80875" y2="46000"/>
                        <a14:foregroundMark x1="81125" y1="44250" x2="82750" y2="45500"/>
                        <a14:foregroundMark x1="82375" y1="47000" x2="82375" y2="45750"/>
                        <a14:foregroundMark x1="69875" y1="43125" x2="63625" y2="49375"/>
                        <a14:foregroundMark x1="63625" y1="49375" x2="64500" y2="51750"/>
                        <a14:foregroundMark x1="60375" y1="55750" x2="69750" y2="55125"/>
                        <a14:foregroundMark x1="82125" y1="44375" x2="82125" y2="44375"/>
                        <a14:foregroundMark x1="71500" y1="80000" x2="71500" y2="80000"/>
                        <a14:foregroundMark x1="55000" y1="66625" x2="55000" y2="66625"/>
                        <a14:foregroundMark x1="54750" y1="67375" x2="54750" y2="66125"/>
                        <a14:foregroundMark x1="54500" y1="66500" x2="53875" y2="67500"/>
                        <a14:foregroundMark x1="54750" y1="66375" x2="55125" y2="67750"/>
                        <a14:foregroundMark x1="54500" y1="68375" x2="54500" y2="68375"/>
                        <a14:foregroundMark x1="54125" y1="67875" x2="53750" y2="68375"/>
                        <a14:foregroundMark x1="53750" y1="66500" x2="53750" y2="67750"/>
                        <a14:foregroundMark x1="53000" y1="67750" x2="53000" y2="67750"/>
                        <a14:foregroundMark x1="75375" y1="65500" x2="75913" y2="67114"/>
                        <a14:foregroundMark x1="75000" y1="66625" x2="75000" y2="67375"/>
                        <a14:foregroundMark x1="76000" y1="66625" x2="76126" y2="66878"/>
                        <a14:foregroundMark x1="76375" y1="66000" x2="76500" y2="67750"/>
                        <a14:foregroundMark x1="75000" y1="67500" x2="75000" y2="67500"/>
                        <a14:foregroundMark x1="53625" y1="66500" x2="53625" y2="66500"/>
                        <a14:foregroundMark x1="53375" y1="66125" x2="53250" y2="67250"/>
                        <a14:foregroundMark x1="58875" y1="80500" x2="58875" y2="80500"/>
                        <a14:foregroundMark x1="75375" y1="68125" x2="75375" y2="68125"/>
                        <a14:foregroundMark x1="52875" y1="67375" x2="52875" y2="67375"/>
                        <a14:foregroundMark x1="52750" y1="66625" x2="52750" y2="66625"/>
                        <a14:foregroundMark x1="53375" y1="66125" x2="53750" y2="65625"/>
                        <a14:backgroundMark x1="75000" y1="68125" x2="76000" y2="68625"/>
                        <a14:backgroundMark x1="74250" y1="68250" x2="74250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93" t="19824" r="14906" b="16141"/>
          <a:stretch/>
        </p:blipFill>
        <p:spPr>
          <a:xfrm flipH="1">
            <a:off x="11340755" y="4138972"/>
            <a:ext cx="714994" cy="1167988"/>
          </a:xfrm>
          <a:prstGeom prst="rect">
            <a:avLst/>
          </a:prstGeom>
        </p:spPr>
      </p:pic>
      <p:pic>
        <p:nvPicPr>
          <p:cNvPr id="30" name="Image 29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CD66797C-2F8B-CDF9-535F-38B3D2D22ED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8375" b="78625" l="45875" r="85750">
                        <a14:foregroundMark x1="47750" y1="56625" x2="45875" y2="54000"/>
                        <a14:foregroundMark x1="48000" y1="47875" x2="47750" y2="47000"/>
                        <a14:foregroundMark x1="50375" y1="47250" x2="52250" y2="36500"/>
                        <a14:foregroundMark x1="65500" y1="28500" x2="77000" y2="29000"/>
                        <a14:foregroundMark x1="83250" y1="30250" x2="85750" y2="38750"/>
                        <a14:foregroundMark x1="85750" y1="38750" x2="84250" y2="44250"/>
                        <a14:foregroundMark x1="76500" y1="78500" x2="76125" y2="77250"/>
                        <a14:foregroundMark x1="64375" y1="78250" x2="65375" y2="78250"/>
                        <a14:foregroundMark x1="76000" y1="78625" x2="75500" y2="78250"/>
                        <a14:foregroundMark x1="53125" y1="76250" x2="51625" y2="71500"/>
                        <a14:foregroundMark x1="85375" y1="32625" x2="83750" y2="30500"/>
                        <a14:foregroundMark x1="65750" y1="58875" x2="66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0" t="23416" r="11634" b="16491"/>
          <a:stretch/>
        </p:blipFill>
        <p:spPr>
          <a:xfrm>
            <a:off x="2869404" y="3921348"/>
            <a:ext cx="743498" cy="9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5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7826 -0.19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69E4E-0961-3146-A649-33D2CC226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CC118B-59D4-A188-19F1-FFDB59A5B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50" b="13333"/>
          <a:stretch/>
        </p:blipFill>
        <p:spPr>
          <a:xfrm>
            <a:off x="0" y="0"/>
            <a:ext cx="12192000" cy="69471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4CDBB9-2F51-F424-2FC0-2EFB7B9DB04D}"/>
              </a:ext>
            </a:extLst>
          </p:cNvPr>
          <p:cNvSpPr txBox="1"/>
          <p:nvPr/>
        </p:nvSpPr>
        <p:spPr>
          <a:xfrm>
            <a:off x="1323473" y="5213321"/>
            <a:ext cx="149191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مكتبة الهُدْهُد</a:t>
            </a:r>
            <a:endParaRPr lang="fr-FR" dirty="0">
              <a:ea typeface="Al-Kharashi Koufi 1" pitchFamily="2" charset="-78"/>
              <a:cs typeface="Al-Kharashi Koufi 1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8171AA-C25D-ABCD-DE31-5022D8D95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56" t="23399" r="12217" b="15999"/>
          <a:stretch/>
        </p:blipFill>
        <p:spPr>
          <a:xfrm>
            <a:off x="6096000" y="5522493"/>
            <a:ext cx="578863" cy="7459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E58FCC-504B-F904-3852-4B4ABE98F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750" y1="38250" x2="74750" y2="38250"/>
                        <a14:foregroundMark x1="68375" y1="63875" x2="68375" y2="63875"/>
                        <a14:foregroundMark x1="67625" y1="62250" x2="67625" y2="62250"/>
                        <a14:foregroundMark x1="73000" y1="38625" x2="76125" y2="3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1" t="21047" r="9503" b="15211"/>
          <a:stretch/>
        </p:blipFill>
        <p:spPr>
          <a:xfrm>
            <a:off x="5525522" y="5582653"/>
            <a:ext cx="570478" cy="7698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7D60E6F-23E4-B734-47E7-2CC4108610CC}"/>
              </a:ext>
            </a:extLst>
          </p:cNvPr>
          <p:cNvSpPr txBox="1"/>
          <p:nvPr/>
        </p:nvSpPr>
        <p:spPr>
          <a:xfrm>
            <a:off x="9055767" y="5052719"/>
            <a:ext cx="215766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متجر سليمان الكبير</a:t>
            </a:r>
            <a:endParaRPr lang="fr-FR" dirty="0">
              <a:ea typeface="Al-Kharashi Koufi 1" pitchFamily="2" charset="-78"/>
              <a:cs typeface="Al-Kharashi Koufi 1" pitchFamily="2" charset="-78"/>
            </a:endParaRPr>
          </a:p>
        </p:txBody>
      </p:sp>
      <p:pic>
        <p:nvPicPr>
          <p:cNvPr id="2" name="Image 1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78082E45-BC05-A37B-7918-8E3A181AF7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25" b="79625" l="52750" r="84625">
                        <a14:foregroundMark x1="62000" y1="34000" x2="70000" y2="34375"/>
                        <a14:foregroundMark x1="71250" y1="33375" x2="73750" y2="32625"/>
                        <a14:foregroundMark x1="73125" y1="33000" x2="74000" y2="33500"/>
                        <a14:foregroundMark x1="82875" y1="39625" x2="82750" y2="49750"/>
                        <a14:foregroundMark x1="52750" y1="48375" x2="53375" y2="42750"/>
                        <a14:foregroundMark x1="84625" y1="46500" x2="84625" y2="46500"/>
                        <a14:foregroundMark x1="82000" y1="45500" x2="81250" y2="38125"/>
                        <a14:foregroundMark x1="81500" y1="38125" x2="83625" y2="39375"/>
                        <a14:foregroundMark x1="52750" y1="45500" x2="54375" y2="52250"/>
                        <a14:foregroundMark x1="66375" y1="61875" x2="70625" y2="64375"/>
                        <a14:foregroundMark x1="64250" y1="79625" x2="64250" y2="78500"/>
                        <a14:foregroundMark x1="67375" y1="66625" x2="70375" y2="68875"/>
                        <a14:backgroundMark x1="67625" y1="81000" x2="68125" y2="8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948" r="13801" b="16841"/>
          <a:stretch/>
        </p:blipFill>
        <p:spPr>
          <a:xfrm>
            <a:off x="4784703" y="5498147"/>
            <a:ext cx="570478" cy="854334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9C503F37-BD2B-842E-7760-67E282A2EB86}"/>
              </a:ext>
            </a:extLst>
          </p:cNvPr>
          <p:cNvSpPr/>
          <p:nvPr/>
        </p:nvSpPr>
        <p:spPr>
          <a:xfrm>
            <a:off x="804962" y="806027"/>
            <a:ext cx="3842084" cy="1800634"/>
          </a:xfrm>
          <a:prstGeom prst="wedgeRoundRectCallout">
            <a:avLst>
              <a:gd name="adj1" fmla="val 57294"/>
              <a:gd name="adj2" fmla="val 19955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JO" sz="4000" dirty="0"/>
              <a:t>عَفْوًا يا سيّدِي، أين مَطْعَم السلطان؟</a:t>
            </a:r>
            <a:endParaRPr lang="fr-FR" sz="4000" dirty="0"/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27FBACA1-9C64-0700-9D95-292025167DF7}"/>
              </a:ext>
            </a:extLst>
          </p:cNvPr>
          <p:cNvSpPr/>
          <p:nvPr/>
        </p:nvSpPr>
        <p:spPr>
          <a:xfrm>
            <a:off x="2680380" y="455662"/>
            <a:ext cx="3842084" cy="2501364"/>
          </a:xfrm>
          <a:prstGeom prst="wedgeRoundRectCallout">
            <a:avLst>
              <a:gd name="adj1" fmla="val 30565"/>
              <a:gd name="adj2" fmla="val 14652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JO" sz="4000" dirty="0"/>
              <a:t>مَطْعَم السلطان في شارِع الخليفة قريبًا من حديقة المدينة. في غَرْب المدينة.</a:t>
            </a:r>
            <a:endParaRPr lang="fr-FR" sz="4000" dirty="0"/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8FF41E07-2745-63FD-DCCF-DE8936E7E825}"/>
              </a:ext>
            </a:extLst>
          </p:cNvPr>
          <p:cNvSpPr/>
          <p:nvPr/>
        </p:nvSpPr>
        <p:spPr>
          <a:xfrm>
            <a:off x="6674863" y="100084"/>
            <a:ext cx="4712175" cy="3665800"/>
          </a:xfrm>
          <a:prstGeom prst="wedgeRoundRectCallout">
            <a:avLst>
              <a:gd name="adj1" fmla="val -48943"/>
              <a:gd name="adj2" fmla="val 9404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JO" sz="4000" dirty="0"/>
              <a:t>لا ليس هذا مطعم السلطان. هذا مطعم الأمير. مطعم السلطان بعيد من الحديقة. هو أمام المَحطّة في شارع الرئيس </a:t>
            </a:r>
            <a:endParaRPr lang="fr-FR" sz="4000" dirty="0"/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40ABDBED-51EA-AED0-6029-24E40F79DC99}"/>
              </a:ext>
            </a:extLst>
          </p:cNvPr>
          <p:cNvSpPr/>
          <p:nvPr/>
        </p:nvSpPr>
        <p:spPr>
          <a:xfrm>
            <a:off x="1925053" y="958427"/>
            <a:ext cx="2874392" cy="1243352"/>
          </a:xfrm>
          <a:prstGeom prst="wedgeRoundRectCallout">
            <a:avLst>
              <a:gd name="adj1" fmla="val 53527"/>
              <a:gd name="adj2" fmla="val 30696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JO" sz="4000" dirty="0"/>
              <a:t>جزاك الله خيرًا</a:t>
            </a:r>
            <a:endParaRPr lang="fr-FR" sz="4000" dirty="0"/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1332B24D-3325-858D-8A60-6F2F0D469EB1}"/>
              </a:ext>
            </a:extLst>
          </p:cNvPr>
          <p:cNvSpPr/>
          <p:nvPr/>
        </p:nvSpPr>
        <p:spPr>
          <a:xfrm>
            <a:off x="7477931" y="1084668"/>
            <a:ext cx="2874392" cy="1243352"/>
          </a:xfrm>
          <a:prstGeom prst="wedgeRoundRectCallout">
            <a:avLst>
              <a:gd name="adj1" fmla="val -77488"/>
              <a:gd name="adj2" fmla="val 29438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JO" sz="4000" dirty="0"/>
              <a:t>لا شُكْرَ على واجِب. مرحبًا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1516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5651 0.00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44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31172 -0.0069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34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35000E3-659A-4414-BB65-942F9909A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059315"/>
              </p:ext>
            </p:extLst>
          </p:nvPr>
        </p:nvGraphicFramePr>
        <p:xfrm>
          <a:off x="0" y="1267248"/>
          <a:ext cx="12192000" cy="4193064"/>
        </p:xfrm>
        <a:graphic>
          <a:graphicData uri="http://schemas.openxmlformats.org/drawingml/2006/table">
            <a:tbl>
              <a:tblPr firstRow="1" firstCol="1" bandRow="1"/>
              <a:tblGrid>
                <a:gridCol w="2576052">
                  <a:extLst>
                    <a:ext uri="{9D8B030D-6E8A-4147-A177-3AD203B41FA5}">
                      <a16:colId xmlns:a16="http://schemas.microsoft.com/office/drawing/2014/main" val="4116506756"/>
                    </a:ext>
                  </a:extLst>
                </a:gridCol>
                <a:gridCol w="3478519">
                  <a:extLst>
                    <a:ext uri="{9D8B030D-6E8A-4147-A177-3AD203B41FA5}">
                      <a16:colId xmlns:a16="http://schemas.microsoft.com/office/drawing/2014/main" val="3094331433"/>
                    </a:ext>
                  </a:extLst>
                </a:gridCol>
                <a:gridCol w="3171725">
                  <a:extLst>
                    <a:ext uri="{9D8B030D-6E8A-4147-A177-3AD203B41FA5}">
                      <a16:colId xmlns:a16="http://schemas.microsoft.com/office/drawing/2014/main" val="1020715532"/>
                    </a:ext>
                  </a:extLst>
                </a:gridCol>
                <a:gridCol w="2965704">
                  <a:extLst>
                    <a:ext uri="{9D8B030D-6E8A-4147-A177-3AD203B41FA5}">
                      <a16:colId xmlns:a16="http://schemas.microsoft.com/office/drawing/2014/main" val="945432906"/>
                    </a:ext>
                  </a:extLst>
                </a:gridCol>
              </a:tblGrid>
              <a:tr h="1397688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5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شَمَال</a:t>
                      </a:r>
                      <a:endParaRPr lang="fr-FR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5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جَنُوب</a:t>
                      </a:r>
                      <a:endParaRPr lang="fr-FR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510774"/>
                  </a:ext>
                </a:extLst>
              </a:tr>
              <a:tr h="1397688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5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غَرْب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Ouest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ar-JO" sz="5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شَرْق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656520"/>
                  </a:ext>
                </a:extLst>
              </a:tr>
              <a:tr h="1397688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JO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5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وَسَط</a:t>
                      </a:r>
                      <a:endParaRPr lang="fr-FR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Milieu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692559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277D6AB-B03F-485C-AF75-50127B4F5FC1}"/>
              </a:ext>
            </a:extLst>
          </p:cNvPr>
          <p:cNvSpPr txBox="1"/>
          <p:nvPr/>
        </p:nvSpPr>
        <p:spPr>
          <a:xfrm>
            <a:off x="3716784" y="150921"/>
            <a:ext cx="475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57810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" y="2060491"/>
            <a:ext cx="3146414" cy="1575294"/>
          </a:xfrm>
          <a:prstGeom prst="rect">
            <a:avLst/>
          </a:prstGeom>
          <a:noFill/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5555" y="1896727"/>
            <a:ext cx="1519665" cy="1678976"/>
          </a:xfrm>
          <a:prstGeom prst="rect">
            <a:avLst/>
          </a:prstGeom>
          <a:noFill/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31" y="-437850"/>
            <a:ext cx="1989540" cy="1989540"/>
          </a:xfrm>
          <a:prstGeom prst="rect">
            <a:avLst/>
          </a:prstGeom>
        </p:spPr>
      </p:pic>
      <p:pic>
        <p:nvPicPr>
          <p:cNvPr id="1058" name="Picture 34" descr="C:\Users\g176973\Desktop\tru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619" y="-106114"/>
            <a:ext cx="1452375" cy="1635597"/>
          </a:xfrm>
          <a:prstGeom prst="rect">
            <a:avLst/>
          </a:prstGeom>
          <a:noFill/>
        </p:spPr>
      </p:pic>
      <p:pic>
        <p:nvPicPr>
          <p:cNvPr id="3" name="Image 2" descr="Une image contenant signe, dessin, jaune&#10;&#10;Description générée automatiquement">
            <a:extLst>
              <a:ext uri="{FF2B5EF4-FFF2-40B4-BE49-F238E27FC236}">
                <a16:creationId xmlns:a16="http://schemas.microsoft.com/office/drawing/2014/main" id="{B30379DB-DCE5-47D7-9970-8C77C1C45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05" b="89738" l="10000" r="91522">
                        <a14:foregroundMark x1="8043" y1="40611" x2="11522" y2="64847"/>
                        <a14:foregroundMark x1="11522" y1="64847" x2="15652" y2="71943"/>
                        <a14:foregroundMark x1="15652" y1="71943" x2="24783" y2="76638"/>
                        <a14:foregroundMark x1="24783" y1="76638" x2="80978" y2="82642"/>
                        <a14:foregroundMark x1="80978" y1="82642" x2="87065" y2="77183"/>
                        <a14:foregroundMark x1="87065" y1="77183" x2="91522" y2="46179"/>
                        <a14:foregroundMark x1="91522" y1="46179" x2="35435" y2="52838"/>
                        <a14:foregroundMark x1="35435" y1="52838" x2="35109" y2="52948"/>
                        <a14:foregroundMark x1="54348" y1="7642" x2="60870" y2="10699"/>
                        <a14:foregroundMark x1="60870" y1="10699" x2="60870" y2="10699"/>
                        <a14:foregroundMark x1="46413" y1="45197" x2="46413" y2="52293"/>
                        <a14:foregroundMark x1="46413" y1="52293" x2="53913" y2="51419"/>
                        <a14:foregroundMark x1="53913" y1="51419" x2="51630" y2="43668"/>
                        <a14:foregroundMark x1="51630" y1="43668" x2="47174" y2="43231"/>
                        <a14:foregroundMark x1="45435" y1="43013" x2="41196" y2="49236"/>
                        <a14:foregroundMark x1="41196" y1="49236" x2="42609" y2="56878"/>
                        <a14:foregroundMark x1="42609" y1="56878" x2="50435" y2="57751"/>
                        <a14:foregroundMark x1="50435" y1="57751" x2="55435" y2="52293"/>
                        <a14:foregroundMark x1="55435" y1="52293" x2="55543" y2="45197"/>
                        <a14:foregroundMark x1="55543" y1="45197" x2="48152" y2="43777"/>
                        <a14:foregroundMark x1="48152" y1="43777" x2="42283" y2="46616"/>
                        <a14:foregroundMark x1="46848" y1="51528" x2="54130" y2="53821"/>
                        <a14:foregroundMark x1="54130" y1="53821" x2="56739" y2="46725"/>
                        <a14:foregroundMark x1="56739" y1="46725" x2="53370" y2="40175"/>
                        <a14:foregroundMark x1="53370" y1="40175" x2="46196" y2="42140"/>
                        <a14:foregroundMark x1="46196" y1="42140" x2="53370" y2="42467"/>
                        <a14:foregroundMark x1="53370" y1="42467" x2="56087" y2="49345"/>
                        <a14:foregroundMark x1="56087" y1="49345" x2="55543" y2="50873"/>
                        <a14:foregroundMark x1="54783" y1="55459" x2="48261" y2="59607"/>
                        <a14:foregroundMark x1="48261" y1="59607" x2="47065" y2="59934"/>
                        <a14:foregroundMark x1="51630" y1="59279" x2="57500" y2="54585"/>
                        <a14:foregroundMark x1="57500" y1="54585" x2="58696" y2="51747"/>
                        <a14:foregroundMark x1="52500" y1="6987" x2="57609" y2="12227"/>
                        <a14:foregroundMark x1="57609" y1="12227" x2="53696" y2="7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58" y="3795073"/>
            <a:ext cx="2342363" cy="2332178"/>
          </a:xfrm>
          <a:prstGeom prst="rect">
            <a:avLst/>
          </a:prstGeom>
        </p:spPr>
      </p:pic>
      <p:pic>
        <p:nvPicPr>
          <p:cNvPr id="5" name="Image 4" descr="Une image contenant bâtiment, maison, fenêtre&#10;&#10;Description générée automatiquement">
            <a:extLst>
              <a:ext uri="{FF2B5EF4-FFF2-40B4-BE49-F238E27FC236}">
                <a16:creationId xmlns:a16="http://schemas.microsoft.com/office/drawing/2014/main" id="{3C9529DA-2852-4DE4-B677-5D8600E853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" b="93151" l="8070" r="90175">
                        <a14:foregroundMark x1="44912" y1="10959" x2="54035" y2="9932"/>
                        <a14:foregroundMark x1="49474" y1="5479" x2="49123" y2="3767"/>
                        <a14:foregroundMark x1="90877" y1="44863" x2="90175" y2="44521"/>
                        <a14:foregroundMark x1="8421" y1="42808" x2="8421" y2="42808"/>
                        <a14:foregroundMark x1="20702" y1="85959" x2="33333" y2="92808"/>
                        <a14:foregroundMark x1="33333" y1="92808" x2="41053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73" y="3989734"/>
            <a:ext cx="929868" cy="1024443"/>
          </a:xfrm>
          <a:prstGeom prst="rect">
            <a:avLst/>
          </a:prstGeom>
        </p:spPr>
      </p:pic>
      <p:pic>
        <p:nvPicPr>
          <p:cNvPr id="4" name="Image 3" descr="Une image contenant bâtiment, fenêtre, horloge, porte&#10;&#10;Description générée automatiquement">
            <a:extLst>
              <a:ext uri="{FF2B5EF4-FFF2-40B4-BE49-F238E27FC236}">
                <a16:creationId xmlns:a16="http://schemas.microsoft.com/office/drawing/2014/main" id="{28095D30-8D25-47DE-B2E9-E39F411A93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0" b="90439" l="1200" r="96800">
                        <a14:foregroundMark x1="21300" y1="13836" x2="58100" y2="8886"/>
                        <a14:foregroundMark x1="58100" y1="8886" x2="61500" y2="6299"/>
                        <a14:foregroundMark x1="49700" y1="900" x2="50500" y2="3487"/>
                        <a14:foregroundMark x1="9000" y1="35321" x2="9800" y2="88414"/>
                        <a14:foregroundMark x1="9800" y1="88414" x2="10100" y2="89201"/>
                        <a14:foregroundMark x1="57700" y1="89539" x2="59200" y2="49494"/>
                        <a14:foregroundMark x1="59600" y1="81777" x2="63400" y2="55793"/>
                        <a14:foregroundMark x1="63400" y1="55793" x2="62500" y2="51181"/>
                        <a14:foregroundMark x1="39700" y1="47357" x2="37300" y2="62880"/>
                        <a14:foregroundMark x1="37300" y1="62880" x2="38600" y2="69966"/>
                        <a14:foregroundMark x1="38600" y1="69966" x2="38800" y2="70304"/>
                        <a14:foregroundMark x1="91000" y1="79640" x2="90800" y2="70641"/>
                        <a14:foregroundMark x1="91600" y1="90439" x2="87400" y2="82565"/>
                        <a14:foregroundMark x1="96800" y1="89989" x2="91200" y2="86052"/>
                        <a14:foregroundMark x1="4200" y1="90326" x2="6900" y2="85264"/>
                        <a14:foregroundMark x1="1200" y1="89539" x2="1200" y2="89539"/>
                        <a14:foregroundMark x1="96800" y1="86052" x2="96800" y2="86052"/>
                        <a14:foregroundMark x1="94500" y1="83465" x2="94500" y2="83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0" y="-147749"/>
            <a:ext cx="2171425" cy="1930397"/>
          </a:xfrm>
          <a:prstGeom prst="rect">
            <a:avLst/>
          </a:prstGeom>
        </p:spPr>
      </p:pic>
      <p:pic>
        <p:nvPicPr>
          <p:cNvPr id="6" name="Image 5" descr="Une image contenant bâtiment, fenêtre&#10;&#10;Description générée automatiquement">
            <a:extLst>
              <a:ext uri="{FF2B5EF4-FFF2-40B4-BE49-F238E27FC236}">
                <a16:creationId xmlns:a16="http://schemas.microsoft.com/office/drawing/2014/main" id="{A418DABC-01A5-40B5-B3CA-A7AC4C41F2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2" y="3657514"/>
            <a:ext cx="2017283" cy="327606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689FD0-B2D5-4141-B5D9-360AC55746B7}"/>
              </a:ext>
            </a:extLst>
          </p:cNvPr>
          <p:cNvSpPr txBox="1"/>
          <p:nvPr/>
        </p:nvSpPr>
        <p:spPr>
          <a:xfrm>
            <a:off x="2168524" y="-248054"/>
            <a:ext cx="287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fr-FR" sz="48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758365-1C02-DD54-F80A-CD425DD131A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40756" t="23399" r="12217" b="15999"/>
          <a:stretch/>
        </p:blipFill>
        <p:spPr>
          <a:xfrm>
            <a:off x="2930904" y="1024465"/>
            <a:ext cx="786326" cy="1013308"/>
          </a:xfrm>
          <a:prstGeom prst="rect">
            <a:avLst/>
          </a:prstGeom>
        </p:spPr>
      </p:pic>
      <p:pic>
        <p:nvPicPr>
          <p:cNvPr id="14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27D9D634-DB44-6E5F-2E11-5101D64428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01" y="261799"/>
            <a:ext cx="1441450" cy="12444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481E76D-338B-D70C-4939-3655B942A7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052" y="1966886"/>
            <a:ext cx="2017283" cy="1762795"/>
          </a:xfrm>
          <a:prstGeom prst="rect">
            <a:avLst/>
          </a:prstGeom>
        </p:spPr>
      </p:pic>
      <p:pic>
        <p:nvPicPr>
          <p:cNvPr id="17" name="Image 55">
            <a:extLst>
              <a:ext uri="{FF2B5EF4-FFF2-40B4-BE49-F238E27FC236}">
                <a16:creationId xmlns:a16="http://schemas.microsoft.com/office/drawing/2014/main" id="{B72D5A03-67CB-696D-7259-6AC2FFE26A0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58" y="244444"/>
            <a:ext cx="3243592" cy="1811006"/>
          </a:xfrm>
          <a:prstGeom prst="rect">
            <a:avLst/>
          </a:prstGeom>
        </p:spPr>
      </p:pic>
      <p:pic>
        <p:nvPicPr>
          <p:cNvPr id="18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6308B80E-EA63-2621-7588-93434EE6A9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76" y="4006591"/>
            <a:ext cx="2097471" cy="1395458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03F3941E-4C06-F3C5-C6CC-3D77CCCF200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71" y="5014177"/>
            <a:ext cx="3243593" cy="1876519"/>
          </a:xfrm>
          <a:prstGeom prst="rect">
            <a:avLst/>
          </a:prstGeom>
        </p:spPr>
      </p:pic>
      <p:pic>
        <p:nvPicPr>
          <p:cNvPr id="20" name="Image 19" descr="Une image contenant Graphique, dessin humoristique, clipart, conception&#10;&#10;Description générée automatiquement">
            <a:extLst>
              <a:ext uri="{FF2B5EF4-FFF2-40B4-BE49-F238E27FC236}">
                <a16:creationId xmlns:a16="http://schemas.microsoft.com/office/drawing/2014/main" id="{854438E6-95C0-1D78-A201-056F72FBAA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39" y="5452917"/>
            <a:ext cx="1380802" cy="1380802"/>
          </a:xfrm>
          <a:prstGeom prst="rect">
            <a:avLst/>
          </a:prstGeom>
        </p:spPr>
      </p:pic>
      <p:pic>
        <p:nvPicPr>
          <p:cNvPr id="21" name="Espace réservé du contenu 4">
            <a:extLst>
              <a:ext uri="{FF2B5EF4-FFF2-40B4-BE49-F238E27FC236}">
                <a16:creationId xmlns:a16="http://schemas.microsoft.com/office/drawing/2014/main" id="{4676245A-F613-0D45-C780-1FFB3F7014D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 rot="16200000">
            <a:off x="6614701" y="3315103"/>
            <a:ext cx="767588" cy="1093805"/>
          </a:xfrm>
          <a:prstGeom prst="rect">
            <a:avLst/>
          </a:prstGeom>
        </p:spPr>
      </p:pic>
      <p:pic>
        <p:nvPicPr>
          <p:cNvPr id="22" name="Image 11">
            <a:extLst>
              <a:ext uri="{FF2B5EF4-FFF2-40B4-BE49-F238E27FC236}">
                <a16:creationId xmlns:a16="http://schemas.microsoft.com/office/drawing/2014/main" id="{2D0D8709-8412-D34A-AD58-1DB1CF0AC16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>
            <a:off x="3499750" y="3036112"/>
            <a:ext cx="709679" cy="1060711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DFB331A3-3926-973A-BAF4-87DB05E2CB4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 rot="10800000">
            <a:off x="10877334" y="2835664"/>
            <a:ext cx="523986" cy="87049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414A93F-AB66-001F-DB0F-B04169C4B439}"/>
              </a:ext>
            </a:extLst>
          </p:cNvPr>
          <p:cNvSpPr txBox="1"/>
          <p:nvPr/>
        </p:nvSpPr>
        <p:spPr>
          <a:xfrm rot="5400000">
            <a:off x="8305302" y="979882"/>
            <a:ext cx="1465925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إسْماعيل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A79929C-CF79-BA5E-1463-B1BC367A6151}"/>
              </a:ext>
            </a:extLst>
          </p:cNvPr>
          <p:cNvSpPr txBox="1"/>
          <p:nvPr/>
        </p:nvSpPr>
        <p:spPr>
          <a:xfrm rot="5400000">
            <a:off x="1728090" y="4457117"/>
            <a:ext cx="1301157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إسْحاق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246D3D2-6E81-E5D1-23A9-77FF1A17FEB6}"/>
              </a:ext>
            </a:extLst>
          </p:cNvPr>
          <p:cNvSpPr txBox="1"/>
          <p:nvPr/>
        </p:nvSpPr>
        <p:spPr>
          <a:xfrm>
            <a:off x="6578549" y="6269976"/>
            <a:ext cx="1298526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يوسف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46D072B-6A4C-D2AC-865A-E0FF440E446E}"/>
              </a:ext>
            </a:extLst>
          </p:cNvPr>
          <p:cNvSpPr txBox="1"/>
          <p:nvPr/>
        </p:nvSpPr>
        <p:spPr>
          <a:xfrm>
            <a:off x="5219880" y="2056742"/>
            <a:ext cx="980196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ساحة آدَم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6A44AB4-5CDC-56B7-FD6F-A09A974D0535}"/>
              </a:ext>
            </a:extLst>
          </p:cNvPr>
          <p:cNvSpPr txBox="1"/>
          <p:nvPr/>
        </p:nvSpPr>
        <p:spPr>
          <a:xfrm>
            <a:off x="571708" y="1773955"/>
            <a:ext cx="1465925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عِيسى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3E826B6-FD0B-39EB-8CF5-8B7895DA5374}"/>
              </a:ext>
            </a:extLst>
          </p:cNvPr>
          <p:cNvSpPr txBox="1"/>
          <p:nvPr/>
        </p:nvSpPr>
        <p:spPr>
          <a:xfrm>
            <a:off x="2290736" y="5316007"/>
            <a:ext cx="1258656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يعقوب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3614372-7975-A1F3-58A3-A94EB75F6BA4}"/>
              </a:ext>
            </a:extLst>
          </p:cNvPr>
          <p:cNvSpPr txBox="1"/>
          <p:nvPr/>
        </p:nvSpPr>
        <p:spPr>
          <a:xfrm rot="5400000">
            <a:off x="9044203" y="4612720"/>
            <a:ext cx="1316947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يونس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3F4D05E-FE52-C5B3-4ABB-5061F623EED0}"/>
              </a:ext>
            </a:extLst>
          </p:cNvPr>
          <p:cNvSpPr txBox="1"/>
          <p:nvPr/>
        </p:nvSpPr>
        <p:spPr>
          <a:xfrm rot="5400000">
            <a:off x="11002065" y="2733332"/>
            <a:ext cx="1061353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نوح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05ACB87-7DD0-A478-C6C7-C08234F09E2F}"/>
              </a:ext>
            </a:extLst>
          </p:cNvPr>
          <p:cNvSpPr txBox="1"/>
          <p:nvPr/>
        </p:nvSpPr>
        <p:spPr>
          <a:xfrm rot="5400000">
            <a:off x="4175288" y="5888665"/>
            <a:ext cx="1380800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إدريس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85AAFD3-F17C-6524-34C5-C3E1023CFDA2}"/>
              </a:ext>
            </a:extLst>
          </p:cNvPr>
          <p:cNvSpPr txBox="1"/>
          <p:nvPr/>
        </p:nvSpPr>
        <p:spPr>
          <a:xfrm rot="5400000">
            <a:off x="2114097" y="1361293"/>
            <a:ext cx="1200507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صالِح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6B807DE-A759-CCD2-6046-71128D183F6B}"/>
              </a:ext>
            </a:extLst>
          </p:cNvPr>
          <p:cNvSpPr txBox="1"/>
          <p:nvPr/>
        </p:nvSpPr>
        <p:spPr>
          <a:xfrm rot="5400000">
            <a:off x="5973103" y="4612720"/>
            <a:ext cx="1465925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إبراهيم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pic>
        <p:nvPicPr>
          <p:cNvPr id="43" name="Picture 27" descr="C:\Users\g176973\Desktop\kisspng-triangle-graphic-design-area-house-5ab09de4454e26.2288008915215241962839.png">
            <a:extLst>
              <a:ext uri="{FF2B5EF4-FFF2-40B4-BE49-F238E27FC236}">
                <a16:creationId xmlns:a16="http://schemas.microsoft.com/office/drawing/2014/main" id="{C2802A58-0CCB-97F5-2327-C1297DFB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609353" y="2903754"/>
            <a:ext cx="876704" cy="876704"/>
          </a:xfrm>
          <a:prstGeom prst="rect">
            <a:avLst/>
          </a:prstGeom>
          <a:noFill/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BD670D8D-5938-D3DD-E73F-D98AA4F3CC4A}"/>
              </a:ext>
            </a:extLst>
          </p:cNvPr>
          <p:cNvSpPr txBox="1"/>
          <p:nvPr/>
        </p:nvSpPr>
        <p:spPr>
          <a:xfrm>
            <a:off x="4597807" y="1158632"/>
            <a:ext cx="1465925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سليمان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9EDDABC9-E8B8-F1C3-B326-D18AE6EEABBA}"/>
              </a:ext>
            </a:extLst>
          </p:cNvPr>
          <p:cNvSpPr/>
          <p:nvPr/>
        </p:nvSpPr>
        <p:spPr>
          <a:xfrm>
            <a:off x="4434577" y="-9660"/>
            <a:ext cx="3243592" cy="1316595"/>
          </a:xfrm>
          <a:prstGeom prst="wedgeRoundRectCallout">
            <a:avLst>
              <a:gd name="adj1" fmla="val -71435"/>
              <a:gd name="adj2" fmla="val 5962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JO" sz="4000" dirty="0"/>
              <a:t>أيّها الطالِب، أين اللَحّام مِن فَضْلِكَ.</a:t>
            </a:r>
            <a:endParaRPr lang="fr-FR" sz="4000" dirty="0"/>
          </a:p>
        </p:txBody>
      </p:sp>
      <p:pic>
        <p:nvPicPr>
          <p:cNvPr id="46" name="Picture 27" descr="C:\Users\g176973\Desktop\kisspng-triangle-graphic-design-area-house-5ab09de4454e26.2288008915215241962839.png">
            <a:extLst>
              <a:ext uri="{FF2B5EF4-FFF2-40B4-BE49-F238E27FC236}">
                <a16:creationId xmlns:a16="http://schemas.microsoft.com/office/drawing/2014/main" id="{58BBB9D9-54E4-5B75-F765-59D80431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370840" y="2910282"/>
            <a:ext cx="876704" cy="876704"/>
          </a:xfrm>
          <a:prstGeom prst="rect">
            <a:avLst/>
          </a:prstGeom>
          <a:noFill/>
        </p:spPr>
      </p:pic>
      <p:pic>
        <p:nvPicPr>
          <p:cNvPr id="47" name="Picture 27" descr="C:\Users\g176973\Desktop\kisspng-triangle-graphic-design-area-house-5ab09de4454e26.2288008915215241962839.png">
            <a:extLst>
              <a:ext uri="{FF2B5EF4-FFF2-40B4-BE49-F238E27FC236}">
                <a16:creationId xmlns:a16="http://schemas.microsoft.com/office/drawing/2014/main" id="{BD89E00A-1EFB-EFE6-6ACC-7F0290C1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954777" y="1754083"/>
            <a:ext cx="876704" cy="876704"/>
          </a:xfrm>
          <a:prstGeom prst="rect">
            <a:avLst/>
          </a:prstGeom>
          <a:noFill/>
        </p:spPr>
      </p:pic>
      <p:pic>
        <p:nvPicPr>
          <p:cNvPr id="48" name="Picture 27" descr="C:\Users\g176973\Desktop\kisspng-triangle-graphic-design-area-house-5ab09de4454e26.2288008915215241962839.png">
            <a:extLst>
              <a:ext uri="{FF2B5EF4-FFF2-40B4-BE49-F238E27FC236}">
                <a16:creationId xmlns:a16="http://schemas.microsoft.com/office/drawing/2014/main" id="{5E596C1B-2584-514D-99E9-C9082AC3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943326" y="2478076"/>
            <a:ext cx="876704" cy="876704"/>
          </a:xfrm>
          <a:prstGeom prst="rect">
            <a:avLst/>
          </a:prstGeom>
          <a:noFill/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E72BEE8-DAE7-F33A-8484-54009DF38354}"/>
              </a:ext>
            </a:extLst>
          </p:cNvPr>
          <p:cNvSpPr txBox="1"/>
          <p:nvPr/>
        </p:nvSpPr>
        <p:spPr>
          <a:xfrm rot="5400000">
            <a:off x="3557523" y="2710968"/>
            <a:ext cx="1353998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موسى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pic>
        <p:nvPicPr>
          <p:cNvPr id="49" name="Image 48" descr="Une image contenant bâtiment, maison, fenêtre&#10;&#10;Description générée automatiquement">
            <a:extLst>
              <a:ext uri="{FF2B5EF4-FFF2-40B4-BE49-F238E27FC236}">
                <a16:creationId xmlns:a16="http://schemas.microsoft.com/office/drawing/2014/main" id="{EFFEFE08-352B-58A1-DF1F-7869A07147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" b="93151" l="8070" r="90175">
                        <a14:foregroundMark x1="44912" y1="10959" x2="54035" y2="9932"/>
                        <a14:foregroundMark x1="49474" y1="5479" x2="49123" y2="3767"/>
                        <a14:foregroundMark x1="90877" y1="44863" x2="90175" y2="44521"/>
                        <a14:foregroundMark x1="8421" y1="42808" x2="8421" y2="42808"/>
                        <a14:foregroundMark x1="20702" y1="85959" x2="33333" y2="92808"/>
                        <a14:foregroundMark x1="33333" y1="92808" x2="41053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72" y="3997712"/>
            <a:ext cx="929868" cy="1024443"/>
          </a:xfrm>
          <a:prstGeom prst="rect">
            <a:avLst/>
          </a:prstGeom>
        </p:spPr>
      </p:pic>
      <p:pic>
        <p:nvPicPr>
          <p:cNvPr id="50" name="Image 49" descr="Une image contenant bâtiment, maison, fenêtre&#10;&#10;Description générée automatiquement">
            <a:extLst>
              <a:ext uri="{FF2B5EF4-FFF2-40B4-BE49-F238E27FC236}">
                <a16:creationId xmlns:a16="http://schemas.microsoft.com/office/drawing/2014/main" id="{889B0C6C-A637-D12A-17F3-C408994D36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" b="93151" l="8070" r="90175">
                        <a14:foregroundMark x1="44912" y1="10959" x2="54035" y2="9932"/>
                        <a14:foregroundMark x1="49474" y1="5479" x2="49123" y2="3767"/>
                        <a14:foregroundMark x1="90877" y1="44863" x2="90175" y2="44521"/>
                        <a14:foregroundMark x1="8421" y1="42808" x2="8421" y2="42808"/>
                        <a14:foregroundMark x1="20702" y1="85959" x2="33333" y2="92808"/>
                        <a14:foregroundMark x1="33333" y1="92808" x2="41053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00" y="4007836"/>
            <a:ext cx="929868" cy="1024443"/>
          </a:xfrm>
          <a:prstGeom prst="rect">
            <a:avLst/>
          </a:prstGeom>
        </p:spPr>
      </p:pic>
      <p:pic>
        <p:nvPicPr>
          <p:cNvPr id="51" name="Image 50" descr="Une image contenant bâtiment, maison, fenêtre&#10;&#10;Description générée automatiquement">
            <a:extLst>
              <a:ext uri="{FF2B5EF4-FFF2-40B4-BE49-F238E27FC236}">
                <a16:creationId xmlns:a16="http://schemas.microsoft.com/office/drawing/2014/main" id="{CF783AD8-A074-3C49-BEDE-74C5639F0D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" b="93151" l="8070" r="90175">
                        <a14:foregroundMark x1="44912" y1="10959" x2="54035" y2="9932"/>
                        <a14:foregroundMark x1="49474" y1="5479" x2="49123" y2="3767"/>
                        <a14:foregroundMark x1="90877" y1="44863" x2="90175" y2="44521"/>
                        <a14:foregroundMark x1="8421" y1="42808" x2="8421" y2="42808"/>
                        <a14:foregroundMark x1="20702" y1="85959" x2="33333" y2="92808"/>
                        <a14:foregroundMark x1="33333" y1="92808" x2="41053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4" y="4024184"/>
            <a:ext cx="929868" cy="102444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A313E30-91B7-F4FE-9B9A-AC5940DE5E9B}"/>
              </a:ext>
            </a:extLst>
          </p:cNvPr>
          <p:cNvSpPr txBox="1"/>
          <p:nvPr/>
        </p:nvSpPr>
        <p:spPr>
          <a:xfrm>
            <a:off x="4495619" y="3954246"/>
            <a:ext cx="1465925" cy="40011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2000" dirty="0">
                <a:ea typeface="Al-Kharashi Koufi 1" pitchFamily="2" charset="-78"/>
              </a:rPr>
              <a:t>شارِع محمّد</a:t>
            </a:r>
            <a:r>
              <a:rPr lang="ar-JO" sz="2000" dirty="0"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 </a:t>
            </a:r>
            <a:endParaRPr lang="fr-FR" sz="2000" dirty="0">
              <a:ea typeface="Al-Kharashi Koufi 1" pitchFamily="2" charset="-78"/>
              <a:cs typeface="Al-Kharashi Koufi 1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9AAC9B-402A-A25E-C7A9-D9DBE0B98D2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1425" y="6141966"/>
            <a:ext cx="767589" cy="7675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B5680E8-D6E5-8B52-164A-3DE9BEA4A9D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backgroundMark x1="31836" y1="85449" x2="35449" y2="86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5499" y="6361894"/>
            <a:ext cx="508897" cy="5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E0F16C-30CE-4903-B2C5-607045C73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297" y="162070"/>
            <a:ext cx="4996329" cy="2389105"/>
          </a:xfrm>
        </p:spPr>
        <p:txBody>
          <a:bodyPr>
            <a:normAutofit fontScale="90000"/>
          </a:bodyPr>
          <a:lstStyle/>
          <a:p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3</a:t>
            </a:r>
            <a:r>
              <a:rPr lang="fr-FR" baseline="30000" dirty="0">
                <a:solidFill>
                  <a:srgbClr val="FFFFFF"/>
                </a:solidFill>
              </a:rPr>
              <a:t>ème</a:t>
            </a:r>
            <a:r>
              <a:rPr lang="fr-FR" dirty="0">
                <a:solidFill>
                  <a:srgbClr val="FFFFFF"/>
                </a:solidFill>
              </a:rPr>
              <a:t> partie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Le compte est bon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DA9EFC-2346-4BAE-BD1C-167806AB7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6421" y="2815721"/>
            <a:ext cx="5932040" cy="2454111"/>
          </a:xfrm>
        </p:spPr>
        <p:txBody>
          <a:bodyPr>
            <a:normAutofit/>
          </a:bodyPr>
          <a:lstStyle/>
          <a:p>
            <a:r>
              <a:rPr lang="fr-FR" sz="2200" b="1" dirty="0">
                <a:solidFill>
                  <a:srgbClr val="FFFFFF"/>
                </a:solidFill>
              </a:rPr>
              <a:t>Fil pédagogique</a:t>
            </a:r>
            <a:r>
              <a:rPr lang="fr-FR" sz="2200" dirty="0">
                <a:solidFill>
                  <a:srgbClr val="FFFFFF"/>
                </a:solidFill>
              </a:rPr>
              <a:t>:</a:t>
            </a:r>
          </a:p>
          <a:p>
            <a:r>
              <a:rPr lang="fr-FR" sz="2200" dirty="0">
                <a:solidFill>
                  <a:srgbClr val="FFFFFF"/>
                </a:solidFill>
              </a:rPr>
              <a:t>1- Comptez les animaux ou les objets.</a:t>
            </a:r>
          </a:p>
          <a:p>
            <a:r>
              <a:rPr lang="fr-FR" sz="2200" dirty="0">
                <a:solidFill>
                  <a:srgbClr val="FFFFFF"/>
                </a:solidFill>
              </a:rPr>
              <a:t>2- retrouvez les animaux dans les images suivantes et comptez-les.</a:t>
            </a: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8D813C2-2242-4CC7-80DE-BE2DB7261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" y="6041130"/>
            <a:ext cx="2292598" cy="8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1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44FB33-22A4-4803-B9E3-436BDEE4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02" y="1434679"/>
            <a:ext cx="1827742" cy="15445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A81E92-EE46-484E-BE7B-CFF749654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585" y="84294"/>
            <a:ext cx="1783609" cy="1949299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A7A463F8-DA69-4308-9B52-2909ED826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4" y="475120"/>
            <a:ext cx="2260711" cy="196624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263BD3E-114A-99E4-5F65-044CC2EC9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616" y="4418260"/>
            <a:ext cx="3270562" cy="1325563"/>
          </a:xfrm>
        </p:spPr>
        <p:txBody>
          <a:bodyPr/>
          <a:lstStyle/>
          <a:p>
            <a:r>
              <a:rPr lang="fr-FR" dirty="0">
                <a:latin typeface="Abadi" panose="020B0604020104020204" pitchFamily="34" charset="0"/>
              </a:rPr>
              <a:t>Retrouvez les animaux</a:t>
            </a:r>
          </a:p>
        </p:txBody>
      </p:sp>
      <p:pic>
        <p:nvPicPr>
          <p:cNvPr id="1026" name="Picture 2" descr="Collection de robin design plat dessiné à la main">
            <a:extLst>
              <a:ext uri="{FF2B5EF4-FFF2-40B4-BE49-F238E27FC236}">
                <a16:creationId xmlns:a16="http://schemas.microsoft.com/office/drawing/2014/main" id="{14F357E0-D847-DCEF-C786-EFF794F65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42" b="46282" l="55517" r="95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5" b="48575"/>
          <a:stretch/>
        </p:blipFill>
        <p:spPr bwMode="auto">
          <a:xfrm>
            <a:off x="131005" y="3429000"/>
            <a:ext cx="2677348" cy="27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19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13762</TotalTime>
  <Words>514</Words>
  <Application>Microsoft Office PowerPoint</Application>
  <PresentationFormat>Grand écran</PresentationFormat>
  <Paragraphs>135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Abadi</vt:lpstr>
      <vt:lpstr>Al-Kharashi Koufi 1</vt:lpstr>
      <vt:lpstr>Arial</vt:lpstr>
      <vt:lpstr>Calibri</vt:lpstr>
      <vt:lpstr>Calibri Light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3ème partie Le compte est bon</vt:lpstr>
      <vt:lpstr>Retrouvez les animaux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Idrîs de Vos</dc:creator>
  <cp:lastModifiedBy>Idrîs de Vos</cp:lastModifiedBy>
  <cp:revision>107</cp:revision>
  <dcterms:created xsi:type="dcterms:W3CDTF">2018-02-28T10:02:06Z</dcterms:created>
  <dcterms:modified xsi:type="dcterms:W3CDTF">2025-03-14T10:25:42Z</dcterms:modified>
</cp:coreProperties>
</file>