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0" r:id="rId4"/>
    <p:sldId id="256" r:id="rId5"/>
    <p:sldId id="269" r:id="rId6"/>
    <p:sldId id="261" r:id="rId7"/>
    <p:sldId id="262" r:id="rId8"/>
    <p:sldId id="271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0"/>
    <p:restoredTop sz="94522"/>
  </p:normalViewPr>
  <p:slideViewPr>
    <p:cSldViewPr snapToGrid="0">
      <p:cViewPr varScale="1">
        <p:scale>
          <a:sx n="93" d="100"/>
          <a:sy n="93" d="100"/>
        </p:scale>
        <p:origin x="102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86A39A68-0BD1-40F4-BCBB-A2117CD98E9E}"/>
    <pc:docChg chg="modSld">
      <pc:chgData name="Idrîs de Vos" userId="c2e7075756a5bba1" providerId="LiveId" clId="{86A39A68-0BD1-40F4-BCBB-A2117CD98E9E}" dt="2025-03-14T10:26:10.275" v="39" actId="14100"/>
      <pc:docMkLst>
        <pc:docMk/>
      </pc:docMkLst>
      <pc:sldChg chg="modSp mod">
        <pc:chgData name="Idrîs de Vos" userId="c2e7075756a5bba1" providerId="LiveId" clId="{86A39A68-0BD1-40F4-BCBB-A2117CD98E9E}" dt="2025-03-13T10:36:03.450" v="35" actId="1076"/>
        <pc:sldMkLst>
          <pc:docMk/>
          <pc:sldMk cId="2024072686" sldId="256"/>
        </pc:sldMkLst>
        <pc:picChg chg="mod">
          <ac:chgData name="Idrîs de Vos" userId="c2e7075756a5bba1" providerId="LiveId" clId="{86A39A68-0BD1-40F4-BCBB-A2117CD98E9E}" dt="2025-03-13T10:36:03.450" v="35" actId="1076"/>
          <ac:picMkLst>
            <pc:docMk/>
            <pc:sldMk cId="2024072686" sldId="256"/>
            <ac:picMk id="4" creationId="{18A32237-2104-4178-A5D1-03A7016A3E51}"/>
          </ac:picMkLst>
        </pc:picChg>
        <pc:picChg chg="mod">
          <ac:chgData name="Idrîs de Vos" userId="c2e7075756a5bba1" providerId="LiveId" clId="{86A39A68-0BD1-40F4-BCBB-A2117CD98E9E}" dt="2025-03-13T10:32:54.104" v="10" actId="1076"/>
          <ac:picMkLst>
            <pc:docMk/>
            <pc:sldMk cId="2024072686" sldId="256"/>
            <ac:picMk id="6" creationId="{5FCA1C7B-1A9A-2CB6-65C5-7EF3E8C85599}"/>
          </ac:picMkLst>
        </pc:picChg>
        <pc:picChg chg="mod">
          <ac:chgData name="Idrîs de Vos" userId="c2e7075756a5bba1" providerId="LiveId" clId="{86A39A68-0BD1-40F4-BCBB-A2117CD98E9E}" dt="2025-03-13T10:34:28.745" v="28" actId="1076"/>
          <ac:picMkLst>
            <pc:docMk/>
            <pc:sldMk cId="2024072686" sldId="256"/>
            <ac:picMk id="22" creationId="{964F2BC6-5654-492B-BD0F-EFA07C9A146C}"/>
          </ac:picMkLst>
        </pc:picChg>
        <pc:picChg chg="mod">
          <ac:chgData name="Idrîs de Vos" userId="c2e7075756a5bba1" providerId="LiveId" clId="{86A39A68-0BD1-40F4-BCBB-A2117CD98E9E}" dt="2025-03-13T10:33:32.264" v="17" actId="1076"/>
          <ac:picMkLst>
            <pc:docMk/>
            <pc:sldMk cId="2024072686" sldId="256"/>
            <ac:picMk id="32" creationId="{35896DF8-B4F8-B74A-BB65-AF8E5A394EA6}"/>
          </ac:picMkLst>
        </pc:picChg>
      </pc:sldChg>
      <pc:sldChg chg="modSp mod">
        <pc:chgData name="Idrîs de Vos" userId="c2e7075756a5bba1" providerId="LiveId" clId="{86A39A68-0BD1-40F4-BCBB-A2117CD98E9E}" dt="2025-03-14T10:26:10.275" v="39" actId="14100"/>
        <pc:sldMkLst>
          <pc:docMk/>
          <pc:sldMk cId="2755404915" sldId="268"/>
        </pc:sldMkLst>
        <pc:graphicFrameChg chg="modGraphic">
          <ac:chgData name="Idrîs de Vos" userId="c2e7075756a5bba1" providerId="LiveId" clId="{86A39A68-0BD1-40F4-BCBB-A2117CD98E9E}" dt="2025-03-14T10:26:10.275" v="39" actId="14100"/>
          <ac:graphicFrameMkLst>
            <pc:docMk/>
            <pc:sldMk cId="2755404915" sldId="268"/>
            <ac:graphicFrameMk id="2" creationId="{9D2B0EF5-F9F6-B043-89FB-DCC4876F1C99}"/>
          </ac:graphicFrameMkLst>
        </pc:graphicFrameChg>
      </pc:sldChg>
    </pc:docChg>
  </pc:docChgLst>
  <pc:docChgLst>
    <pc:chgData name="Idrîs de Vos" userId="c2e7075756a5bba1" providerId="LiveId" clId="{85468483-0515-433E-9ECA-8D0BCB4135BA}"/>
    <pc:docChg chg="custSel modSld">
      <pc:chgData name="Idrîs de Vos" userId="c2e7075756a5bba1" providerId="LiveId" clId="{85468483-0515-433E-9ECA-8D0BCB4135BA}" dt="2022-02-25T20:12:26.247" v="285" actId="1076"/>
      <pc:docMkLst>
        <pc:docMk/>
      </pc:docMkLst>
      <pc:sldChg chg="addSp modSp mod">
        <pc:chgData name="Idrîs de Vos" userId="c2e7075756a5bba1" providerId="LiveId" clId="{85468483-0515-433E-9ECA-8D0BCB4135BA}" dt="2022-02-25T19:57:41.686" v="221" actId="1076"/>
        <pc:sldMkLst>
          <pc:docMk/>
          <pc:sldMk cId="2024072686" sldId="256"/>
        </pc:sldMkLst>
      </pc:sldChg>
      <pc:sldChg chg="addSp modSp mod">
        <pc:chgData name="Idrîs de Vos" userId="c2e7075756a5bba1" providerId="LiveId" clId="{85468483-0515-433E-9ECA-8D0BCB4135BA}" dt="2022-02-25T20:12:26.247" v="285" actId="1076"/>
        <pc:sldMkLst>
          <pc:docMk/>
          <pc:sldMk cId="1339784055" sldId="262"/>
        </pc:sldMkLst>
      </pc:sldChg>
      <pc:sldChg chg="modSp mod">
        <pc:chgData name="Idrîs de Vos" userId="c2e7075756a5bba1" providerId="LiveId" clId="{85468483-0515-433E-9ECA-8D0BCB4135BA}" dt="2022-02-25T19:21:03.563" v="68" actId="20577"/>
        <pc:sldMkLst>
          <pc:docMk/>
          <pc:sldMk cId="2755404915" sldId="268"/>
        </pc:sldMkLst>
      </pc:sldChg>
      <pc:sldChg chg="modSp mod">
        <pc:chgData name="Idrîs de Vos" userId="c2e7075756a5bba1" providerId="LiveId" clId="{85468483-0515-433E-9ECA-8D0BCB4135BA}" dt="2022-02-25T20:05:00.654" v="267" actId="20577"/>
        <pc:sldMkLst>
          <pc:docMk/>
          <pc:sldMk cId="1962701693" sldId="269"/>
        </pc:sldMkLst>
      </pc:sldChg>
    </pc:docChg>
  </pc:docChgLst>
  <pc:docChgLst>
    <pc:chgData name="Idrîs de Vos" userId="c2e7075756a5bba1" providerId="LiveId" clId="{5813B993-2235-4286-9BC5-2ABBC57D418F}"/>
    <pc:docChg chg="undo custSel modSld">
      <pc:chgData name="Idrîs de Vos" userId="c2e7075756a5bba1" providerId="LiveId" clId="{5813B993-2235-4286-9BC5-2ABBC57D418F}" dt="2024-06-07T19:18:58.535" v="398" actId="1076"/>
      <pc:docMkLst>
        <pc:docMk/>
      </pc:docMkLst>
      <pc:sldChg chg="addSp modSp mod">
        <pc:chgData name="Idrîs de Vos" userId="c2e7075756a5bba1" providerId="LiveId" clId="{5813B993-2235-4286-9BC5-2ABBC57D418F}" dt="2024-06-07T19:18:58.535" v="398" actId="1076"/>
        <pc:sldMkLst>
          <pc:docMk/>
          <pc:sldMk cId="2024072686" sldId="256"/>
        </pc:sldMkLst>
      </pc:sldChg>
      <pc:sldChg chg="modSp mod">
        <pc:chgData name="Idrîs de Vos" userId="c2e7075756a5bba1" providerId="LiveId" clId="{5813B993-2235-4286-9BC5-2ABBC57D418F}" dt="2024-06-07T18:42:49.469" v="180" actId="20577"/>
        <pc:sldMkLst>
          <pc:docMk/>
          <pc:sldMk cId="2755404915" sldId="268"/>
        </pc:sldMkLst>
      </pc:sldChg>
    </pc:docChg>
  </pc:docChgLst>
  <pc:docChgLst>
    <pc:chgData name="Idrîs de Vos" userId="c2e7075756a5bba1" providerId="LiveId" clId="{9790C176-A991-45C4-B1E0-475306A4C0FB}"/>
    <pc:docChg chg="custSel modSld">
      <pc:chgData name="Idrîs de Vos" userId="c2e7075756a5bba1" providerId="LiveId" clId="{9790C176-A991-45C4-B1E0-475306A4C0FB}" dt="2021-07-12T10:57:44.935" v="600" actId="1076"/>
      <pc:docMkLst>
        <pc:docMk/>
      </pc:docMkLst>
      <pc:sldChg chg="addSp delSp modSp mod">
        <pc:chgData name="Idrîs de Vos" userId="c2e7075756a5bba1" providerId="LiveId" clId="{9790C176-A991-45C4-B1E0-475306A4C0FB}" dt="2021-07-12T10:10:06.510" v="159" actId="1076"/>
        <pc:sldMkLst>
          <pc:docMk/>
          <pc:sldMk cId="2024072686" sldId="256"/>
        </pc:sldMkLst>
      </pc:sldChg>
      <pc:sldChg chg="addSp delSp modSp mod">
        <pc:chgData name="Idrîs de Vos" userId="c2e7075756a5bba1" providerId="LiveId" clId="{9790C176-A991-45C4-B1E0-475306A4C0FB}" dt="2021-07-12T10:57:44.935" v="600" actId="1076"/>
        <pc:sldMkLst>
          <pc:docMk/>
          <pc:sldMk cId="2907938383" sldId="267"/>
        </pc:sldMkLst>
      </pc:sldChg>
    </pc:docChg>
  </pc:docChgLst>
  <pc:docChgLst>
    <pc:chgData name="Idrîs de Vos" userId="c2e7075756a5bba1" providerId="LiveId" clId="{95758693-83C1-4345-9C06-9B42B12144A8}"/>
    <pc:docChg chg="undo custSel modSld">
      <pc:chgData name="Idrîs de Vos" userId="c2e7075756a5bba1" providerId="LiveId" clId="{95758693-83C1-4345-9C06-9B42B12144A8}" dt="2021-05-29T05:44:37.090" v="205" actId="1076"/>
      <pc:docMkLst>
        <pc:docMk/>
      </pc:docMkLst>
      <pc:sldChg chg="addSp delSp modSp mod">
        <pc:chgData name="Idrîs de Vos" userId="c2e7075756a5bba1" providerId="LiveId" clId="{95758693-83C1-4345-9C06-9B42B12144A8}" dt="2021-05-29T05:38:47.434" v="81" actId="1076"/>
        <pc:sldMkLst>
          <pc:docMk/>
          <pc:sldMk cId="2024072686" sldId="256"/>
        </pc:sldMkLst>
      </pc:sldChg>
      <pc:sldChg chg="addSp modSp mod">
        <pc:chgData name="Idrîs de Vos" userId="c2e7075756a5bba1" providerId="LiveId" clId="{95758693-83C1-4345-9C06-9B42B12144A8}" dt="2021-05-29T05:34:59.937" v="49" actId="1076"/>
        <pc:sldMkLst>
          <pc:docMk/>
          <pc:sldMk cId="3949973986" sldId="261"/>
        </pc:sldMkLst>
      </pc:sldChg>
      <pc:sldChg chg="addSp delSp modSp mod">
        <pc:chgData name="Idrîs de Vos" userId="c2e7075756a5bba1" providerId="LiveId" clId="{95758693-83C1-4345-9C06-9B42B12144A8}" dt="2021-05-29T05:36:00.961" v="54" actId="1076"/>
        <pc:sldMkLst>
          <pc:docMk/>
          <pc:sldMk cId="1339784055" sldId="262"/>
        </pc:sldMkLst>
      </pc:sldChg>
      <pc:sldChg chg="addSp delSp modSp mod">
        <pc:chgData name="Idrîs de Vos" userId="c2e7075756a5bba1" providerId="LiveId" clId="{95758693-83C1-4345-9C06-9B42B12144A8}" dt="2021-05-29T05:44:17.104" v="201" actId="1076"/>
        <pc:sldMkLst>
          <pc:docMk/>
          <pc:sldMk cId="2755404915" sldId="268"/>
        </pc:sldMkLst>
      </pc:sldChg>
      <pc:sldChg chg="addSp modSp mod">
        <pc:chgData name="Idrîs de Vos" userId="c2e7075756a5bba1" providerId="LiveId" clId="{95758693-83C1-4345-9C06-9B42B12144A8}" dt="2021-05-29T05:44:37.090" v="205" actId="1076"/>
        <pc:sldMkLst>
          <pc:docMk/>
          <pc:sldMk cId="1962701693" sldId="269"/>
        </pc:sldMkLst>
      </pc:sldChg>
    </pc:docChg>
  </pc:docChgLst>
  <pc:docChgLst>
    <pc:chgData name="Idrîs de Vos" userId="c2e7075756a5bba1" providerId="LiveId" clId="{0FC577C3-EFB3-4E4B-9D40-B98CA184C0B0}"/>
    <pc:docChg chg="custSel modSld">
      <pc:chgData name="Idrîs de Vos" userId="c2e7075756a5bba1" providerId="LiveId" clId="{0FC577C3-EFB3-4E4B-9D40-B98CA184C0B0}" dt="2024-02-19T18:08:46.612" v="351" actId="20577"/>
      <pc:docMkLst>
        <pc:docMk/>
      </pc:docMkLst>
      <pc:sldChg chg="addSp modSp mod">
        <pc:chgData name="Idrîs de Vos" userId="c2e7075756a5bba1" providerId="LiveId" clId="{0FC577C3-EFB3-4E4B-9D40-B98CA184C0B0}" dt="2024-02-19T17:38:22.388" v="169" actId="1076"/>
        <pc:sldMkLst>
          <pc:docMk/>
          <pc:sldMk cId="2024072686" sldId="256"/>
        </pc:sldMkLst>
      </pc:sldChg>
      <pc:sldChg chg="modSp mod">
        <pc:chgData name="Idrîs de Vos" userId="c2e7075756a5bba1" providerId="LiveId" clId="{0FC577C3-EFB3-4E4B-9D40-B98CA184C0B0}" dt="2024-02-19T18:06:44.580" v="329" actId="1076"/>
        <pc:sldMkLst>
          <pc:docMk/>
          <pc:sldMk cId="1339784055" sldId="262"/>
        </pc:sldMkLst>
      </pc:sldChg>
      <pc:sldChg chg="modSp mod">
        <pc:chgData name="Idrîs de Vos" userId="c2e7075756a5bba1" providerId="LiveId" clId="{0FC577C3-EFB3-4E4B-9D40-B98CA184C0B0}" dt="2024-02-19T18:08:46.612" v="351" actId="20577"/>
        <pc:sldMkLst>
          <pc:docMk/>
          <pc:sldMk cId="2755404915" sldId="268"/>
        </pc:sldMkLst>
      </pc:sldChg>
      <pc:sldChg chg="modSp mod">
        <pc:chgData name="Idrîs de Vos" userId="c2e7075756a5bba1" providerId="LiveId" clId="{0FC577C3-EFB3-4E4B-9D40-B98CA184C0B0}" dt="2024-02-19T17:42:49.434" v="182" actId="207"/>
        <pc:sldMkLst>
          <pc:docMk/>
          <pc:sldMk cId="1962701693" sldId="269"/>
        </pc:sldMkLst>
      </pc:sldChg>
    </pc:docChg>
  </pc:docChgLst>
  <pc:docChgLst>
    <pc:chgData name="Idrîs de Vos" userId="c2e7075756a5bba1" providerId="LiveId" clId="{9E3DD974-2220-48BC-A680-28DB1B2CA8E3}"/>
    <pc:docChg chg="modSld">
      <pc:chgData name="Idrîs de Vos" userId="c2e7075756a5bba1" providerId="LiveId" clId="{9E3DD974-2220-48BC-A680-28DB1B2CA8E3}" dt="2023-11-20T20:17:17.472" v="353" actId="1076"/>
      <pc:docMkLst>
        <pc:docMk/>
      </pc:docMkLst>
      <pc:sldChg chg="modSp mod">
        <pc:chgData name="Idrîs de Vos" userId="c2e7075756a5bba1" providerId="LiveId" clId="{9E3DD974-2220-48BC-A680-28DB1B2CA8E3}" dt="2023-11-20T20:17:17.472" v="353" actId="1076"/>
        <pc:sldMkLst>
          <pc:docMk/>
          <pc:sldMk cId="2024072686" sldId="256"/>
        </pc:sldMkLst>
      </pc:sldChg>
      <pc:sldChg chg="modSp mod">
        <pc:chgData name="Idrîs de Vos" userId="c2e7075756a5bba1" providerId="LiveId" clId="{9E3DD974-2220-48BC-A680-28DB1B2CA8E3}" dt="2023-11-20T19:10:00.183" v="16" actId="20577"/>
        <pc:sldMkLst>
          <pc:docMk/>
          <pc:sldMk cId="2755404915" sldId="268"/>
        </pc:sldMkLst>
      </pc:sldChg>
    </pc:docChg>
  </pc:docChgLst>
  <pc:docChgLst>
    <pc:chgData name="Idrîs de Vos" userId="c2e7075756a5bba1" providerId="LiveId" clId="{459A4FBD-5F11-475E-AD5C-403D4F4AE255}"/>
    <pc:docChg chg="undo redo custSel modSld">
      <pc:chgData name="Idrîs de Vos" userId="c2e7075756a5bba1" providerId="LiveId" clId="{459A4FBD-5F11-475E-AD5C-403D4F4AE255}" dt="2021-01-11T13:54:00.991" v="1999" actId="20577"/>
      <pc:docMkLst>
        <pc:docMk/>
      </pc:docMkLst>
      <pc:sldChg chg="addSp delSp modSp mod">
        <pc:chgData name="Idrîs de Vos" userId="c2e7075756a5bba1" providerId="LiveId" clId="{459A4FBD-5F11-475E-AD5C-403D4F4AE255}" dt="2020-12-21T09:10:33.160" v="1823" actId="1076"/>
        <pc:sldMkLst>
          <pc:docMk/>
          <pc:sldMk cId="2024072686" sldId="256"/>
        </pc:sldMkLst>
      </pc:sldChg>
      <pc:sldChg chg="addSp delSp modSp mod">
        <pc:chgData name="Idrîs de Vos" userId="c2e7075756a5bba1" providerId="LiveId" clId="{459A4FBD-5F11-475E-AD5C-403D4F4AE255}" dt="2020-12-19T10:50:04.607" v="1623" actId="1076"/>
        <pc:sldMkLst>
          <pc:docMk/>
          <pc:sldMk cId="3949973986" sldId="261"/>
        </pc:sldMkLst>
      </pc:sldChg>
      <pc:sldChg chg="addSp delSp modSp mod">
        <pc:chgData name="Idrîs de Vos" userId="c2e7075756a5bba1" providerId="LiveId" clId="{459A4FBD-5F11-475E-AD5C-403D4F4AE255}" dt="2020-12-19T11:17:32.243" v="1712" actId="1076"/>
        <pc:sldMkLst>
          <pc:docMk/>
          <pc:sldMk cId="1339784055" sldId="262"/>
        </pc:sldMkLst>
      </pc:sldChg>
      <pc:sldChg chg="modSp mod">
        <pc:chgData name="Idrîs de Vos" userId="c2e7075756a5bba1" providerId="LiveId" clId="{459A4FBD-5F11-475E-AD5C-403D4F4AE255}" dt="2021-01-11T13:54:00.991" v="1999" actId="20577"/>
        <pc:sldMkLst>
          <pc:docMk/>
          <pc:sldMk cId="2907938383" sldId="267"/>
        </pc:sldMkLst>
      </pc:sldChg>
      <pc:sldChg chg="modSp mod">
        <pc:chgData name="Idrîs de Vos" userId="c2e7075756a5bba1" providerId="LiveId" clId="{459A4FBD-5F11-475E-AD5C-403D4F4AE255}" dt="2020-12-25T10:55:35.888" v="1916" actId="20577"/>
        <pc:sldMkLst>
          <pc:docMk/>
          <pc:sldMk cId="2755404915" sldId="268"/>
        </pc:sldMkLst>
      </pc:sldChg>
    </pc:docChg>
  </pc:docChgLst>
  <pc:docChgLst>
    <pc:chgData name="Idrîs de Vos" userId="c2e7075756a5bba1" providerId="LiveId" clId="{64AEC49A-5D5A-436C-ABDF-1C09FA085835}"/>
    <pc:docChg chg="undo custSel addSld modSld sldOrd">
      <pc:chgData name="Idrîs de Vos" userId="c2e7075756a5bba1" providerId="LiveId" clId="{64AEC49A-5D5A-436C-ABDF-1C09FA085835}" dt="2020-12-12T11:45:44.142" v="197" actId="1076"/>
      <pc:docMkLst>
        <pc:docMk/>
      </pc:docMkLst>
      <pc:sldChg chg="addSp modSp mod">
        <pc:chgData name="Idrîs de Vos" userId="c2e7075756a5bba1" providerId="LiveId" clId="{64AEC49A-5D5A-436C-ABDF-1C09FA085835}" dt="2020-12-12T11:43:41.336" v="170" actId="1076"/>
        <pc:sldMkLst>
          <pc:docMk/>
          <pc:sldMk cId="2024072686" sldId="256"/>
        </pc:sldMkLst>
      </pc:sldChg>
      <pc:sldChg chg="addSp modSp mod">
        <pc:chgData name="Idrîs de Vos" userId="c2e7075756a5bba1" providerId="LiveId" clId="{64AEC49A-5D5A-436C-ABDF-1C09FA085835}" dt="2020-12-12T11:43:35.404" v="167" actId="1076"/>
        <pc:sldMkLst>
          <pc:docMk/>
          <pc:sldMk cId="3949973986" sldId="261"/>
        </pc:sldMkLst>
      </pc:sldChg>
      <pc:sldChg chg="addSp modSp mod">
        <pc:chgData name="Idrîs de Vos" userId="c2e7075756a5bba1" providerId="LiveId" clId="{64AEC49A-5D5A-436C-ABDF-1C09FA085835}" dt="2020-12-12T11:44:53.111" v="186" actId="1076"/>
        <pc:sldMkLst>
          <pc:docMk/>
          <pc:sldMk cId="1339784055" sldId="262"/>
        </pc:sldMkLst>
      </pc:sldChg>
      <pc:sldChg chg="addSp modSp mod">
        <pc:chgData name="Idrîs de Vos" userId="c2e7075756a5bba1" providerId="LiveId" clId="{64AEC49A-5D5A-436C-ABDF-1C09FA085835}" dt="2020-12-12T11:45:44.142" v="197" actId="1076"/>
        <pc:sldMkLst>
          <pc:docMk/>
          <pc:sldMk cId="260769308" sldId="263"/>
        </pc:sldMkLst>
      </pc:sldChg>
      <pc:sldChg chg="addSp delSp modSp mod">
        <pc:chgData name="Idrîs de Vos" userId="c2e7075756a5bba1" providerId="LiveId" clId="{64AEC49A-5D5A-436C-ABDF-1C09FA085835}" dt="2020-12-12T10:59:25.593" v="130" actId="20577"/>
        <pc:sldMkLst>
          <pc:docMk/>
          <pc:sldMk cId="2907938383" sldId="267"/>
        </pc:sldMkLst>
      </pc:sldChg>
      <pc:sldChg chg="addSp delSp modSp new mod ord">
        <pc:chgData name="Idrîs de Vos" userId="c2e7075756a5bba1" providerId="LiveId" clId="{64AEC49A-5D5A-436C-ABDF-1C09FA085835}" dt="2020-12-12T11:45:25.467" v="193" actId="14100"/>
        <pc:sldMkLst>
          <pc:docMk/>
          <pc:sldMk cId="2755404915" sldId="268"/>
        </pc:sldMkLst>
      </pc:sldChg>
    </pc:docChg>
  </pc:docChgLst>
  <pc:docChgLst>
    <pc:chgData name="Idrîs de Vos" userId="c2e7075756a5bba1" providerId="LiveId" clId="{D61DCBA1-8BD3-4FEA-81B6-DBF84E23F805}"/>
    <pc:docChg chg="modSld">
      <pc:chgData name="Idrîs de Vos" userId="c2e7075756a5bba1" providerId="LiveId" clId="{D61DCBA1-8BD3-4FEA-81B6-DBF84E23F805}" dt="2022-05-28T10:19:52.206" v="65" actId="1076"/>
      <pc:docMkLst>
        <pc:docMk/>
      </pc:docMkLst>
    </pc:docChg>
  </pc:docChgLst>
  <pc:docChgLst>
    <pc:chgData name="Idrîs de Vos" userId="c2e7075756a5bba1" providerId="LiveId" clId="{AA5A9300-096B-437D-A529-64210410A119}"/>
    <pc:docChg chg="modSld">
      <pc:chgData name="Idrîs de Vos" userId="c2e7075756a5bba1" providerId="LiveId" clId="{AA5A9300-096B-437D-A529-64210410A119}" dt="2021-05-28T17:38:47.324" v="102" actId="20577"/>
      <pc:docMkLst>
        <pc:docMk/>
      </pc:docMkLst>
      <pc:sldChg chg="modSp mod">
        <pc:chgData name="Idrîs de Vos" userId="c2e7075756a5bba1" providerId="LiveId" clId="{AA5A9300-096B-437D-A529-64210410A119}" dt="2021-05-28T17:38:47.324" v="102" actId="20577"/>
        <pc:sldMkLst>
          <pc:docMk/>
          <pc:sldMk cId="2755404915" sldId="268"/>
        </pc:sldMkLst>
      </pc:sldChg>
    </pc:docChg>
  </pc:docChgLst>
  <pc:docChgLst>
    <pc:chgData name="Idrîs de Vos" userId="c2e7075756a5bba1" providerId="LiveId" clId="{DC278C80-958F-4F71-A420-99EC60ABEBE5}"/>
    <pc:docChg chg="undo custSel modSld">
      <pc:chgData name="Idrîs de Vos" userId="c2e7075756a5bba1" providerId="LiveId" clId="{DC278C80-958F-4F71-A420-99EC60ABEBE5}" dt="2023-02-17T20:15:46.581" v="158" actId="1076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4D764-FE05-4C28-A41B-A8AC1EA24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869920-E076-4A29-B75D-B7DC2CAAE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19AAC2-8C51-456F-9D62-67FAF1BC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A38CF-3787-4D5C-B2F1-6B9C8FA3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B5BBE-D5D8-4A9A-A717-AEA1BDDD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78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B1799-B7A3-425B-BE11-DCB84D2B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D00DA0-B2FB-4E98-8B87-C902EB5A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A0DBA-4FA0-4A61-BAB1-0E49F2A7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158C13-4A9A-4800-B35E-B1FC4724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A5D16-EEBF-4867-AF60-7CBE19EA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5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AB899F-D6FC-4F98-A067-44ABA9D8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6E17C1-7BFC-417D-AF10-9D82C38E9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1FA52-7FCB-41F1-82C0-28A1FA21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C48CA-CC88-4F59-AF61-D26F2F72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EC4731-7C83-483C-A0A9-1253C081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59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530E0-BCA8-418F-B4DD-3F44B330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4D1F16-9E47-4DC2-AD33-ED639073F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8E832B-0DBB-4854-AC55-0415C0A4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866C16-9526-4D45-9602-5A41E398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8BF44-8BA6-4EA4-ADB4-47026316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86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7021B-19E6-424D-B0C6-31147474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3176CE-6B37-492B-B9F9-02366B577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54752-B074-461D-9E72-640081D5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DD9DD-B6DB-47F9-B67C-39BF63F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E46A1-D415-4772-A36E-B8DAEA74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11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AEFD9-DB68-45C1-8E7C-33CF04F3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91DE46-A718-4C6F-AAB9-A2FE36173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0D994A-36D6-42DF-ADF3-6ABC511A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DCB324-2594-4796-B534-EB491BF0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482D1E-DA55-4CFE-A736-98BE740A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D3A636-8BC2-493D-BB5B-088C916C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37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5B6F1-4CE3-4366-A0D8-60683404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36C805-036C-431F-ADAD-9D78B86A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BEFA1B-CAE5-4822-A3BF-EA4EB03C0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B7B23B-DFB8-41A6-AA35-A7B07B382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437DD6-5550-4F2A-BE8B-2FD7B077E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DDF621-0856-47CE-9DF7-65CBE9D8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5F1925-0A24-4B29-BAB7-9E72F69C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3D7C6D-E103-4446-B039-CED2B828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34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7D004-7D95-415A-89A7-0EC764A6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B63E60-89A3-40A9-B94C-02391D3F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494EC6-546B-4C28-B6AE-444749D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3C092-265D-4161-AF33-BC560259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1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8CF76C-2CF5-46DD-A881-DC7E84CB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D2642D-45BD-457B-8286-DDBDC3B0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B302EA-6039-4D54-B523-49B5EA27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94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DC272-B12C-438F-BFC7-A62E9914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386D3-1E3A-46D3-8200-16C0CBF5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67174C-8254-4B2C-8DEF-753F6C20E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6A3B0A-0650-4581-AB0D-9E20D0EA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74AEE3-7784-4635-B8C7-AD0506C6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D57B65-EB7F-4B58-B1C9-CFDBAB7E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94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2B925-E20C-4EDC-B7B8-CBC59362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A12417-0F7C-4543-B05F-DC0910114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4CBB5C-FC1A-495D-8F0D-CC52CDB68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7EF8F1-E273-4C44-AB8E-A7BBA259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1235D4-6A9D-48AE-BEE0-BE111FC7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4C2519-4508-4D22-8BEB-41F4C64D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CFEB99-3FDE-4448-BFE5-A094B5B3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AE15C-BB25-4851-A493-F266725A7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71A77-FC52-482C-AB7C-B3E18BB91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6F0D0-B943-4394-A918-F540872D0728}" type="datetimeFigureOut">
              <a:rPr lang="fr-FR" smtClean="0"/>
              <a:pPr/>
              <a:t>29/08/2025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2525DB-F583-42A2-8C01-4D8C69758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E99005-F29F-4DA8-8CC5-F7763CCDB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7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.png"/><Relationship Id="rId18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5.wdp"/><Relationship Id="rId19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png"/><Relationship Id="rId18" Type="http://schemas.microsoft.com/office/2007/relationships/hdphoto" Target="../media/hdphoto14.wdp"/><Relationship Id="rId26" Type="http://schemas.openxmlformats.org/officeDocument/2006/relationships/image" Target="../media/image29.png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image" Target="../media/image19.jpg"/><Relationship Id="rId17" Type="http://schemas.openxmlformats.org/officeDocument/2006/relationships/image" Target="../media/image23.png"/><Relationship Id="rId25" Type="http://schemas.microsoft.com/office/2007/relationships/hdphoto" Target="../media/hdphoto16.wdp"/><Relationship Id="rId2" Type="http://schemas.openxmlformats.org/officeDocument/2006/relationships/image" Target="../media/image11.jpe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24" Type="http://schemas.openxmlformats.org/officeDocument/2006/relationships/image" Target="../media/image28.png"/><Relationship Id="rId32" Type="http://schemas.microsoft.com/office/2007/relationships/hdphoto" Target="../media/hdphoto19.wdp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7.jpeg"/><Relationship Id="rId28" Type="http://schemas.microsoft.com/office/2007/relationships/hdphoto" Target="../media/hdphoto17.wdp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31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jpg"/><Relationship Id="rId22" Type="http://schemas.openxmlformats.org/officeDocument/2006/relationships/image" Target="../media/image26.png"/><Relationship Id="rId27" Type="http://schemas.openxmlformats.org/officeDocument/2006/relationships/image" Target="../media/image30.png"/><Relationship Id="rId30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19.jpg"/><Relationship Id="rId26" Type="http://schemas.microsoft.com/office/2007/relationships/hdphoto" Target="../media/hdphoto22.wdp"/><Relationship Id="rId39" Type="http://schemas.microsoft.com/office/2007/relationships/hdphoto" Target="../media/hdphoto19.wdp"/><Relationship Id="rId21" Type="http://schemas.microsoft.com/office/2007/relationships/hdphoto" Target="../media/hdphoto21.wdp"/><Relationship Id="rId34" Type="http://schemas.openxmlformats.org/officeDocument/2006/relationships/image" Target="../media/image36.png"/><Relationship Id="rId7" Type="http://schemas.openxmlformats.org/officeDocument/2006/relationships/image" Target="../media/image20.png"/><Relationship Id="rId12" Type="http://schemas.microsoft.com/office/2007/relationships/hdphoto" Target="../media/hdphoto15.wdp"/><Relationship Id="rId17" Type="http://schemas.openxmlformats.org/officeDocument/2006/relationships/image" Target="../media/image35.png"/><Relationship Id="rId25" Type="http://schemas.openxmlformats.org/officeDocument/2006/relationships/image" Target="../media/image22.png"/><Relationship Id="rId33" Type="http://schemas.microsoft.com/office/2007/relationships/hdphoto" Target="../media/hdphoto3.wdp"/><Relationship Id="rId38" Type="http://schemas.openxmlformats.org/officeDocument/2006/relationships/image" Target="../media/image32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18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24" Type="http://schemas.microsoft.com/office/2007/relationships/hdphoto" Target="../media/hdphoto11.wdp"/><Relationship Id="rId32" Type="http://schemas.openxmlformats.org/officeDocument/2006/relationships/image" Target="../media/image2.png"/><Relationship Id="rId37" Type="http://schemas.microsoft.com/office/2007/relationships/hdphoto" Target="../media/hdphoto24.wdp"/><Relationship Id="rId5" Type="http://schemas.openxmlformats.org/officeDocument/2006/relationships/image" Target="../media/image33.png"/><Relationship Id="rId15" Type="http://schemas.openxmlformats.org/officeDocument/2006/relationships/image" Target="../media/image24.png"/><Relationship Id="rId23" Type="http://schemas.openxmlformats.org/officeDocument/2006/relationships/image" Target="../media/image16.png"/><Relationship Id="rId28" Type="http://schemas.openxmlformats.org/officeDocument/2006/relationships/image" Target="../media/image31.png"/><Relationship Id="rId36" Type="http://schemas.openxmlformats.org/officeDocument/2006/relationships/image" Target="../media/image37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31" Type="http://schemas.microsoft.com/office/2007/relationships/hdphoto" Target="../media/hdphoto17.wdp"/><Relationship Id="rId4" Type="http://schemas.openxmlformats.org/officeDocument/2006/relationships/image" Target="../media/image13.png"/><Relationship Id="rId9" Type="http://schemas.openxmlformats.org/officeDocument/2006/relationships/image" Target="../media/image6.png"/><Relationship Id="rId14" Type="http://schemas.microsoft.com/office/2007/relationships/hdphoto" Target="../media/hdphoto20.wdp"/><Relationship Id="rId22" Type="http://schemas.openxmlformats.org/officeDocument/2006/relationships/image" Target="../media/image21.jpg"/><Relationship Id="rId27" Type="http://schemas.openxmlformats.org/officeDocument/2006/relationships/image" Target="../media/image14.png"/><Relationship Id="rId30" Type="http://schemas.openxmlformats.org/officeDocument/2006/relationships/image" Target="../media/image30.png"/><Relationship Id="rId35" Type="http://schemas.microsoft.com/office/2007/relationships/hdphoto" Target="../media/hdphoto23.wdp"/><Relationship Id="rId8" Type="http://schemas.openxmlformats.org/officeDocument/2006/relationships/image" Target="../media/image27.jpe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23.wdp"/><Relationship Id="rId18" Type="http://schemas.microsoft.com/office/2007/relationships/hdphoto" Target="../media/hdphoto25.wdp"/><Relationship Id="rId26" Type="http://schemas.openxmlformats.org/officeDocument/2006/relationships/image" Target="../media/image27.jpeg"/><Relationship Id="rId39" Type="http://schemas.microsoft.com/office/2007/relationships/hdphoto" Target="../media/hdphoto17.wdp"/><Relationship Id="rId21" Type="http://schemas.openxmlformats.org/officeDocument/2006/relationships/image" Target="../media/image34.png"/><Relationship Id="rId34" Type="http://schemas.openxmlformats.org/officeDocument/2006/relationships/image" Target="../media/image22.png"/><Relationship Id="rId42" Type="http://schemas.microsoft.com/office/2007/relationships/hdphoto" Target="../media/hdphoto14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6" Type="http://schemas.openxmlformats.org/officeDocument/2006/relationships/image" Target="../media/image26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24.wdp"/><Relationship Id="rId24" Type="http://schemas.microsoft.com/office/2007/relationships/hdphoto" Target="../media/hdphoto7.wdp"/><Relationship Id="rId32" Type="http://schemas.openxmlformats.org/officeDocument/2006/relationships/image" Target="../media/image16.png"/><Relationship Id="rId37" Type="http://schemas.microsoft.com/office/2007/relationships/hdphoto" Target="../media/hdphoto18.wdp"/><Relationship Id="rId40" Type="http://schemas.openxmlformats.org/officeDocument/2006/relationships/image" Target="../media/image25.png"/><Relationship Id="rId45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microsoft.com/office/2007/relationships/hdphoto" Target="../media/hdphoto15.wdp"/><Relationship Id="rId23" Type="http://schemas.openxmlformats.org/officeDocument/2006/relationships/image" Target="../media/image6.png"/><Relationship Id="rId28" Type="http://schemas.openxmlformats.org/officeDocument/2006/relationships/image" Target="../media/image12.png"/><Relationship Id="rId36" Type="http://schemas.openxmlformats.org/officeDocument/2006/relationships/image" Target="../media/image31.png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31" Type="http://schemas.openxmlformats.org/officeDocument/2006/relationships/image" Target="../media/image17.png"/><Relationship Id="rId44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24.png"/><Relationship Id="rId22" Type="http://schemas.microsoft.com/office/2007/relationships/hdphoto" Target="../media/hdphoto26.wdp"/><Relationship Id="rId27" Type="http://schemas.openxmlformats.org/officeDocument/2006/relationships/image" Target="../media/image21.jpg"/><Relationship Id="rId30" Type="http://schemas.microsoft.com/office/2007/relationships/hdphoto" Target="../media/hdphoto27.wdp"/><Relationship Id="rId35" Type="http://schemas.microsoft.com/office/2007/relationships/hdphoto" Target="../media/hdphoto28.wdp"/><Relationship Id="rId43" Type="http://schemas.openxmlformats.org/officeDocument/2006/relationships/image" Target="../media/image2.png"/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5" Type="http://schemas.openxmlformats.org/officeDocument/2006/relationships/image" Target="../media/image19.jpg"/><Relationship Id="rId33" Type="http://schemas.microsoft.com/office/2007/relationships/hdphoto" Target="../media/hdphoto11.wdp"/><Relationship Id="rId38" Type="http://schemas.openxmlformats.org/officeDocument/2006/relationships/image" Target="../media/image30.png"/><Relationship Id="rId46" Type="http://schemas.microsoft.com/office/2007/relationships/hdphoto" Target="../media/hdphoto19.wdp"/><Relationship Id="rId20" Type="http://schemas.openxmlformats.org/officeDocument/2006/relationships/image" Target="../media/image41.jpeg"/><Relationship Id="rId4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C7DF9-9742-450C-8B71-FF43BE77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" y="0"/>
            <a:ext cx="6652491" cy="1325563"/>
          </a:xfrm>
        </p:spPr>
        <p:txBody>
          <a:bodyPr/>
          <a:lstStyle/>
          <a:p>
            <a:r>
              <a:rPr lang="fr-FR" dirty="0"/>
              <a:t>Indiquer la route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4327A4-ED41-4AD1-A90B-6A22347928CF}"/>
              </a:ext>
            </a:extLst>
          </p:cNvPr>
          <p:cNvSpPr txBox="1"/>
          <p:nvPr/>
        </p:nvSpPr>
        <p:spPr>
          <a:xfrm>
            <a:off x="7572212" y="58846"/>
            <a:ext cx="454053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chemeClr val="accent4">
                    <a:lumMod val="75000"/>
                  </a:schemeClr>
                </a:solidFill>
              </a:rPr>
              <a:t>Fil pédagogique:</a:t>
            </a:r>
          </a:p>
          <a:p>
            <a:pPr algn="just"/>
            <a:r>
              <a:rPr lang="fr-FR" sz="1600" b="1" dirty="0"/>
              <a:t>Objecti</a:t>
            </a:r>
            <a:r>
              <a:rPr lang="fr-FR" sz="1600" dirty="0"/>
              <a:t>f: pratiquer le duel et le pluriel. Dans un deuxième temps, pratiquer les accords des verbes et des noms.</a:t>
            </a:r>
          </a:p>
          <a:p>
            <a:pPr algn="just"/>
            <a:r>
              <a:rPr lang="fr-FR" sz="1600" b="1" dirty="0"/>
              <a:t>Déroulement</a:t>
            </a:r>
            <a:r>
              <a:rPr lang="fr-FR" sz="1600" dirty="0"/>
              <a:t>: Des vacanciers  doivent se rendre à différents endroits de la ville.</a:t>
            </a:r>
          </a:p>
          <a:p>
            <a:pPr algn="just"/>
            <a:r>
              <a:rPr lang="fr-FR" sz="1600" dirty="0"/>
              <a:t>Image 1 Exemple: une famille algérienne est perdue et veut se rendre au commerce. A vous de lui indiquer la route. Elle part du camping dans sa voiture rouge. Attention aux obstacles: on ne peut pas passer par les rues barrées par les travaux, etc.</a:t>
            </a:r>
          </a:p>
          <a:p>
            <a:pPr algn="just"/>
            <a:r>
              <a:rPr lang="fr-FR" sz="1600" dirty="0"/>
              <a:t>(On peut ensuite changer la position de la voiture et faire un itinéraire pour se rendre ailleurs.)</a:t>
            </a:r>
            <a:endParaRPr lang="ar-SA" sz="1600" dirty="0"/>
          </a:p>
          <a:p>
            <a:pPr algn="just"/>
            <a:r>
              <a:rPr lang="fr-FR" sz="1600" dirty="0"/>
              <a:t>Image </a:t>
            </a:r>
          </a:p>
          <a:p>
            <a:pPr algn="just"/>
            <a:r>
              <a:rPr lang="fr-FR" sz="1600" dirty="0"/>
              <a:t>2- Vous indiquez à trois vacancières marocaines (par exemple) qui vont prendre le taxi comment se rendre à la montagne.</a:t>
            </a:r>
          </a:p>
          <a:p>
            <a:pPr algn="just"/>
            <a:r>
              <a:rPr lang="fr-FR" sz="1600" dirty="0"/>
              <a:t>Vous indiquez ensuite à deux vacanciers yéménites  la route.</a:t>
            </a:r>
          </a:p>
          <a:p>
            <a:pPr algn="just"/>
            <a:r>
              <a:rPr lang="fr-FR" sz="1600" dirty="0"/>
              <a:t>3- Décrivez les activités des vacanciers (pluriel masc.; pluriel fem.; duel.) en les nommant régulièrement : les marocaines prennent le taxi devant le camping et vont au restaurant; elles mangent des fallafels; les marocaines vont ensuite à la bibliothèque et lisent un livre; elles vont à la montagne et marchent; les marocaines vont à la mer ou à la piscine et nagent; etc.)</a:t>
            </a: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39C7A9-55EE-E242-9B1A-1244C71B4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56" r="91154">
                        <a14:foregroundMark x1="8333" y1="42179" x2="8077" y2="54872"/>
                        <a14:foregroundMark x1="91410" y1="43462" x2="90897" y2="56538"/>
                        <a14:foregroundMark x1="6410" y1="50641" x2="6410" y2="50641"/>
                        <a14:foregroundMark x1="5256" y1="50769" x2="5256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0" y="235190"/>
            <a:ext cx="1751308" cy="1763470"/>
          </a:xfrm>
          <a:prstGeom prst="rect">
            <a:avLst/>
          </a:prstGeom>
        </p:spPr>
      </p:pic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E0778D2-AFDC-7B4B-8113-E587BFAA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56" r="91154">
                        <a14:foregroundMark x1="8333" y1="42179" x2="8077" y2="54872"/>
                        <a14:foregroundMark x1="91410" y1="43462" x2="90897" y2="56538"/>
                        <a14:foregroundMark x1="6410" y1="50641" x2="6410" y2="50641"/>
                        <a14:foregroundMark x1="5256" y1="50769" x2="5256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02" y="235190"/>
            <a:ext cx="1751308" cy="176347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F6A7391-EA71-428A-B9D6-50421E8561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0800000" flipH="1">
            <a:off x="4526644" y="244068"/>
            <a:ext cx="3184082" cy="5948030"/>
          </a:xfrm>
          <a:prstGeom prst="rect">
            <a:avLst/>
          </a:prstGeom>
        </p:spPr>
      </p:pic>
      <p:pic>
        <p:nvPicPr>
          <p:cNvPr id="11" name="Image 10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8F5894A3-49A7-44EE-983E-65B6DB68F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21618" r="9957" b="18835"/>
          <a:stretch/>
        </p:blipFill>
        <p:spPr>
          <a:xfrm>
            <a:off x="5282425" y="2340466"/>
            <a:ext cx="913011" cy="1320708"/>
          </a:xfrm>
          <a:prstGeom prst="rect">
            <a:avLst/>
          </a:prstGeom>
        </p:spPr>
      </p:pic>
      <p:pic>
        <p:nvPicPr>
          <p:cNvPr id="12" name="Image 11" descr="Une image contenant jouet, graphiques vectoriels&#10;&#10;Description générée automatiquement">
            <a:extLst>
              <a:ext uri="{FF2B5EF4-FFF2-40B4-BE49-F238E27FC236}">
                <a16:creationId xmlns:a16="http://schemas.microsoft.com/office/drawing/2014/main" id="{6CFCEFFC-D5E6-4B10-85AB-F6BABDCD45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625" y1="66125" x2="54625" y2="66125"/>
                        <a14:foregroundMark x1="53750" y1="66000" x2="53750" y2="66000"/>
                        <a14:foregroundMark x1="75375" y1="66250" x2="75375" y2="66250"/>
                        <a14:foregroundMark x1="76375" y1="66250" x2="76375" y2="66250"/>
                        <a14:foregroundMark x1="62375" y1="65000" x2="60375" y2="64875"/>
                        <a14:foregroundMark x1="54375" y1="66625" x2="54375" y2="6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0" t="20323" r="15394" b="16508"/>
          <a:stretch/>
        </p:blipFill>
        <p:spPr>
          <a:xfrm>
            <a:off x="6180834" y="2267483"/>
            <a:ext cx="854203" cy="1403470"/>
          </a:xfrm>
          <a:prstGeom prst="rect">
            <a:avLst/>
          </a:prstGeom>
        </p:spPr>
      </p:pic>
      <p:pic>
        <p:nvPicPr>
          <p:cNvPr id="13" name="Image 12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111794E0-6330-4DEF-A05B-29E85094DC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4" t="18253" r="14358" b="18318"/>
          <a:stretch/>
        </p:blipFill>
        <p:spPr>
          <a:xfrm>
            <a:off x="6370968" y="1424247"/>
            <a:ext cx="581518" cy="91621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1EE6EBC-230F-4811-9623-78653D8AD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200000">
            <a:off x="841521" y="1212423"/>
            <a:ext cx="3032982" cy="50752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9855B9-526F-4D24-9735-375C46AFD4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23161" r="20898" b="23608"/>
          <a:stretch/>
        </p:blipFill>
        <p:spPr>
          <a:xfrm>
            <a:off x="278121" y="5154531"/>
            <a:ext cx="931425" cy="1185771"/>
          </a:xfrm>
          <a:prstGeom prst="rect">
            <a:avLst/>
          </a:prstGeom>
        </p:spPr>
      </p:pic>
      <p:pic>
        <p:nvPicPr>
          <p:cNvPr id="21" name="Image 20" descr="Une image contenant texte, jouet, graphiques vectoriels&#10;&#10;Description générée automatiquement">
            <a:extLst>
              <a:ext uri="{FF2B5EF4-FFF2-40B4-BE49-F238E27FC236}">
                <a16:creationId xmlns:a16="http://schemas.microsoft.com/office/drawing/2014/main" id="{482E4EC4-86C6-49FA-840B-A467DFC9D50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6000" y1="66500" x2="56000" y2="6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19" t="24336" r="14487" b="19353"/>
          <a:stretch/>
        </p:blipFill>
        <p:spPr>
          <a:xfrm>
            <a:off x="1188606" y="5097650"/>
            <a:ext cx="917954" cy="1264024"/>
          </a:xfrm>
          <a:prstGeom prst="rect">
            <a:avLst/>
          </a:prstGeom>
        </p:spPr>
      </p:pic>
      <p:pic>
        <p:nvPicPr>
          <p:cNvPr id="23" name="Image 22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BAB02B79-840A-44DC-BB5E-6788B66F533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4" t="20768" r="15135" b="17411"/>
          <a:stretch/>
        </p:blipFill>
        <p:spPr>
          <a:xfrm>
            <a:off x="2199700" y="4824801"/>
            <a:ext cx="917954" cy="1490617"/>
          </a:xfrm>
          <a:prstGeom prst="rect">
            <a:avLst/>
          </a:prstGeo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7597BE3-157B-4A63-A430-8CE6598763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6" y="947305"/>
            <a:ext cx="992607" cy="3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2B0EF5-F9F6-B043-89FB-DCC4876F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86748"/>
              </p:ext>
            </p:extLst>
          </p:nvPr>
        </p:nvGraphicFramePr>
        <p:xfrm>
          <a:off x="-2" y="1219200"/>
          <a:ext cx="12192002" cy="4345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35">
                  <a:extLst>
                    <a:ext uri="{9D8B030D-6E8A-4147-A177-3AD203B41FA5}">
                      <a16:colId xmlns:a16="http://schemas.microsoft.com/office/drawing/2014/main" val="4161459656"/>
                    </a:ext>
                  </a:extLst>
                </a:gridCol>
                <a:gridCol w="2201391">
                  <a:extLst>
                    <a:ext uri="{9D8B030D-6E8A-4147-A177-3AD203B41FA5}">
                      <a16:colId xmlns:a16="http://schemas.microsoft.com/office/drawing/2014/main" val="2327713134"/>
                    </a:ext>
                  </a:extLst>
                </a:gridCol>
                <a:gridCol w="1914877">
                  <a:extLst>
                    <a:ext uri="{9D8B030D-6E8A-4147-A177-3AD203B41FA5}">
                      <a16:colId xmlns:a16="http://schemas.microsoft.com/office/drawing/2014/main" val="1461275358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4081780835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085118171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504268203"/>
                    </a:ext>
                  </a:extLst>
                </a:gridCol>
              </a:tblGrid>
              <a:tr h="119240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وقَف/ يَقِفُ</a:t>
                      </a:r>
                      <a:endParaRPr kumimoji="0" lang="ar-JO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تَقَدَّم/ يَتَقَدَّم</a:t>
                      </a:r>
                      <a:r>
                        <a:rPr lang="ar-JO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َ</a:t>
                      </a:r>
                      <a:endParaRPr lang="fr-FR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نزَل ــِـ</a:t>
                      </a:r>
                      <a:endParaRPr lang="en-FR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ركِب ــَـ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دار/ يَدُور</a:t>
                      </a:r>
                      <a:endParaRPr lang="ar-JO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سارَ/ يَسِيرُ</a:t>
                      </a:r>
                      <a:endParaRPr lang="ar-JO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66427"/>
                  </a:ext>
                </a:extLst>
              </a:tr>
              <a:tr h="1149382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S’arrêter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Avancer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Descendre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Monter/prendre (trans.)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Tourner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Circuler/aller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56745"/>
                  </a:ext>
                </a:extLst>
              </a:tr>
              <a:tr h="906309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بَعْدَ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قَبْلَ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حَتَّى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مُسْتَشْفَى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مسمَكة</a:t>
                      </a:r>
                      <a:endParaRPr lang="en-FR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مسبَح</a:t>
                      </a:r>
                      <a:endParaRPr lang="ar-JO" sz="3600" dirty="0">
                        <a:solidFill>
                          <a:srgbClr val="0070C0"/>
                        </a:solidFill>
                      </a:endParaRPr>
                    </a:p>
                    <a:p>
                      <a:pPr marL="0" algn="ctr" defTabSz="914400" rtl="1" eaLnBrk="1" latinLnBrk="0" hangingPunct="1"/>
                      <a:endParaRPr lang="ar-JO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843499"/>
                  </a:ext>
                </a:extLst>
              </a:tr>
              <a:tr h="814741"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Après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Avant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Jusqu’à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Hôpital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Poissonnerie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Piscine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62970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894812A-0588-4FBE-A941-8F804B2FC315}"/>
              </a:ext>
            </a:extLst>
          </p:cNvPr>
          <p:cNvSpPr txBox="1"/>
          <p:nvPr/>
        </p:nvSpPr>
        <p:spPr>
          <a:xfrm>
            <a:off x="3962401" y="187569"/>
            <a:ext cx="4970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Indiquez la route I</a:t>
            </a:r>
          </a:p>
        </p:txBody>
      </p:sp>
    </p:spTree>
    <p:extLst>
      <p:ext uri="{BB962C8B-B14F-4D97-AF65-F5344CB8AC3E}">
        <p14:creationId xmlns:p14="http://schemas.microsoft.com/office/powerpoint/2010/main" val="275540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A5B8C8-EA87-D712-D303-0FC9C81F5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896"/>
            <a:ext cx="10515600" cy="5670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Notez les expressions suivantes.</a:t>
            </a:r>
          </a:p>
          <a:p>
            <a:pPr marL="0" indent="0">
              <a:buNone/>
            </a:pPr>
            <a:r>
              <a:rPr lang="ar-JO" dirty="0"/>
              <a:t>قَرِيب مِنْ/ بَعِيد مِنَ ...	</a:t>
            </a:r>
            <a:r>
              <a:rPr lang="fr-FR" dirty="0"/>
              <a:t>Près de/ loin de …</a:t>
            </a:r>
          </a:p>
          <a:p>
            <a:pPr marL="0" indent="0">
              <a:buNone/>
            </a:pPr>
            <a:r>
              <a:rPr lang="ar-JO" dirty="0"/>
              <a:t>في شارِع الـ...	</a:t>
            </a:r>
            <a:r>
              <a:rPr lang="fr-FR" dirty="0"/>
              <a:t>Dans la rue de 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Sur le modèle ci-dessous, indiquez aux autres élèves comment vous vous rendez de chez vous au travail ou cours d’arabe.</a:t>
            </a:r>
          </a:p>
          <a:p>
            <a:pPr marL="0" indent="0">
              <a:buNone/>
            </a:pPr>
            <a:r>
              <a:rPr lang="ar-JO" dirty="0"/>
              <a:t>		</a:t>
            </a:r>
          </a:p>
          <a:p>
            <a:pPr marL="0" indent="0" algn="r">
              <a:buNone/>
            </a:pPr>
            <a:r>
              <a:rPr lang="ar-JO" dirty="0"/>
              <a:t>أَخْرُجُ مِنْ بَيْتِي وَأَدُورُ عَلَى اليَمِين فِي شارِعِ العَدْل وأَمْشِي قَلِيلًا حَتّى المَحَطّة. ثُمَّ أَرْكَبُ القِطار. أَنْزِلُ مِنَ القِطارِ...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31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" y="45580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7049" y="94004"/>
            <a:ext cx="3178682" cy="1591450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4510" y="1810722"/>
            <a:ext cx="924707" cy="1021646"/>
          </a:xfrm>
          <a:prstGeom prst="rect">
            <a:avLst/>
          </a:prstGeom>
          <a:noFill/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-500435"/>
            <a:ext cx="1989540" cy="1989540"/>
          </a:xfrm>
          <a:prstGeom prst="rect">
            <a:avLst/>
          </a:prstGeom>
        </p:spPr>
      </p:pic>
      <p:pic>
        <p:nvPicPr>
          <p:cNvPr id="1058" name="Picture 34" descr="C:\Users\g176973\Desktop\tr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67309" y="4649943"/>
            <a:ext cx="1884705" cy="2122468"/>
          </a:xfrm>
          <a:prstGeom prst="rect">
            <a:avLst/>
          </a:prstGeom>
          <a:noFill/>
        </p:spPr>
      </p:pic>
      <p:pic>
        <p:nvPicPr>
          <p:cNvPr id="15" name="Image 55">
            <a:extLst>
              <a:ext uri="{FF2B5EF4-FFF2-40B4-BE49-F238E27FC236}">
                <a16:creationId xmlns:a16="http://schemas.microsoft.com/office/drawing/2014/main" id="{11765B20-DE40-474E-9AF5-49DC6ADAC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3" y="2219409"/>
            <a:ext cx="2617834" cy="1461624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A30159E3-F201-CF44-8B40-CC114CE83A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26" y="3820487"/>
            <a:ext cx="2750847" cy="1591450"/>
          </a:xfrm>
          <a:prstGeom prst="rect">
            <a:avLst/>
          </a:prstGeom>
        </p:spPr>
      </p:pic>
      <p:pic>
        <p:nvPicPr>
          <p:cNvPr id="18" name="Picture 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11485F2-8663-3D48-9DCC-16AA9949A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2517076"/>
            <a:ext cx="1958096" cy="1170821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83A8AA3-86D5-AD45-9F29-E71AD38CCC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" y="5447202"/>
            <a:ext cx="2613961" cy="1410798"/>
          </a:xfrm>
          <a:prstGeom prst="rect">
            <a:avLst/>
          </a:prstGeom>
        </p:spPr>
      </p:pic>
      <p:pic>
        <p:nvPicPr>
          <p:cNvPr id="28" name="Picture 27" descr="A picture containing outdoor&#10;&#10;Description automatically generated">
            <a:extLst>
              <a:ext uri="{FF2B5EF4-FFF2-40B4-BE49-F238E27FC236}">
                <a16:creationId xmlns:a16="http://schemas.microsoft.com/office/drawing/2014/main" id="{40372894-7195-2642-A78B-E11D595599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1"/>
            <a:ext cx="2202015" cy="1989539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EC185BE4-814B-AC45-8D25-55360F91D2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19" y="2566922"/>
            <a:ext cx="1663582" cy="1106790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9434258F-604C-6B49-9497-F0E69BF6A5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84" y="5650048"/>
            <a:ext cx="1519653" cy="1311923"/>
          </a:xfrm>
          <a:prstGeom prst="rect">
            <a:avLst/>
          </a:prstGeom>
        </p:spPr>
      </p:pic>
      <p:pic>
        <p:nvPicPr>
          <p:cNvPr id="4" name="Image 3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18A32237-2104-4178-A5D1-03A7016A3E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0" y="3925001"/>
            <a:ext cx="591706" cy="682737"/>
          </a:xfrm>
          <a:prstGeom prst="rect">
            <a:avLst/>
          </a:prstGeom>
        </p:spPr>
      </p:pic>
      <p:pic>
        <p:nvPicPr>
          <p:cNvPr id="32" name="Espace réservé du contenu 4">
            <a:extLst>
              <a:ext uri="{FF2B5EF4-FFF2-40B4-BE49-F238E27FC236}">
                <a16:creationId xmlns:a16="http://schemas.microsoft.com/office/drawing/2014/main" id="{35896DF8-B4F8-B74A-BB65-AF8E5A394EA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10778648" y="1012930"/>
            <a:ext cx="835434" cy="1253013"/>
          </a:xfrm>
          <a:prstGeom prst="rect">
            <a:avLst/>
          </a:prstGeom>
        </p:spPr>
      </p:pic>
      <p:pic>
        <p:nvPicPr>
          <p:cNvPr id="23" name="Image 11">
            <a:extLst>
              <a:ext uri="{FF2B5EF4-FFF2-40B4-BE49-F238E27FC236}">
                <a16:creationId xmlns:a16="http://schemas.microsoft.com/office/drawing/2014/main" id="{29D7D6AD-FEA2-4A22-A381-702D5F8CED4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3077551" y="2332861"/>
            <a:ext cx="866752" cy="1253013"/>
          </a:xfrm>
          <a:prstGeom prst="rect">
            <a:avLst/>
          </a:prstGeom>
        </p:spPr>
      </p:pic>
      <p:pic>
        <p:nvPicPr>
          <p:cNvPr id="24" name="Image 11">
            <a:extLst>
              <a:ext uri="{FF2B5EF4-FFF2-40B4-BE49-F238E27FC236}">
                <a16:creationId xmlns:a16="http://schemas.microsoft.com/office/drawing/2014/main" id="{549B53D7-C3A5-49D1-95BE-20C9495134C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7769394" y="1599346"/>
            <a:ext cx="769132" cy="1149571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29008661-830F-46A7-A63C-96AF7AF10BD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-11014" y="4001540"/>
            <a:ext cx="2624974" cy="14838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A5A185-7527-4E82-B497-9A22D7C2D4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16" b="97364" l="2286" r="95429">
                        <a14:foregroundMark x1="20857" y1="2481" x2="55143" y2="6202"/>
                        <a14:foregroundMark x1="55143" y1="6202" x2="75143" y2="11628"/>
                        <a14:foregroundMark x1="75143" y1="11628" x2="79143" y2="14729"/>
                        <a14:foregroundMark x1="72857" y1="2791" x2="70000" y2="2791"/>
                        <a14:foregroundMark x1="22857" y1="9147" x2="50000" y2="10388"/>
                        <a14:foregroundMark x1="14286" y1="62946" x2="18857" y2="75504"/>
                        <a14:foregroundMark x1="18857" y1="75504" x2="33143" y2="90078"/>
                        <a14:foregroundMark x1="33143" y1="90078" x2="69714" y2="93178"/>
                        <a14:foregroundMark x1="69714" y1="93178" x2="76000" y2="94574"/>
                        <a14:foregroundMark x1="82571" y1="88217" x2="82571" y2="88217"/>
                        <a14:foregroundMark x1="82000" y1="88992" x2="81714" y2="89767"/>
                        <a14:foregroundMark x1="78857" y1="93798" x2="73429" y2="95349"/>
                        <a14:foregroundMark x1="20857" y1="95504" x2="19714" y2="92713"/>
                        <a14:foregroundMark x1="16000" y1="88372" x2="14000" y2="89767"/>
                        <a14:foregroundMark x1="36857" y1="69147" x2="29714" y2="74574"/>
                        <a14:foregroundMark x1="45429" y1="71628" x2="38000" y2="62171"/>
                        <a14:foregroundMark x1="38000" y1="62171" x2="37714" y2="62171"/>
                        <a14:foregroundMark x1="95429" y1="70078" x2="95429" y2="68992"/>
                        <a14:foregroundMark x1="3143" y1="68527" x2="2571" y2="69302"/>
                        <a14:foregroundMark x1="20571" y1="65736" x2="75429" y2="66512"/>
                        <a14:foregroundMark x1="76571" y1="2791" x2="46286" y2="3876"/>
                        <a14:foregroundMark x1="45429" y1="2791" x2="41429" y2="2791"/>
                        <a14:foregroundMark x1="33429" y1="2016" x2="35714" y2="2326"/>
                        <a14:foregroundMark x1="41143" y1="2326" x2="48000" y2="2946"/>
                        <a14:foregroundMark x1="54286" y1="2326" x2="58571" y2="2171"/>
                        <a14:foregroundMark x1="16000" y1="90853" x2="17143" y2="92093"/>
                        <a14:foregroundMark x1="16571" y1="91318" x2="16571" y2="93333"/>
                        <a14:foregroundMark x1="16571" y1="93333" x2="18571" y2="94419"/>
                        <a14:foregroundMark x1="18571" y1="95504" x2="18571" y2="95659"/>
                        <a14:foregroundMark x1="14571" y1="91473" x2="14571" y2="91938"/>
                        <a14:foregroundMark x1="84571" y1="88062" x2="84571" y2="88837"/>
                        <a14:foregroundMark x1="79714" y1="93953" x2="78000" y2="95659"/>
                        <a14:foregroundMark x1="84000" y1="89922" x2="82286" y2="90853"/>
                        <a14:foregroundMark x1="16571" y1="93333" x2="16571" y2="94264"/>
                        <a14:foregroundMark x1="14857" y1="92403" x2="16857" y2="94264"/>
                        <a14:foregroundMark x1="14286" y1="85581" x2="14571" y2="89767"/>
                        <a14:foregroundMark x1="16000" y1="92093" x2="22857" y2="97209"/>
                        <a14:foregroundMark x1="26000" y1="96434" x2="28857" y2="97364"/>
                        <a14:foregroundMark x1="83143" y1="91318" x2="82857" y2="92093"/>
                        <a14:foregroundMark x1="84571" y1="89767" x2="82286" y2="91318"/>
                        <a14:foregroundMark x1="20571" y1="96124" x2="22286" y2="96589"/>
                        <a14:foregroundMark x1="20286" y1="96434" x2="21429" y2="96434"/>
                        <a14:foregroundMark x1="24000" y1="97209" x2="27143" y2="97054"/>
                        <a14:foregroundMark x1="27714" y1="97209" x2="28000" y2="97364"/>
                        <a14:foregroundMark x1="85714" y1="86047" x2="84571" y2="86977"/>
                        <a14:foregroundMark x1="85429" y1="87132" x2="84857" y2="89922"/>
                        <a14:foregroundMark x1="83143" y1="91938" x2="80571" y2="9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9156" y="726338"/>
            <a:ext cx="568247" cy="10471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85A92F-F586-459E-BD44-203F74EBC16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0800000">
            <a:off x="4035562" y="1280035"/>
            <a:ext cx="719390" cy="8108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392928-C3A7-4BDC-A4A5-F6360C0396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1612" y="2697067"/>
            <a:ext cx="719390" cy="810838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964F2BC6-5654-492B-BD0F-EFA07C9A146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>
            <a:off x="3087794" y="4005401"/>
            <a:ext cx="553849" cy="9201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CA1C7B-1A9A-2CB6-65C5-7EF3E8C8559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76048" y="3387447"/>
            <a:ext cx="719390" cy="8108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6B0CD5-B1D5-43A4-84BE-031C304BE31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08" y="5513205"/>
            <a:ext cx="1624993" cy="14199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B2BBAF-27D3-DB0F-FFF3-62DD19EA9EB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0800000">
            <a:off x="4257204" y="410806"/>
            <a:ext cx="719390" cy="8108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30E4E3-00AE-B482-735A-1B72400CC76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0800000">
            <a:off x="5223177" y="3378383"/>
            <a:ext cx="719390" cy="810838"/>
          </a:xfrm>
          <a:prstGeom prst="rect">
            <a:avLst/>
          </a:prstGeom>
        </p:spPr>
      </p:pic>
      <p:pic>
        <p:nvPicPr>
          <p:cNvPr id="10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0AB7085-9B48-4DBA-04A1-EEFF3826E0B8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6508710" y="1670061"/>
            <a:ext cx="1170823" cy="801215"/>
          </a:xfrm>
          <a:prstGeom prst="rect">
            <a:avLst/>
          </a:prstGeom>
        </p:spPr>
      </p:pic>
      <p:pic>
        <p:nvPicPr>
          <p:cNvPr id="11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BD52F10-432B-8A96-4F49-4D3C0C6CF88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>
            <a:off x="5634557" y="2919140"/>
            <a:ext cx="1170823" cy="8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7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2B0EF5-F9F6-B043-89FB-DCC4876F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96550"/>
              </p:ext>
            </p:extLst>
          </p:nvPr>
        </p:nvGraphicFramePr>
        <p:xfrm>
          <a:off x="-2" y="1535723"/>
          <a:ext cx="12192002" cy="4654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36">
                  <a:extLst>
                    <a:ext uri="{9D8B030D-6E8A-4147-A177-3AD203B41FA5}">
                      <a16:colId xmlns:a16="http://schemas.microsoft.com/office/drawing/2014/main" val="4161459656"/>
                    </a:ext>
                  </a:extLst>
                </a:gridCol>
                <a:gridCol w="2201391">
                  <a:extLst>
                    <a:ext uri="{9D8B030D-6E8A-4147-A177-3AD203B41FA5}">
                      <a16:colId xmlns:a16="http://schemas.microsoft.com/office/drawing/2014/main" val="2327713134"/>
                    </a:ext>
                  </a:extLst>
                </a:gridCol>
                <a:gridCol w="1914876">
                  <a:extLst>
                    <a:ext uri="{9D8B030D-6E8A-4147-A177-3AD203B41FA5}">
                      <a16:colId xmlns:a16="http://schemas.microsoft.com/office/drawing/2014/main" val="1461275358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4081780835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085118171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504268203"/>
                    </a:ext>
                  </a:extLst>
                </a:gridCol>
              </a:tblGrid>
              <a:tr h="80464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سيّارة الأجرة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حاج</a:t>
                      </a:r>
                      <a:r>
                        <a:rPr lang="ar-JO" sz="3600" dirty="0"/>
                        <a:t>ِ</a:t>
                      </a:r>
                      <a:r>
                        <a:rPr lang="ar-SA" sz="3600" dirty="0"/>
                        <a:t>ز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رجال الإطفاء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رِجال الأمن</a:t>
                      </a:r>
                      <a:endParaRPr lang="ar-JO" sz="3600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3600" dirty="0">
                          <a:solidFill>
                            <a:srgbClr val="FF0000"/>
                          </a:solidFill>
                        </a:rPr>
                        <a:t>شُرْطة</a:t>
                      </a:r>
                      <a:endParaRPr lang="en-FR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شارِع</a:t>
                      </a:r>
                      <a:endParaRPr lang="ar-JO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طَرِيق</a:t>
                      </a:r>
                      <a:endParaRPr lang="en-FR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661899"/>
                  </a:ext>
                </a:extLst>
              </a:tr>
              <a:tr h="108863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Taxi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Barrière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Pompiers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Police, sécurité, sureté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Rue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Chemin</a:t>
                      </a:r>
                      <a:endParaRPr lang="en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649831"/>
                  </a:ext>
                </a:extLst>
              </a:tr>
              <a:tr h="80464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JO" sz="3600" dirty="0">
                          <a:solidFill>
                            <a:schemeClr val="tx1"/>
                          </a:solidFill>
                        </a:rPr>
                        <a:t>دائِرة</a:t>
                      </a:r>
                      <a:endParaRPr lang="en-FR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dirty="0"/>
                        <a:t>مُخَيّم</a:t>
                      </a:r>
                      <a:endParaRPr lang="fr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سِباق الخيل</a:t>
                      </a:r>
                      <a:endParaRPr lang="ar-JO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أشغال</a:t>
                      </a:r>
                      <a:r>
                        <a:rPr lang="fr-FR" sz="3600" dirty="0"/>
                        <a:t>/ </a:t>
                      </a:r>
                      <a:r>
                        <a:rPr lang="ar-SA" sz="3600" dirty="0"/>
                        <a:t>أعمال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مُفْتَرَق الطُرُق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تقاطُع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2297"/>
                  </a:ext>
                </a:extLst>
              </a:tr>
              <a:tr h="108863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Rond-point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Camping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Course de chevaux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Travaux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Carrefour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Croisement</a:t>
                      </a:r>
                      <a:endParaRPr lang="en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88141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32CFF76-39CF-41D6-84FC-F3E9E6344C3B}"/>
              </a:ext>
            </a:extLst>
          </p:cNvPr>
          <p:cNvSpPr txBox="1"/>
          <p:nvPr/>
        </p:nvSpPr>
        <p:spPr>
          <a:xfrm>
            <a:off x="3971192" y="282762"/>
            <a:ext cx="6113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Indiquez la route II</a:t>
            </a:r>
          </a:p>
        </p:txBody>
      </p:sp>
    </p:spTree>
    <p:extLst>
      <p:ext uri="{BB962C8B-B14F-4D97-AF65-F5344CB8AC3E}">
        <p14:creationId xmlns:p14="http://schemas.microsoft.com/office/powerpoint/2010/main" val="196270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" y="-7572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8133" y="364415"/>
            <a:ext cx="3523142" cy="1763908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3058" y="1790749"/>
            <a:ext cx="844935" cy="933512"/>
          </a:xfrm>
          <a:prstGeom prst="rect">
            <a:avLst/>
          </a:prstGeom>
          <a:noFill/>
        </p:spPr>
      </p:pic>
      <p:pic>
        <p:nvPicPr>
          <p:cNvPr id="1051" name="Picture 27" descr="C:\Users\g176973\Desktop\kisspng-triangle-graphic-design-area-house-5ab09de4454e26.22880089152152419628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8522" y="1669342"/>
            <a:ext cx="1237716" cy="1237716"/>
          </a:xfrm>
          <a:prstGeom prst="rect">
            <a:avLst/>
          </a:prstGeom>
          <a:noFill/>
        </p:spPr>
      </p:pic>
      <p:pic>
        <p:nvPicPr>
          <p:cNvPr id="11" name="Picture 34" descr="C:\Users\g176973\Desktop\true.jpg">
            <a:extLst>
              <a:ext uri="{FF2B5EF4-FFF2-40B4-BE49-F238E27FC236}">
                <a16:creationId xmlns:a16="http://schemas.microsoft.com/office/drawing/2014/main" id="{BA15F376-B59F-254D-A7D7-F2E4246E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8144" y="78866"/>
            <a:ext cx="1266445" cy="1426212"/>
          </a:xfrm>
          <a:prstGeom prst="rect">
            <a:avLst/>
          </a:prstGeom>
          <a:noFill/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B404ADB-2BA0-E543-BA85-EEA09E7F2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-40714"/>
            <a:ext cx="3055650" cy="215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A3638-EBCE-B745-825D-AB41F55045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9598508" y="5372772"/>
            <a:ext cx="2624974" cy="1510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903E77-A567-CC48-9DB5-CCD14FA7A2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200000">
            <a:off x="7713914" y="3365312"/>
            <a:ext cx="557863" cy="933506"/>
          </a:xfrm>
          <a:prstGeom prst="rect">
            <a:avLst/>
          </a:prstGeom>
        </p:spPr>
      </p:pic>
      <p:pic>
        <p:nvPicPr>
          <p:cNvPr id="16" name="Image 11">
            <a:extLst>
              <a:ext uri="{FF2B5EF4-FFF2-40B4-BE49-F238E27FC236}">
                <a16:creationId xmlns:a16="http://schemas.microsoft.com/office/drawing/2014/main" id="{78A467EA-CEDB-9A47-B93B-0E0A97F518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6646875" y="3218392"/>
            <a:ext cx="769132" cy="1149571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CDC9AAAB-8883-6142-A33F-045E191CB7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04" b="87222" l="10000" r="90000">
                        <a14:foregroundMark x1="38200" y1="9259" x2="39200" y2="26111"/>
                        <a14:foregroundMark x1="39200" y1="26111" x2="42400" y2="33889"/>
                        <a14:foregroundMark x1="42400" y1="33889" x2="53400" y2="20648"/>
                        <a14:foregroundMark x1="53400" y1="20648" x2="58000" y2="8796"/>
                        <a14:foregroundMark x1="53600" y1="7222" x2="41900" y2="6759"/>
                        <a14:foregroundMark x1="53300" y1="7037" x2="54600" y2="7222"/>
                        <a14:foregroundMark x1="54800" y1="7222" x2="53800" y2="7037"/>
                        <a14:foregroundMark x1="52800" y1="6296" x2="56000" y2="7222"/>
                        <a14:foregroundMark x1="46300" y1="77315" x2="41900" y2="85185"/>
                        <a14:foregroundMark x1="43300" y1="21204" x2="41600" y2="17870"/>
                        <a14:foregroundMark x1="37700" y1="87222" x2="45800" y2="86759"/>
                        <a14:foregroundMark x1="45800" y1="86759" x2="53800" y2="87222"/>
                        <a14:foregroundMark x1="34100" y1="22130" x2="34100" y2="22130"/>
                        <a14:foregroundMark x1="35300" y1="21944" x2="35300" y2="21944"/>
                        <a14:foregroundMark x1="59700" y1="21944" x2="59700" y2="21944"/>
                        <a14:foregroundMark x1="59700" y1="21944" x2="59700" y2="21944"/>
                        <a14:foregroundMark x1="59900" y1="22407" x2="59900" y2="22407"/>
                        <a14:foregroundMark x1="58500" y1="21204" x2="60400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 rot="16200000">
            <a:off x="2583694" y="3005972"/>
            <a:ext cx="1674302" cy="1606956"/>
          </a:xfrm>
          <a:prstGeom prst="rect">
            <a:avLst/>
          </a:prstGeom>
        </p:spPr>
      </p:pic>
      <p:pic>
        <p:nvPicPr>
          <p:cNvPr id="21" name="Espace réservé du contenu 4">
            <a:extLst>
              <a:ext uri="{FF2B5EF4-FFF2-40B4-BE49-F238E27FC236}">
                <a16:creationId xmlns:a16="http://schemas.microsoft.com/office/drawing/2014/main" id="{21949B02-A056-CB4A-90EE-CAE220AC13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 rot="16200000">
            <a:off x="1412128" y="3169807"/>
            <a:ext cx="1001789" cy="1427539"/>
          </a:xfrm>
          <a:prstGeom prst="rect">
            <a:avLst/>
          </a:prstGeom>
        </p:spPr>
      </p:pic>
      <p:pic>
        <p:nvPicPr>
          <p:cNvPr id="22" name="Image 11">
            <a:extLst>
              <a:ext uri="{FF2B5EF4-FFF2-40B4-BE49-F238E27FC236}">
                <a16:creationId xmlns:a16="http://schemas.microsoft.com/office/drawing/2014/main" id="{C1416D31-0E19-9D4F-B3B1-A3CD1459C7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 rot="16200000">
            <a:off x="241609" y="3013648"/>
            <a:ext cx="987479" cy="14275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A25202-8614-2D49-9F6E-D67C582001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634" y="4763141"/>
            <a:ext cx="808940" cy="723788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2B0BEEB0-2D47-914C-8771-6A6CC0CBE27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9609521" y="4023360"/>
            <a:ext cx="2613961" cy="1349412"/>
          </a:xfrm>
          <a:prstGeom prst="rect">
            <a:avLst/>
          </a:prstGeom>
        </p:spPr>
      </p:pic>
      <p:pic>
        <p:nvPicPr>
          <p:cNvPr id="25" name="Image 8">
            <a:extLst>
              <a:ext uri="{FF2B5EF4-FFF2-40B4-BE49-F238E27FC236}">
                <a16:creationId xmlns:a16="http://schemas.microsoft.com/office/drawing/2014/main" id="{D81A3A86-F775-5245-8607-CD787D2ACE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50" y="2455630"/>
            <a:ext cx="1997090" cy="1155378"/>
          </a:xfrm>
          <a:prstGeom prst="rect">
            <a:avLst/>
          </a:prstGeom>
        </p:spPr>
      </p:pic>
      <p:pic>
        <p:nvPicPr>
          <p:cNvPr id="27" name="Picture 2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2F1A73F-6F49-1341-B6B7-B2F59A9848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10" y="2475416"/>
            <a:ext cx="1958096" cy="1170821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B910638-DFFF-D847-B7CF-92CA0A574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" y="4064167"/>
            <a:ext cx="2602992" cy="1731784"/>
          </a:xfrm>
          <a:prstGeom prst="rect">
            <a:avLst/>
          </a:prstGeom>
        </p:spPr>
      </p:pic>
      <p:pic>
        <p:nvPicPr>
          <p:cNvPr id="32" name="Image 55">
            <a:extLst>
              <a:ext uri="{FF2B5EF4-FFF2-40B4-BE49-F238E27FC236}">
                <a16:creationId xmlns:a16="http://schemas.microsoft.com/office/drawing/2014/main" id="{78F00661-D805-D048-A956-1495B964920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22" y="10461"/>
            <a:ext cx="2617834" cy="146162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9D10B131-6541-7C43-B828-424E8C70B3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42" y="4749086"/>
            <a:ext cx="1341248" cy="1275527"/>
          </a:xfrm>
          <a:prstGeom prst="rect">
            <a:avLst/>
          </a:prstGeom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" y="1681519"/>
            <a:ext cx="1989540" cy="19895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D2F722-DEFF-4BC0-B128-668F0A5D90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24" y="5249709"/>
            <a:ext cx="1981795" cy="1731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C4D1D9-48B7-3E4A-A289-ED0B28FF673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6200000">
            <a:off x="5704997" y="3337030"/>
            <a:ext cx="573990" cy="953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520B3B-935E-A447-B34D-93047F41E99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6200000" flipH="1">
            <a:off x="4585757" y="3317292"/>
            <a:ext cx="543381" cy="1015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041D76-968F-E042-A1DC-14A1E9823AB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466" b="47494" l="74041" r="97598">
                        <a14:foregroundMark x1="78946" y1="3961" x2="81648" y2="4042"/>
                        <a14:foregroundMark x1="81648" y1="4042" x2="84418" y2="3961"/>
                        <a14:foregroundMark x1="84418" y1="3961" x2="92025" y2="3961"/>
                        <a14:foregroundMark x1="97097" y1="16936" x2="96396" y2="15198"/>
                        <a14:foregroundMark x1="74074" y1="16572" x2="75142" y2="15400"/>
                        <a14:foregroundMark x1="80080" y1="25667" x2="80547" y2="35408"/>
                        <a14:foregroundMark x1="80547" y1="35408" x2="83317" y2="36742"/>
                        <a14:foregroundMark x1="83317" y1="36742" x2="85385" y2="36985"/>
                        <a14:foregroundMark x1="85319" y1="37389" x2="83717" y2="35732"/>
                        <a14:foregroundMark x1="78545" y1="44907" x2="83784" y2="47332"/>
                        <a14:foregroundMark x1="83784" y1="47332" x2="83784" y2="47332"/>
                        <a14:foregroundMark x1="83784" y1="47251" x2="83784" y2="47251"/>
                        <a14:foregroundMark x1="79112" y1="45109" x2="83450" y2="46968"/>
                        <a14:foregroundMark x1="83450" y1="46968" x2="83450" y2="46968"/>
                        <a14:foregroundMark x1="84518" y1="47534" x2="89756" y2="46564"/>
                        <a14:foregroundMark x1="89756" y1="46564" x2="89756" y2="46564"/>
                        <a14:foregroundMark x1="85319" y1="36500" x2="87187" y2="37187"/>
                        <a14:foregroundMark x1="86286" y1="21261" x2="84184" y2="21544"/>
                        <a14:foregroundMark x1="79813" y1="3557" x2="78612" y2="4244"/>
                        <a14:foregroundMark x1="82082" y1="3759" x2="84718" y2="2546"/>
                        <a14:foregroundMark x1="84718" y1="2546" x2="85719" y2="2466"/>
                        <a14:foregroundMark x1="97598" y1="16249" x2="97097" y2="15966"/>
                        <a14:foregroundMark x1="81348" y1="4527" x2="81615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7" b="49487"/>
          <a:stretch/>
        </p:blipFill>
        <p:spPr>
          <a:xfrm rot="16200000">
            <a:off x="4771117" y="6026949"/>
            <a:ext cx="673735" cy="1039506"/>
          </a:xfrm>
          <a:prstGeom prst="rect">
            <a:avLst/>
          </a:prstGeom>
        </p:spPr>
      </p:pic>
      <p:pic>
        <p:nvPicPr>
          <p:cNvPr id="26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03F5BB-E065-49EC-9187-22996EBE87E1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36" b="22684" l="53355" r="95048">
                        <a14:foregroundMark x1="55272" y1="9904" x2="53994" y2="20288"/>
                        <a14:foregroundMark x1="53994" y1="16613" x2="54153" y2="9425"/>
                        <a14:foregroundMark x1="53355" y1="11342" x2="53355" y2="11342"/>
                        <a14:foregroundMark x1="53355" y1="17891" x2="53355" y2="1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8" b="74473"/>
          <a:stretch/>
        </p:blipFill>
        <p:spPr>
          <a:xfrm>
            <a:off x="5179427" y="1299787"/>
            <a:ext cx="1186811" cy="620905"/>
          </a:xfrm>
          <a:prstGeom prst="rect">
            <a:avLst/>
          </a:prstGeom>
        </p:spPr>
      </p:pic>
      <p:pic>
        <p:nvPicPr>
          <p:cNvPr id="29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48A6191-E6F3-445C-AC5E-69245BE9B0B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8149654" y="2665437"/>
            <a:ext cx="1170823" cy="8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" y="12488"/>
            <a:ext cx="12191999" cy="6858000"/>
          </a:xfrm>
          <a:prstGeom prst="rect">
            <a:avLst/>
          </a:prstGeom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68" y="4050755"/>
            <a:ext cx="1128186" cy="1246456"/>
          </a:xfrm>
          <a:prstGeom prst="rect">
            <a:avLst/>
          </a:prstGeom>
          <a:noFill/>
        </p:spPr>
      </p:pic>
      <p:pic>
        <p:nvPicPr>
          <p:cNvPr id="1051" name="Picture 27" descr="C:\Users\g176973\Desktop\kisspng-triangle-graphic-design-area-house-5ab09de4454e26.22880089152152419628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6089" y="2332438"/>
            <a:ext cx="1482403" cy="1482403"/>
          </a:xfrm>
          <a:prstGeom prst="rect">
            <a:avLst/>
          </a:prstGeom>
          <a:noFill/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3" y="1682242"/>
            <a:ext cx="1989540" cy="1989540"/>
          </a:xfrm>
          <a:prstGeom prst="rect">
            <a:avLst/>
          </a:prstGeom>
        </p:spPr>
      </p:pic>
      <p:pic>
        <p:nvPicPr>
          <p:cNvPr id="1027" name="Picture 3" descr="C:\Users\g176973\Desktop\5a2a68eff1aed3.40259080151272881598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52" y="1589053"/>
            <a:ext cx="2552627" cy="2071345"/>
          </a:xfrm>
          <a:prstGeom prst="rect">
            <a:avLst/>
          </a:prstGeom>
          <a:noFill/>
        </p:spPr>
      </p:pic>
      <p:pic>
        <p:nvPicPr>
          <p:cNvPr id="11" name="Picture 34" descr="C:\Users\g176973\Desktop\true.jpg">
            <a:extLst>
              <a:ext uri="{FF2B5EF4-FFF2-40B4-BE49-F238E27FC236}">
                <a16:creationId xmlns:a16="http://schemas.microsoft.com/office/drawing/2014/main" id="{BA15F376-B59F-254D-A7D7-F2E4246E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7124" y="119829"/>
            <a:ext cx="1659295" cy="1868621"/>
          </a:xfrm>
          <a:prstGeom prst="rect">
            <a:avLst/>
          </a:prstGeom>
          <a:noFill/>
        </p:spPr>
      </p:pic>
      <p:pic>
        <p:nvPicPr>
          <p:cNvPr id="15" name="Picture 1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EFC50BD-2EF6-E444-9A26-BC49F9446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85"/>
            <a:ext cx="2173299" cy="2071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4BEDFD-DA36-A141-9A86-5A9DDDCA4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9" y="2608094"/>
            <a:ext cx="800678" cy="71639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9F742FBF-1023-8D41-84CF-CF928DF99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36" b="22684" l="53355" r="95048">
                        <a14:foregroundMark x1="55272" y1="9904" x2="53994" y2="20288"/>
                        <a14:foregroundMark x1="53994" y1="16613" x2="54153" y2="9425"/>
                        <a14:foregroundMark x1="53355" y1="11342" x2="53355" y2="11342"/>
                        <a14:foregroundMark x1="53355" y1="17891" x2="53355" y2="1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8" b="74473"/>
          <a:stretch/>
        </p:blipFill>
        <p:spPr>
          <a:xfrm>
            <a:off x="2906948" y="4841842"/>
            <a:ext cx="1410798" cy="7380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5744CF-CA56-3F41-A907-FA166E8D04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66" b="47494" l="74041" r="97598">
                        <a14:foregroundMark x1="78946" y1="3961" x2="81648" y2="4042"/>
                        <a14:foregroundMark x1="81648" y1="4042" x2="84418" y2="3961"/>
                        <a14:foregroundMark x1="84418" y1="3961" x2="92025" y2="3961"/>
                        <a14:foregroundMark x1="97097" y1="16936" x2="96396" y2="15198"/>
                        <a14:foregroundMark x1="74074" y1="16572" x2="75142" y2="15400"/>
                        <a14:foregroundMark x1="80080" y1="25667" x2="80547" y2="35408"/>
                        <a14:foregroundMark x1="80547" y1="35408" x2="83317" y2="36742"/>
                        <a14:foregroundMark x1="83317" y1="36742" x2="85385" y2="36985"/>
                        <a14:foregroundMark x1="85319" y1="37389" x2="83717" y2="35732"/>
                        <a14:foregroundMark x1="78545" y1="44907" x2="83784" y2="47332"/>
                        <a14:foregroundMark x1="83784" y1="47332" x2="83784" y2="47332"/>
                        <a14:foregroundMark x1="83784" y1="47251" x2="83784" y2="47251"/>
                        <a14:foregroundMark x1="79112" y1="45109" x2="83450" y2="46968"/>
                        <a14:foregroundMark x1="83450" y1="46968" x2="83450" y2="46968"/>
                        <a14:foregroundMark x1="84518" y1="47534" x2="89756" y2="46564"/>
                        <a14:foregroundMark x1="89756" y1="46564" x2="89756" y2="46564"/>
                        <a14:foregroundMark x1="85319" y1="36500" x2="87187" y2="37187"/>
                        <a14:foregroundMark x1="86286" y1="21261" x2="84184" y2="21544"/>
                        <a14:foregroundMark x1="79813" y1="3557" x2="78612" y2="4244"/>
                        <a14:foregroundMark x1="82082" y1="3759" x2="84718" y2="2546"/>
                        <a14:foregroundMark x1="84718" y1="2546" x2="85719" y2="2466"/>
                        <a14:foregroundMark x1="97598" y1="16249" x2="97097" y2="15966"/>
                        <a14:foregroundMark x1="81348" y1="4527" x2="81615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7" b="49487"/>
          <a:stretch/>
        </p:blipFill>
        <p:spPr>
          <a:xfrm>
            <a:off x="6776732" y="1886517"/>
            <a:ext cx="564191" cy="870491"/>
          </a:xfrm>
          <a:prstGeom prst="rect">
            <a:avLst/>
          </a:prstGeom>
        </p:spPr>
      </p:pic>
      <p:pic>
        <p:nvPicPr>
          <p:cNvPr id="33" name="Espace réservé du contenu 4">
            <a:extLst>
              <a:ext uri="{FF2B5EF4-FFF2-40B4-BE49-F238E27FC236}">
                <a16:creationId xmlns:a16="http://schemas.microsoft.com/office/drawing/2014/main" id="{AA460E8F-A049-1447-B560-FB3E8CE6ECE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 rot="16200000">
            <a:off x="6614701" y="3315103"/>
            <a:ext cx="767588" cy="1093805"/>
          </a:xfrm>
          <a:prstGeom prst="rect">
            <a:avLst/>
          </a:prstGeom>
        </p:spPr>
      </p:pic>
      <p:pic>
        <p:nvPicPr>
          <p:cNvPr id="38" name="Image 11">
            <a:extLst>
              <a:ext uri="{FF2B5EF4-FFF2-40B4-BE49-F238E27FC236}">
                <a16:creationId xmlns:a16="http://schemas.microsoft.com/office/drawing/2014/main" id="{4F6C3096-11C9-EC43-8801-9C0F36E38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7693343" y="3230184"/>
            <a:ext cx="709679" cy="10607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2646D0-9A58-F542-BC28-E15546A72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6649">
            <a:off x="4255150" y="3435742"/>
            <a:ext cx="800678" cy="716396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2FC6CFD-5EB1-B140-98BD-C759FA9C74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799" b="70607" l="48243" r="93450">
                        <a14:foregroundMark x1="48882" y1="55431" x2="48882" y2="69489"/>
                        <a14:foregroundMark x1="48243" y1="56709" x2="48243" y2="56709"/>
                        <a14:foregroundMark x1="48243" y1="57188" x2="48243" y2="57188"/>
                        <a14:foregroundMark x1="48243" y1="56390" x2="48243" y2="56390"/>
                        <a14:foregroundMark x1="48243" y1="56230" x2="48243" y2="56230"/>
                        <a14:foregroundMark x1="48243" y1="67732" x2="48243" y2="67732"/>
                        <a14:foregroundMark x1="48243" y1="67412" x2="48243" y2="67412"/>
                        <a14:foregroundMark x1="92652" y1="57348" x2="93610" y2="61502"/>
                        <a14:foregroundMark x1="51917" y1="56390" x2="55751" y2="65655"/>
                        <a14:foregroundMark x1="55431" y1="68371" x2="52556" y2="63738"/>
                        <a14:foregroundMark x1="59425" y1="67252" x2="58466" y2="66933"/>
                        <a14:foregroundMark x1="61502" y1="58147" x2="62460" y2="60224"/>
                        <a14:foregroundMark x1="85783" y1="70607" x2="85783" y2="70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67" t="48370" r="1770" b="26805"/>
          <a:stretch/>
        </p:blipFill>
        <p:spPr>
          <a:xfrm rot="5400000">
            <a:off x="6878612" y="4267822"/>
            <a:ext cx="1482402" cy="679435"/>
          </a:xfrm>
          <a:prstGeom prst="rect">
            <a:avLst/>
          </a:prstGeom>
        </p:spPr>
      </p:pic>
      <p:pic>
        <p:nvPicPr>
          <p:cNvPr id="46" name="Image 6">
            <a:extLst>
              <a:ext uri="{FF2B5EF4-FFF2-40B4-BE49-F238E27FC236}">
                <a16:creationId xmlns:a16="http://schemas.microsoft.com/office/drawing/2014/main" id="{9EC468CD-4F29-4F49-9570-DBEEDE51089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30" b="89682" l="38810" r="61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673" r="35948" b="5761"/>
          <a:stretch/>
        </p:blipFill>
        <p:spPr>
          <a:xfrm rot="16200000">
            <a:off x="6727687" y="1101936"/>
            <a:ext cx="675538" cy="1097489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F43711-701C-1747-A629-BC48E7D4AD9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/>
          <a:stretch/>
        </p:blipFill>
        <p:spPr>
          <a:xfrm>
            <a:off x="6564994" y="-12488"/>
            <a:ext cx="3128953" cy="1445399"/>
          </a:xfrm>
          <a:prstGeom prst="rect">
            <a:avLst/>
          </a:prstGeom>
        </p:spPr>
      </p:pic>
      <p:pic>
        <p:nvPicPr>
          <p:cNvPr id="53" name="Picture 52" descr="A picture containing chart&#10;&#10;Description automatically generated">
            <a:extLst>
              <a:ext uri="{FF2B5EF4-FFF2-40B4-BE49-F238E27FC236}">
                <a16:creationId xmlns:a16="http://schemas.microsoft.com/office/drawing/2014/main" id="{537DC493-130A-A84C-8B5E-1043988D569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04" b="87222" l="10000" r="90000">
                        <a14:foregroundMark x1="38200" y1="9259" x2="39200" y2="26111"/>
                        <a14:foregroundMark x1="39200" y1="26111" x2="42400" y2="33889"/>
                        <a14:foregroundMark x1="42400" y1="33889" x2="53400" y2="20648"/>
                        <a14:foregroundMark x1="53400" y1="20648" x2="58000" y2="8796"/>
                        <a14:foregroundMark x1="53600" y1="7222" x2="41900" y2="6759"/>
                        <a14:foregroundMark x1="53300" y1="7037" x2="54600" y2="7222"/>
                        <a14:foregroundMark x1="54800" y1="7222" x2="53800" y2="7037"/>
                        <a14:foregroundMark x1="52800" y1="6296" x2="56000" y2="7222"/>
                        <a14:foregroundMark x1="46300" y1="77315" x2="41900" y2="85185"/>
                        <a14:foregroundMark x1="43300" y1="21204" x2="41600" y2="17870"/>
                        <a14:foregroundMark x1="37700" y1="87222" x2="45800" y2="86759"/>
                        <a14:foregroundMark x1="45800" y1="86759" x2="53800" y2="87222"/>
                        <a14:foregroundMark x1="34100" y1="22130" x2="34100" y2="22130"/>
                        <a14:foregroundMark x1="35300" y1="21944" x2="35300" y2="21944"/>
                        <a14:foregroundMark x1="59700" y1="21944" x2="59700" y2="21944"/>
                        <a14:foregroundMark x1="59700" y1="21944" x2="59700" y2="21944"/>
                        <a14:foregroundMark x1="59900" y1="22407" x2="59900" y2="22407"/>
                        <a14:foregroundMark x1="58500" y1="21204" x2="60400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>
            <a:off x="11218023" y="1991287"/>
            <a:ext cx="1473690" cy="1414413"/>
          </a:xfrm>
          <a:prstGeom prst="rect">
            <a:avLst/>
          </a:prstGeom>
        </p:spPr>
      </p:pic>
      <p:pic>
        <p:nvPicPr>
          <p:cNvPr id="54" name="Image 6">
            <a:extLst>
              <a:ext uri="{FF2B5EF4-FFF2-40B4-BE49-F238E27FC236}">
                <a16:creationId xmlns:a16="http://schemas.microsoft.com/office/drawing/2014/main" id="{FFA9E275-2742-1A47-9490-A45A7230CE5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30" b="89682" l="38810" r="61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673" r="35948" b="5761"/>
          <a:stretch/>
        </p:blipFill>
        <p:spPr>
          <a:xfrm>
            <a:off x="8372147" y="1699166"/>
            <a:ext cx="592397" cy="9624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5503420-FC21-3142-9AB8-BBFF5605466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028913">
            <a:off x="5580927" y="5163300"/>
            <a:ext cx="475937" cy="796413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A01CFD4-5798-5E43-8561-B1C16422860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19800" y="5348741"/>
            <a:ext cx="2613961" cy="15217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2174B79-B305-3E44-A517-7B47462C3C4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2464115" y="5348741"/>
            <a:ext cx="2613961" cy="1556373"/>
          </a:xfrm>
          <a:prstGeom prst="rect">
            <a:avLst/>
          </a:prstGeom>
        </p:spPr>
      </p:pic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653D01D4-BBD0-6541-BF5F-2B194EE80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72" y="4050755"/>
            <a:ext cx="2097471" cy="1395458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569453" y="5304023"/>
            <a:ext cx="3071523" cy="1537799"/>
          </a:xfrm>
          <a:prstGeom prst="rect">
            <a:avLst/>
          </a:prstGeom>
          <a:noFill/>
        </p:spPr>
      </p:pic>
      <p:pic>
        <p:nvPicPr>
          <p:cNvPr id="61" name="Picture 6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8E40C37-E86F-4C46-B4D7-9141D01E744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28" y="418232"/>
            <a:ext cx="1958096" cy="1170821"/>
          </a:xfrm>
          <a:prstGeom prst="rect">
            <a:avLst/>
          </a:prstGeom>
        </p:spPr>
      </p:pic>
      <p:pic>
        <p:nvPicPr>
          <p:cNvPr id="62" name="Image 8">
            <a:extLst>
              <a:ext uri="{FF2B5EF4-FFF2-40B4-BE49-F238E27FC236}">
                <a16:creationId xmlns:a16="http://schemas.microsoft.com/office/drawing/2014/main" id="{16E3DA13-3A7D-F34C-A9EB-5196A3DA0BB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4" y="5271130"/>
            <a:ext cx="2780690" cy="1608715"/>
          </a:xfrm>
          <a:prstGeom prst="rect">
            <a:avLst/>
          </a:prstGeom>
        </p:spPr>
      </p:pic>
      <p:pic>
        <p:nvPicPr>
          <p:cNvPr id="63" name="Image 55">
            <a:extLst>
              <a:ext uri="{FF2B5EF4-FFF2-40B4-BE49-F238E27FC236}">
                <a16:creationId xmlns:a16="http://schemas.microsoft.com/office/drawing/2014/main" id="{B2BD4322-5F7D-1241-B876-ED61C248BA0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18" y="3887117"/>
            <a:ext cx="2617834" cy="1461624"/>
          </a:xfrm>
          <a:prstGeom prst="rect">
            <a:avLst/>
          </a:prstGeom>
        </p:spPr>
      </p:pic>
      <p:pic>
        <p:nvPicPr>
          <p:cNvPr id="64" name="Picture 63" descr="A picture containing icon&#10;&#10;Description automatically generated">
            <a:extLst>
              <a:ext uri="{FF2B5EF4-FFF2-40B4-BE49-F238E27FC236}">
                <a16:creationId xmlns:a16="http://schemas.microsoft.com/office/drawing/2014/main" id="{E1DBF341-B25A-2840-93F5-0E048B4EC55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91" y="4033175"/>
            <a:ext cx="1118541" cy="10637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898A077-93E6-4F02-8BA0-925CB9F1422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9" y="3925893"/>
            <a:ext cx="1361170" cy="1189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5A5AAC-7FBD-5F4E-9B7C-4C4A32F3E4FD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0800000">
            <a:off x="6433497" y="5240646"/>
            <a:ext cx="523986" cy="8704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1114E9-3C21-4B38-83CF-D90E1753068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8967597" y="1126038"/>
            <a:ext cx="781893" cy="1130337"/>
          </a:xfrm>
          <a:prstGeom prst="rect">
            <a:avLst/>
          </a:prstGeom>
        </p:spPr>
      </p:pic>
      <p:pic>
        <p:nvPicPr>
          <p:cNvPr id="35" name="Image 34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E77C585A-5139-4F97-92E1-5746570761E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90" y="1755145"/>
            <a:ext cx="580641" cy="6699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528FD2-4728-3F4B-B55B-A72AEABC1FC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flipH="1">
            <a:off x="6725500" y="4045973"/>
            <a:ext cx="493043" cy="921030"/>
          </a:xfrm>
          <a:prstGeom prst="rect">
            <a:avLst/>
          </a:prstGeom>
        </p:spPr>
      </p:pic>
      <p:pic>
        <p:nvPicPr>
          <p:cNvPr id="36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673623B-439C-4437-AD33-F8434D88944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>
            <a:off x="4187510" y="4778715"/>
            <a:ext cx="1170823" cy="801215"/>
          </a:xfrm>
          <a:prstGeom prst="rect">
            <a:avLst/>
          </a:prstGeom>
        </p:spPr>
      </p:pic>
      <p:pic>
        <p:nvPicPr>
          <p:cNvPr id="37" name="Image 36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39B171AF-5BFD-4358-B9F9-940E84F28B1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89" y="3043144"/>
            <a:ext cx="580641" cy="6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8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F21B7-3A78-DD42-5619-25411364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397E8FA-E187-4BF7-BB6A-B00509B0A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88"/>
            <a:ext cx="12191999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E33963-DE96-AAAB-5645-186A8838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1640" y="1308877"/>
            <a:ext cx="800678" cy="7163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855A74-03C5-CCC8-B606-7FCC5D9B5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019" y="3458653"/>
            <a:ext cx="800678" cy="7163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EEE047-6406-10F9-77CF-EA62812E7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046" y="4005331"/>
            <a:ext cx="1839650" cy="28651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6019785-2D19-96D4-B042-F77E7AF6A0DF}"/>
              </a:ext>
            </a:extLst>
          </p:cNvPr>
          <p:cNvSpPr txBox="1"/>
          <p:nvPr/>
        </p:nvSpPr>
        <p:spPr>
          <a:xfrm>
            <a:off x="10847732" y="4701913"/>
            <a:ext cx="842278" cy="46891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4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</a:rPr>
              <a:t>مَلْعَب</a:t>
            </a:r>
            <a:endParaRPr kumimoji="0" lang="fr-FR" sz="244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286DC94C-AC08-DC81-A867-F070B7891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1640" y="2498967"/>
            <a:ext cx="800678" cy="716396"/>
          </a:xfrm>
          <a:prstGeom prst="rect">
            <a:avLst/>
          </a:prstGeom>
        </p:spPr>
      </p:pic>
      <p:pic>
        <p:nvPicPr>
          <p:cNvPr id="8" name="Image 7" descr="Une image contenant bâtiment, maison, fenêtre&#10;&#10;Description générée automatiquement">
            <a:extLst>
              <a:ext uri="{FF2B5EF4-FFF2-40B4-BE49-F238E27FC236}">
                <a16:creationId xmlns:a16="http://schemas.microsoft.com/office/drawing/2014/main" id="{DEA46C14-488A-2CE2-D167-7CB1B33F5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25" b="93151" l="8070" r="90175">
                        <a14:foregroundMark x1="44912" y1="10959" x2="54035" y2="9932"/>
                        <a14:foregroundMark x1="49474" y1="5479" x2="49123" y2="3767"/>
                        <a14:foregroundMark x1="90877" y1="44863" x2="90175" y2="44521"/>
                        <a14:foregroundMark x1="8421" y1="42808" x2="8421" y2="42808"/>
                        <a14:foregroundMark x1="20702" y1="85959" x2="33333" y2="92808"/>
                        <a14:foregroundMark x1="33333" y1="92808" x2="41053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" y="46601"/>
            <a:ext cx="1495714" cy="1647841"/>
          </a:xfrm>
          <a:prstGeom prst="rect">
            <a:avLst/>
          </a:prstGeom>
        </p:spPr>
      </p:pic>
      <p:pic>
        <p:nvPicPr>
          <p:cNvPr id="9" name="Image 8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81B67EBC-1A54-CDDD-6F2C-BB496FBC58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6250" y1="78625" x2="6625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87" t="15686" r="13061" b="19038"/>
          <a:stretch/>
        </p:blipFill>
        <p:spPr>
          <a:xfrm>
            <a:off x="1377892" y="1217915"/>
            <a:ext cx="592822" cy="8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86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11138</TotalTime>
  <Words>386</Words>
  <Application>Microsoft Office PowerPoint</Application>
  <PresentationFormat>Grand écran</PresentationFormat>
  <Paragraphs>69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Thème Office</vt:lpstr>
      <vt:lpstr>Indiquer la route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87</cp:revision>
  <dcterms:created xsi:type="dcterms:W3CDTF">2018-10-16T16:11:10Z</dcterms:created>
  <dcterms:modified xsi:type="dcterms:W3CDTF">2025-08-29T12:17:59Z</dcterms:modified>
</cp:coreProperties>
</file>