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1" r:id="rId2"/>
    <p:sldId id="269" r:id="rId3"/>
    <p:sldId id="344" r:id="rId4"/>
    <p:sldId id="373" r:id="rId5"/>
    <p:sldId id="374" r:id="rId6"/>
    <p:sldId id="383" r:id="rId7"/>
    <p:sldId id="376" r:id="rId8"/>
    <p:sldId id="384" r:id="rId9"/>
    <p:sldId id="375" r:id="rId10"/>
    <p:sldId id="378" r:id="rId11"/>
    <p:sldId id="270" r:id="rId12"/>
    <p:sldId id="279" r:id="rId13"/>
    <p:sldId id="360" r:id="rId14"/>
    <p:sldId id="380" r:id="rId15"/>
    <p:sldId id="356" r:id="rId16"/>
    <p:sldId id="381" r:id="rId17"/>
    <p:sldId id="382" r:id="rId18"/>
    <p:sldId id="355" r:id="rId19"/>
    <p:sldId id="293" r:id="rId20"/>
    <p:sldId id="337" r:id="rId21"/>
    <p:sldId id="386" r:id="rId22"/>
    <p:sldId id="387" r:id="rId23"/>
    <p:sldId id="388" r:id="rId24"/>
    <p:sldId id="390" r:id="rId25"/>
    <p:sldId id="385" r:id="rId26"/>
    <p:sldId id="357" r:id="rId27"/>
    <p:sldId id="347" r:id="rId28"/>
    <p:sldId id="350" r:id="rId29"/>
    <p:sldId id="372" r:id="rId30"/>
    <p:sldId id="351" r:id="rId31"/>
    <p:sldId id="353" r:id="rId32"/>
    <p:sldId id="287" r:id="rId33"/>
    <p:sldId id="363" r:id="rId34"/>
    <p:sldId id="369" r:id="rId35"/>
    <p:sldId id="364" r:id="rId36"/>
    <p:sldId id="370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F30F4E-5E33-4E67-8148-FF4B1326A47A}" v="117" dt="2026-04-17T10:24:08.1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 varScale="1">
        <p:scale>
          <a:sx n="97" d="100"/>
          <a:sy n="97" d="100"/>
        </p:scale>
        <p:origin x="139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rîs de Vos" userId="c2e7075756a5bba1" providerId="LiveId" clId="{EC847524-F1B8-49FC-974D-DA30A9D72B9A}"/>
    <pc:docChg chg="undo custSel addSld delSld modSld sldOrd">
      <pc:chgData name="Idrîs de Vos" userId="c2e7075756a5bba1" providerId="LiveId" clId="{EC847524-F1B8-49FC-974D-DA30A9D72B9A}" dt="2026-04-17T10:24:24.506" v="2031" actId="1076"/>
      <pc:docMkLst>
        <pc:docMk/>
      </pc:docMkLst>
      <pc:sldChg chg="delSp modSp mod delAnim modAnim">
        <pc:chgData name="Idrîs de Vos" userId="c2e7075756a5bba1" providerId="LiveId" clId="{EC847524-F1B8-49FC-974D-DA30A9D72B9A}" dt="2026-04-17T10:08:01.528" v="1851" actId="14100"/>
        <pc:sldMkLst>
          <pc:docMk/>
          <pc:sldMk cId="2136371791" sldId="269"/>
        </pc:sldMkLst>
        <pc:spChg chg="mod">
          <ac:chgData name="Idrîs de Vos" userId="c2e7075756a5bba1" providerId="LiveId" clId="{EC847524-F1B8-49FC-974D-DA30A9D72B9A}" dt="2026-04-17T10:08:01.528" v="1851" actId="14100"/>
          <ac:spMkLst>
            <pc:docMk/>
            <pc:sldMk cId="2136371791" sldId="269"/>
            <ac:spMk id="3" creationId="{80CA6CAF-1857-4A44-8D68-FB9F7144FBCB}"/>
          </ac:spMkLst>
        </pc:spChg>
        <pc:spChg chg="del mod">
          <ac:chgData name="Idrîs de Vos" userId="c2e7075756a5bba1" providerId="LiveId" clId="{EC847524-F1B8-49FC-974D-DA30A9D72B9A}" dt="2026-04-17T10:03:57.294" v="1775" actId="478"/>
          <ac:spMkLst>
            <pc:docMk/>
            <pc:sldMk cId="2136371791" sldId="269"/>
            <ac:spMk id="6" creationId="{CD707AB4-B7E8-4858-A834-7B8391165A57}"/>
          </ac:spMkLst>
        </pc:spChg>
        <pc:spChg chg="del mod">
          <ac:chgData name="Idrîs de Vos" userId="c2e7075756a5bba1" providerId="LiveId" clId="{EC847524-F1B8-49FC-974D-DA30A9D72B9A}" dt="2026-04-17T10:03:44.033" v="1766"/>
          <ac:spMkLst>
            <pc:docMk/>
            <pc:sldMk cId="2136371791" sldId="269"/>
            <ac:spMk id="7" creationId="{367A2DFD-0895-4884-BD74-04274A8A95EE}"/>
          </ac:spMkLst>
        </pc:spChg>
        <pc:spChg chg="del mod">
          <ac:chgData name="Idrîs de Vos" userId="c2e7075756a5bba1" providerId="LiveId" clId="{EC847524-F1B8-49FC-974D-DA30A9D72B9A}" dt="2026-04-17T10:03:44.018" v="1764" actId="478"/>
          <ac:spMkLst>
            <pc:docMk/>
            <pc:sldMk cId="2136371791" sldId="269"/>
            <ac:spMk id="8" creationId="{0D4D2020-6343-4ECC-AAAD-2F0A4A3AA468}"/>
          </ac:spMkLst>
        </pc:spChg>
        <pc:spChg chg="del mod">
          <ac:chgData name="Idrîs de Vos" userId="c2e7075756a5bba1" providerId="LiveId" clId="{EC847524-F1B8-49FC-974D-DA30A9D72B9A}" dt="2026-04-17T10:03:59.289" v="1777" actId="478"/>
          <ac:spMkLst>
            <pc:docMk/>
            <pc:sldMk cId="2136371791" sldId="269"/>
            <ac:spMk id="9" creationId="{708A2079-E779-4B2F-ACD2-E26F163F3BEF}"/>
          </ac:spMkLst>
        </pc:spChg>
        <pc:spChg chg="del">
          <ac:chgData name="Idrîs de Vos" userId="c2e7075756a5bba1" providerId="LiveId" clId="{EC847524-F1B8-49FC-974D-DA30A9D72B9A}" dt="2026-04-17T10:03:51.022" v="1770" actId="478"/>
          <ac:spMkLst>
            <pc:docMk/>
            <pc:sldMk cId="2136371791" sldId="269"/>
            <ac:spMk id="11" creationId="{9B30E45E-612F-483B-9708-F4FDED5683D2}"/>
          </ac:spMkLst>
        </pc:spChg>
        <pc:spChg chg="del">
          <ac:chgData name="Idrîs de Vos" userId="c2e7075756a5bba1" providerId="LiveId" clId="{EC847524-F1B8-49FC-974D-DA30A9D72B9A}" dt="2026-04-17T10:03:50.204" v="1769" actId="478"/>
          <ac:spMkLst>
            <pc:docMk/>
            <pc:sldMk cId="2136371791" sldId="269"/>
            <ac:spMk id="12" creationId="{769D12C8-3D56-4835-AF38-7B2BB4A9C019}"/>
          </ac:spMkLst>
        </pc:spChg>
        <pc:picChg chg="mod">
          <ac:chgData name="Idrîs de Vos" userId="c2e7075756a5bba1" providerId="LiveId" clId="{EC847524-F1B8-49FC-974D-DA30A9D72B9A}" dt="2026-04-17T10:06:07.186" v="1820" actId="1076"/>
          <ac:picMkLst>
            <pc:docMk/>
            <pc:sldMk cId="2136371791" sldId="269"/>
            <ac:picMk id="4" creationId="{9A92D0F2-7976-4D00-8AE8-6BC8C8CFBDDF}"/>
          </ac:picMkLst>
        </pc:picChg>
        <pc:picChg chg="mod">
          <ac:chgData name="Idrîs de Vos" userId="c2e7075756a5bba1" providerId="LiveId" clId="{EC847524-F1B8-49FC-974D-DA30A9D72B9A}" dt="2026-04-17T10:03:38.830" v="1761" actId="1076"/>
          <ac:picMkLst>
            <pc:docMk/>
            <pc:sldMk cId="2136371791" sldId="269"/>
            <ac:picMk id="5" creationId="{1BFCD2A6-0327-43CE-9262-EC69622F7C18}"/>
          </ac:picMkLst>
        </pc:picChg>
      </pc:sldChg>
      <pc:sldChg chg="addSp modSp mod">
        <pc:chgData name="Idrîs de Vos" userId="c2e7075756a5bba1" providerId="LiveId" clId="{EC847524-F1B8-49FC-974D-DA30A9D72B9A}" dt="2026-04-17T10:15:59.601" v="1949" actId="1076"/>
        <pc:sldMkLst>
          <pc:docMk/>
          <pc:sldMk cId="133714564" sldId="270"/>
        </pc:sldMkLst>
        <pc:spChg chg="add mod">
          <ac:chgData name="Idrîs de Vos" userId="c2e7075756a5bba1" providerId="LiveId" clId="{EC847524-F1B8-49FC-974D-DA30A9D72B9A}" dt="2026-04-17T10:15:59.601" v="1949" actId="1076"/>
          <ac:spMkLst>
            <pc:docMk/>
            <pc:sldMk cId="133714564" sldId="270"/>
            <ac:spMk id="2" creationId="{5D05F456-E448-5191-91CB-6333B467FC01}"/>
          </ac:spMkLst>
        </pc:spChg>
        <pc:spChg chg="mod">
          <ac:chgData name="Idrîs de Vos" userId="c2e7075756a5bba1" providerId="LiveId" clId="{EC847524-F1B8-49FC-974D-DA30A9D72B9A}" dt="2026-04-17T10:14:56.833" v="1941" actId="1076"/>
          <ac:spMkLst>
            <pc:docMk/>
            <pc:sldMk cId="133714564" sldId="270"/>
            <ac:spMk id="5" creationId="{37C5A181-ADF6-622C-9B63-971801D6AC55}"/>
          </ac:spMkLst>
        </pc:spChg>
      </pc:sldChg>
      <pc:sldChg chg="addSp delSp modSp mod">
        <pc:chgData name="Idrîs de Vos" userId="c2e7075756a5bba1" providerId="LiveId" clId="{EC847524-F1B8-49FC-974D-DA30A9D72B9A}" dt="2026-04-17T10:02:12.109" v="1759" actId="1076"/>
        <pc:sldMkLst>
          <pc:docMk/>
          <pc:sldMk cId="3967746991" sldId="281"/>
        </pc:sldMkLst>
        <pc:spChg chg="add del mod">
          <ac:chgData name="Idrîs de Vos" userId="c2e7075756a5bba1" providerId="LiveId" clId="{EC847524-F1B8-49FC-974D-DA30A9D72B9A}" dt="2026-04-17T10:00:39.312" v="1747" actId="1076"/>
          <ac:spMkLst>
            <pc:docMk/>
            <pc:sldMk cId="3967746991" sldId="281"/>
            <ac:spMk id="2" creationId="{925D0043-94B7-1A97-3940-4DFA705C4FB6}"/>
          </ac:spMkLst>
        </pc:spChg>
        <pc:spChg chg="add">
          <ac:chgData name="Idrîs de Vos" userId="c2e7075756a5bba1" providerId="LiveId" clId="{EC847524-F1B8-49FC-974D-DA30A9D72B9A}" dt="2026-04-17T10:00:14.769" v="1742"/>
          <ac:spMkLst>
            <pc:docMk/>
            <pc:sldMk cId="3967746991" sldId="281"/>
            <ac:spMk id="3" creationId="{9176300A-4A05-CF69-FE5B-67BCC014287D}"/>
          </ac:spMkLst>
        </pc:spChg>
        <pc:spChg chg="add del mod">
          <ac:chgData name="Idrîs de Vos" userId="c2e7075756a5bba1" providerId="LiveId" clId="{EC847524-F1B8-49FC-974D-DA30A9D72B9A}" dt="2026-04-17T10:02:12.109" v="1759" actId="1076"/>
          <ac:spMkLst>
            <pc:docMk/>
            <pc:sldMk cId="3967746991" sldId="281"/>
            <ac:spMk id="4" creationId="{6B6BAD49-9733-6534-C262-1905876D88F5}"/>
          </ac:spMkLst>
        </pc:spChg>
        <pc:spChg chg="mod">
          <ac:chgData name="Idrîs de Vos" userId="c2e7075756a5bba1" providerId="LiveId" clId="{EC847524-F1B8-49FC-974D-DA30A9D72B9A}" dt="2026-04-17T10:02:09.256" v="1758" actId="1076"/>
          <ac:spMkLst>
            <pc:docMk/>
            <pc:sldMk cId="3967746991" sldId="281"/>
            <ac:spMk id="5" creationId="{CD194CD9-70B9-4EE9-89B5-922C8742623C}"/>
          </ac:spMkLst>
        </pc:spChg>
        <pc:picChg chg="mod">
          <ac:chgData name="Idrîs de Vos" userId="c2e7075756a5bba1" providerId="LiveId" clId="{EC847524-F1B8-49FC-974D-DA30A9D72B9A}" dt="2026-04-17T10:00:59.786" v="1749" actId="1076"/>
          <ac:picMkLst>
            <pc:docMk/>
            <pc:sldMk cId="3967746991" sldId="281"/>
            <ac:picMk id="7" creationId="{E876473B-9368-4C5F-812B-59DB7DCE1E52}"/>
          </ac:picMkLst>
        </pc:picChg>
      </pc:sldChg>
      <pc:sldChg chg="addSp delSp modSp mod">
        <pc:chgData name="Idrîs de Vos" userId="c2e7075756a5bba1" providerId="LiveId" clId="{EC847524-F1B8-49FC-974D-DA30A9D72B9A}" dt="2026-04-17T10:21:13.509" v="1994" actId="1076"/>
        <pc:sldMkLst>
          <pc:docMk/>
          <pc:sldMk cId="2661477859" sldId="337"/>
        </pc:sldMkLst>
        <pc:spChg chg="mod">
          <ac:chgData name="Idrîs de Vos" userId="c2e7075756a5bba1" providerId="LiveId" clId="{EC847524-F1B8-49FC-974D-DA30A9D72B9A}" dt="2026-04-17T10:19:53.167" v="1979" actId="1076"/>
          <ac:spMkLst>
            <pc:docMk/>
            <pc:sldMk cId="2661477859" sldId="337"/>
            <ac:spMk id="3" creationId="{E853AD1A-0130-604E-F882-2AAD741E02E9}"/>
          </ac:spMkLst>
        </pc:spChg>
        <pc:spChg chg="add del mod">
          <ac:chgData name="Idrîs de Vos" userId="c2e7075756a5bba1" providerId="LiveId" clId="{EC847524-F1B8-49FC-974D-DA30A9D72B9A}" dt="2026-04-17T10:21:03.036" v="1991" actId="478"/>
          <ac:spMkLst>
            <pc:docMk/>
            <pc:sldMk cId="2661477859" sldId="337"/>
            <ac:spMk id="4" creationId="{B6F1D55F-3BA8-B360-0F8D-0CC3124ABE5B}"/>
          </ac:spMkLst>
        </pc:spChg>
        <pc:spChg chg="mod">
          <ac:chgData name="Idrîs de Vos" userId="c2e7075756a5bba1" providerId="LiveId" clId="{EC847524-F1B8-49FC-974D-DA30A9D72B9A}" dt="2026-04-17T10:21:13.509" v="1994" actId="1076"/>
          <ac:spMkLst>
            <pc:docMk/>
            <pc:sldMk cId="2661477859" sldId="337"/>
            <ac:spMk id="5" creationId="{F07B1D87-DD43-6B08-D65E-1DE5B2043A05}"/>
          </ac:spMkLst>
        </pc:spChg>
        <pc:spChg chg="add mod">
          <ac:chgData name="Idrîs de Vos" userId="c2e7075756a5bba1" providerId="LiveId" clId="{EC847524-F1B8-49FC-974D-DA30A9D72B9A}" dt="2026-04-17T10:20:45.929" v="1987" actId="1076"/>
          <ac:spMkLst>
            <pc:docMk/>
            <pc:sldMk cId="2661477859" sldId="337"/>
            <ac:spMk id="6" creationId="{CA794E7D-26EC-7E25-82AC-13B106CE9AFB}"/>
          </ac:spMkLst>
        </pc:spChg>
        <pc:picChg chg="mod">
          <ac:chgData name="Idrîs de Vos" userId="c2e7075756a5bba1" providerId="LiveId" clId="{EC847524-F1B8-49FC-974D-DA30A9D72B9A}" dt="2026-04-17T10:21:08.523" v="1993" actId="1076"/>
          <ac:picMkLst>
            <pc:docMk/>
            <pc:sldMk cId="2661477859" sldId="337"/>
            <ac:picMk id="2" creationId="{D4C61861-3ED1-FF56-241E-B168BEF9B29F}"/>
          </ac:picMkLst>
        </pc:picChg>
      </pc:sldChg>
      <pc:sldChg chg="addSp modSp mod">
        <pc:chgData name="Idrîs de Vos" userId="c2e7075756a5bba1" providerId="LiveId" clId="{EC847524-F1B8-49FC-974D-DA30A9D72B9A}" dt="2026-04-17T10:10:17.006" v="1873" actId="1076"/>
        <pc:sldMkLst>
          <pc:docMk/>
          <pc:sldMk cId="732651683" sldId="373"/>
        </pc:sldMkLst>
        <pc:spChg chg="add mod">
          <ac:chgData name="Idrîs de Vos" userId="c2e7075756a5bba1" providerId="LiveId" clId="{EC847524-F1B8-49FC-974D-DA30A9D72B9A}" dt="2026-04-17T10:09:58.653" v="1872" actId="20577"/>
          <ac:spMkLst>
            <pc:docMk/>
            <pc:sldMk cId="732651683" sldId="373"/>
            <ac:spMk id="2" creationId="{8A75BF12-C90E-EE38-27AD-5790F382FFBA}"/>
          </ac:spMkLst>
        </pc:spChg>
        <pc:spChg chg="mod">
          <ac:chgData name="Idrîs de Vos" userId="c2e7075756a5bba1" providerId="LiveId" clId="{EC847524-F1B8-49FC-974D-DA30A9D72B9A}" dt="2026-04-17T10:09:56.554" v="1871" actId="20577"/>
          <ac:spMkLst>
            <pc:docMk/>
            <pc:sldMk cId="732651683" sldId="373"/>
            <ac:spMk id="5" creationId="{1CF5BC2E-6B5D-C140-D174-49C0191B6C35}"/>
          </ac:spMkLst>
        </pc:spChg>
        <pc:picChg chg="mod">
          <ac:chgData name="Idrîs de Vos" userId="c2e7075756a5bba1" providerId="LiveId" clId="{EC847524-F1B8-49FC-974D-DA30A9D72B9A}" dt="2026-04-17T10:10:17.006" v="1873" actId="1076"/>
          <ac:picMkLst>
            <pc:docMk/>
            <pc:sldMk cId="732651683" sldId="373"/>
            <ac:picMk id="7" creationId="{C2FC268E-6DF0-3783-5C37-AAFCD96FAACE}"/>
          </ac:picMkLst>
        </pc:picChg>
      </pc:sldChg>
      <pc:sldChg chg="addSp modSp mod">
        <pc:chgData name="Idrîs de Vos" userId="c2e7075756a5bba1" providerId="LiveId" clId="{EC847524-F1B8-49FC-974D-DA30A9D72B9A}" dt="2026-04-17T10:13:57.827" v="1929" actId="1076"/>
        <pc:sldMkLst>
          <pc:docMk/>
          <pc:sldMk cId="3987049501" sldId="376"/>
        </pc:sldMkLst>
        <pc:spChg chg="add mod">
          <ac:chgData name="Idrîs de Vos" userId="c2e7075756a5bba1" providerId="LiveId" clId="{EC847524-F1B8-49FC-974D-DA30A9D72B9A}" dt="2026-04-17T10:13:31.626" v="1924" actId="255"/>
          <ac:spMkLst>
            <pc:docMk/>
            <pc:sldMk cId="3987049501" sldId="376"/>
            <ac:spMk id="2" creationId="{06BB07BC-54DC-4D6E-DFBE-D00E74210459}"/>
          </ac:spMkLst>
        </pc:spChg>
        <pc:spChg chg="mod">
          <ac:chgData name="Idrîs de Vos" userId="c2e7075756a5bba1" providerId="LiveId" clId="{EC847524-F1B8-49FC-974D-DA30A9D72B9A}" dt="2026-04-17T10:13:45.815" v="1928" actId="6549"/>
          <ac:spMkLst>
            <pc:docMk/>
            <pc:sldMk cId="3987049501" sldId="376"/>
            <ac:spMk id="3" creationId="{684B51E4-1A1B-BAC4-3CFA-4B3A8C2CCA12}"/>
          </ac:spMkLst>
        </pc:spChg>
        <pc:spChg chg="mod">
          <ac:chgData name="Idrîs de Vos" userId="c2e7075756a5bba1" providerId="LiveId" clId="{EC847524-F1B8-49FC-974D-DA30A9D72B9A}" dt="2026-04-17T10:13:57.827" v="1929" actId="1076"/>
          <ac:spMkLst>
            <pc:docMk/>
            <pc:sldMk cId="3987049501" sldId="376"/>
            <ac:spMk id="5" creationId="{9A39EDCC-DC95-84A7-C7D5-42B5DF765B9C}"/>
          </ac:spMkLst>
        </pc:spChg>
      </pc:sldChg>
      <pc:sldChg chg="addSp modSp mod">
        <pc:chgData name="Idrîs de Vos" userId="c2e7075756a5bba1" providerId="LiveId" clId="{EC847524-F1B8-49FC-974D-DA30A9D72B9A}" dt="2026-04-17T10:18:22.636" v="1967" actId="1076"/>
        <pc:sldMkLst>
          <pc:docMk/>
          <pc:sldMk cId="1578919823" sldId="380"/>
        </pc:sldMkLst>
        <pc:spChg chg="add mod">
          <ac:chgData name="Idrîs de Vos" userId="c2e7075756a5bba1" providerId="LiveId" clId="{EC847524-F1B8-49FC-974D-DA30A9D72B9A}" dt="2026-04-17T10:18:22.636" v="1967" actId="1076"/>
          <ac:spMkLst>
            <pc:docMk/>
            <pc:sldMk cId="1578919823" sldId="380"/>
            <ac:spMk id="2" creationId="{D740802B-B0D5-16FB-2B57-2C979FFEAE69}"/>
          </ac:spMkLst>
        </pc:spChg>
        <pc:spChg chg="mod">
          <ac:chgData name="Idrîs de Vos" userId="c2e7075756a5bba1" providerId="LiveId" clId="{EC847524-F1B8-49FC-974D-DA30A9D72B9A}" dt="2026-04-17T10:16:44.387" v="1950" actId="1076"/>
          <ac:spMkLst>
            <pc:docMk/>
            <pc:sldMk cId="1578919823" sldId="380"/>
            <ac:spMk id="3" creationId="{246E75E7-C723-6B64-603C-413C165CA56D}"/>
          </ac:spMkLst>
        </pc:spChg>
        <pc:spChg chg="mod">
          <ac:chgData name="Idrîs de Vos" userId="c2e7075756a5bba1" providerId="LiveId" clId="{EC847524-F1B8-49FC-974D-DA30A9D72B9A}" dt="2026-04-17T10:17:28.801" v="1958" actId="20577"/>
          <ac:spMkLst>
            <pc:docMk/>
            <pc:sldMk cId="1578919823" sldId="380"/>
            <ac:spMk id="5" creationId="{E0DEC860-D2B0-CA82-43F0-51259865502B}"/>
          </ac:spMkLst>
        </pc:spChg>
      </pc:sldChg>
      <pc:sldChg chg="addSp delSp modSp mod">
        <pc:chgData name="Idrîs de Vos" userId="c2e7075756a5bba1" providerId="LiveId" clId="{EC847524-F1B8-49FC-974D-DA30A9D72B9A}" dt="2026-04-17T10:24:24.506" v="2031" actId="1076"/>
        <pc:sldMkLst>
          <pc:docMk/>
          <pc:sldMk cId="3199390168" sldId="385"/>
        </pc:sldMkLst>
        <pc:spChg chg="mod">
          <ac:chgData name="Idrîs de Vos" userId="c2e7075756a5bba1" providerId="LiveId" clId="{EC847524-F1B8-49FC-974D-DA30A9D72B9A}" dt="2026-04-17T10:24:05.018" v="2023" actId="1076"/>
          <ac:spMkLst>
            <pc:docMk/>
            <pc:sldMk cId="3199390168" sldId="385"/>
            <ac:spMk id="3" creationId="{57963BAD-6276-FE26-9841-6AECB885A767}"/>
          </ac:spMkLst>
        </pc:spChg>
        <pc:spChg chg="mod">
          <ac:chgData name="Idrîs de Vos" userId="c2e7075756a5bba1" providerId="LiveId" clId="{EC847524-F1B8-49FC-974D-DA30A9D72B9A}" dt="2026-04-17T10:24:24.506" v="2031" actId="1076"/>
          <ac:spMkLst>
            <pc:docMk/>
            <pc:sldMk cId="3199390168" sldId="385"/>
            <ac:spMk id="5" creationId="{27CD2ACE-0909-3E44-8C32-9398192F1A5E}"/>
          </ac:spMkLst>
        </pc:spChg>
        <pc:spChg chg="add del mod">
          <ac:chgData name="Idrîs de Vos" userId="c2e7075756a5bba1" providerId="LiveId" clId="{EC847524-F1B8-49FC-974D-DA30A9D72B9A}" dt="2026-04-17T10:22:15.470" v="2001" actId="478"/>
          <ac:spMkLst>
            <pc:docMk/>
            <pc:sldMk cId="3199390168" sldId="385"/>
            <ac:spMk id="6" creationId="{D27D2DC6-740B-99CA-3FFA-02B005C81869}"/>
          </ac:spMkLst>
        </pc:spChg>
        <pc:spChg chg="add mod">
          <ac:chgData name="Idrîs de Vos" userId="c2e7075756a5bba1" providerId="LiveId" clId="{EC847524-F1B8-49FC-974D-DA30A9D72B9A}" dt="2026-04-17T10:23:58.805" v="2022" actId="1076"/>
          <ac:spMkLst>
            <pc:docMk/>
            <pc:sldMk cId="3199390168" sldId="385"/>
            <ac:spMk id="7" creationId="{FC91DE26-E415-690A-7C4E-7D33E76ADE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93744-E258-48CE-B8E2-848E5FC85FBE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6EC5C-DF05-4BE6-BF50-D6F964C19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00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1C4048-F5CB-4D0C-BC21-60A048D5A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6044DB-87EF-41DB-956D-FEACACB13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BDE3A-E8C5-4D1C-B536-B8089DD7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177CF-28B5-41EE-BA40-DD815B41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730EBC-8838-4F46-B180-323521957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55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202A20-38DA-430C-9EBF-D92F6F5E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C2F963-656E-466F-A0A7-BD84530E5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698C8B-FAC9-4F51-9796-9F235BC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F1EAE6-9547-4D82-831F-54E690F0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04CC74-D68F-4052-B725-265E3002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07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244436B-2799-452A-A86B-8563242FB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2FEF6D-2A12-4E42-9B9E-93552698A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ED80C3-143D-4698-8551-6D1F2E8A0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A5EF29-4EAB-44A7-A5AF-8094AECF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71169-384E-43C6-AC50-A0637308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76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329E79-D596-45A3-BA43-FE2893A7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943432-D558-465D-9B6D-BF462DE3E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34B845-DF47-4446-8CD1-1EBC8E09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680C38-7713-46DB-A499-104E286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8D10C6-ABA7-4F0A-95BD-E66D1118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25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8F03A-4D55-451F-B3A2-42836D19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7B5387-D916-48F5-8C09-19ECF3C47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57F367-F873-4399-8B91-AB95AC22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975372-5B9D-46B6-8F0A-1BB09619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B2479-F727-4225-B0C5-BF9EEE6E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89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EA763-F135-4CD7-9047-F93693F6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EB82F7-0E77-4909-97BB-5A3F1D964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6F22C4-13F6-4287-8B86-AEB01FF05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6FD348-C494-4BEE-AEB8-BE50A975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CE0E3A-584D-4C6C-AAF2-57227EB1A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25611B-9B3B-4C95-BA12-E02F17F2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26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0305B2-CF87-4855-A1C6-9E08655F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9CF15F-BA37-49D8-B904-EE555241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90013E-C653-41CA-A59A-569527DE5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B9EEE7-C326-4A3B-B9B2-7FBF26D2E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940A58-9802-4082-917D-930902DCB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DBD3D0-83B0-45F5-8777-EDA87096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A64E78-34EF-4BB4-8B5D-34021A46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820805-4F69-4FA1-A706-2BDDB150C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47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E7458-5D87-45F4-9C38-4A263E96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C68652-569B-4117-A7B3-5D9E3B60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2E45E5-A493-4060-B019-E8A14E309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9D9C59-B160-42F2-8C03-7F1C1224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56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FB8DDF-E063-46D7-904C-1C05DF8F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6CD185-CCDA-4193-9677-A48ABF944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6915D0-0973-44A7-A771-0B4D1760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69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6EF7C-3D02-4282-ABAA-2E95791E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107103-2919-4831-873C-7D7193CE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DA831AD-A538-45B4-B72D-559040D68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FE096F-BDFB-4494-B8F8-CD04FACC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23D054-A421-4F43-8731-8C371D2D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B473EE-F38F-4C46-B4B0-266533414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16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AD759-D687-4AFB-9740-DF136C75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D42704-4ECF-4DCE-BF17-801F9F857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32B15F-5371-403A-AF57-E57087B9F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CF576E-D215-4BBC-B63D-9CEA91B7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0CC66E-DC9C-4F57-AB18-1CEDE291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F00277-CB4A-4359-916E-E5C2CF3D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63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E4164E-E05A-4AC5-92AE-D7FE29344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F3E7A4-EA74-4E5D-A01E-B3B185233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A5617A-4E73-4FAC-8407-462716DD9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24DD-3929-416D-885B-B6B1E3D1577A}" type="datetimeFigureOut">
              <a:rPr lang="fr-FR" smtClean="0"/>
              <a:t>17/04/2026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BB1B8-F90F-4A7C-AA7C-CECE39A64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B52F4E-1C84-4090-8A30-891E5ECA7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02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1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12" Type="http://schemas.openxmlformats.org/officeDocument/2006/relationships/image" Target="../media/image4.png"/><Relationship Id="rId17" Type="http://schemas.microsoft.com/office/2007/relationships/hdphoto" Target="../media/hdphoto1.wdp"/><Relationship Id="rId2" Type="http://schemas.openxmlformats.org/officeDocument/2006/relationships/image" Target="../media/image9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microsoft.com/office/2007/relationships/hdphoto" Target="../media/hdphoto7.wdp"/><Relationship Id="rId15" Type="http://schemas.openxmlformats.org/officeDocument/2006/relationships/image" Target="../media/image5.png"/><Relationship Id="rId10" Type="http://schemas.microsoft.com/office/2007/relationships/hdphoto" Target="../media/hdphoto4.wdp"/><Relationship Id="rId19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6.wdp"/><Relationship Id="rId1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18" Type="http://schemas.openxmlformats.org/officeDocument/2006/relationships/image" Target="../media/image6.png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microsoft.com/office/2007/relationships/hdphoto" Target="../media/hdphoto6.wdp"/><Relationship Id="rId12" Type="http://schemas.openxmlformats.org/officeDocument/2006/relationships/image" Target="../media/image4.png"/><Relationship Id="rId17" Type="http://schemas.microsoft.com/office/2007/relationships/hdphoto" Target="../media/hdphoto1.wdp"/><Relationship Id="rId2" Type="http://schemas.openxmlformats.org/officeDocument/2006/relationships/image" Target="../media/image9.png"/><Relationship Id="rId16" Type="http://schemas.openxmlformats.org/officeDocument/2006/relationships/image" Target="../media/image3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microsoft.com/office/2007/relationships/hdphoto" Target="../media/hdphoto7.wdp"/><Relationship Id="rId15" Type="http://schemas.openxmlformats.org/officeDocument/2006/relationships/image" Target="../media/image5.png"/><Relationship Id="rId10" Type="http://schemas.microsoft.com/office/2007/relationships/hdphoto" Target="../media/hdphoto4.wdp"/><Relationship Id="rId19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microsoft.com/office/2007/relationships/hdphoto" Target="../media/hdphoto3.wdp"/><Relationship Id="rId22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.png"/><Relationship Id="rId1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image" Target="../media/image22.jpe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microsoft.com/office/2007/relationships/hdphoto" Target="../media/hdphoto7.wdp"/><Relationship Id="rId1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microsoft.com/office/2007/relationships/hdphoto" Target="../media/hdphoto10.wdp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9.wdp"/><Relationship Id="rId1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image" Target="../media/image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5" Type="http://schemas.microsoft.com/office/2007/relationships/hdphoto" Target="../media/hdphoto7.wdp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5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microsoft.com/office/2007/relationships/hdphoto" Target="../media/hdphoto3.wdp"/><Relationship Id="rId5" Type="http://schemas.openxmlformats.org/officeDocument/2006/relationships/image" Target="../media/image31.png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4" Type="http://schemas.microsoft.com/office/2007/relationships/hdphoto" Target="../media/hdphoto12.wdp"/><Relationship Id="rId9" Type="http://schemas.openxmlformats.org/officeDocument/2006/relationships/image" Target="../media/image33.png"/><Relationship Id="rId1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26" Type="http://schemas.openxmlformats.org/officeDocument/2006/relationships/image" Target="../media/image41.png"/><Relationship Id="rId3" Type="http://schemas.openxmlformats.org/officeDocument/2006/relationships/image" Target="../media/image36.png"/><Relationship Id="rId21" Type="http://schemas.microsoft.com/office/2007/relationships/hdphoto" Target="../media/hdphoto16.wdp"/><Relationship Id="rId34" Type="http://schemas.microsoft.com/office/2007/relationships/hdphoto" Target="../media/hdphoto20.wdp"/><Relationship Id="rId7" Type="http://schemas.microsoft.com/office/2007/relationships/hdphoto" Target="../media/hdphoto13.wdp"/><Relationship Id="rId12" Type="http://schemas.openxmlformats.org/officeDocument/2006/relationships/image" Target="../media/image11.png"/><Relationship Id="rId17" Type="http://schemas.openxmlformats.org/officeDocument/2006/relationships/image" Target="../media/image38.png"/><Relationship Id="rId25" Type="http://schemas.microsoft.com/office/2007/relationships/hdphoto" Target="../media/hdphoto17.wdp"/><Relationship Id="rId33" Type="http://schemas.openxmlformats.org/officeDocument/2006/relationships/image" Target="../media/image43.png"/><Relationship Id="rId2" Type="http://schemas.openxmlformats.org/officeDocument/2006/relationships/image" Target="../media/image35.png"/><Relationship Id="rId16" Type="http://schemas.microsoft.com/office/2007/relationships/hdphoto" Target="../media/hdphoto4.wdp"/><Relationship Id="rId20" Type="http://schemas.openxmlformats.org/officeDocument/2006/relationships/image" Target="../media/image39.png"/><Relationship Id="rId29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24" Type="http://schemas.openxmlformats.org/officeDocument/2006/relationships/image" Target="../media/image40.png"/><Relationship Id="rId32" Type="http://schemas.openxmlformats.org/officeDocument/2006/relationships/image" Target="../media/image25.png"/><Relationship Id="rId5" Type="http://schemas.microsoft.com/office/2007/relationships/hdphoto" Target="../media/hdphoto10.wdp"/><Relationship Id="rId15" Type="http://schemas.openxmlformats.org/officeDocument/2006/relationships/image" Target="../media/image10.png"/><Relationship Id="rId23" Type="http://schemas.microsoft.com/office/2007/relationships/hdphoto" Target="../media/hdphoto11.wdp"/><Relationship Id="rId28" Type="http://schemas.openxmlformats.org/officeDocument/2006/relationships/image" Target="../media/image42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7.wdp"/><Relationship Id="rId4" Type="http://schemas.openxmlformats.org/officeDocument/2006/relationships/image" Target="../media/image37.png"/><Relationship Id="rId9" Type="http://schemas.microsoft.com/office/2007/relationships/hdphoto" Target="../media/hdphoto14.wdp"/><Relationship Id="rId14" Type="http://schemas.microsoft.com/office/2007/relationships/hdphoto" Target="../media/hdphoto5.wdp"/><Relationship Id="rId22" Type="http://schemas.openxmlformats.org/officeDocument/2006/relationships/image" Target="../media/image28.png"/><Relationship Id="rId27" Type="http://schemas.microsoft.com/office/2007/relationships/hdphoto" Target="../media/hdphoto18.wdp"/><Relationship Id="rId30" Type="http://schemas.openxmlformats.org/officeDocument/2006/relationships/image" Target="../media/image15.png"/><Relationship Id="rId8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39.png"/><Relationship Id="rId26" Type="http://schemas.openxmlformats.org/officeDocument/2006/relationships/image" Target="../media/image15.png"/><Relationship Id="rId3" Type="http://schemas.openxmlformats.org/officeDocument/2006/relationships/image" Target="../media/image36.png"/><Relationship Id="rId21" Type="http://schemas.microsoft.com/office/2007/relationships/hdphoto" Target="../media/hdphoto17.wdp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microsoft.com/office/2007/relationships/hdphoto" Target="../media/hdphoto3.wdp"/><Relationship Id="rId25" Type="http://schemas.microsoft.com/office/2007/relationships/hdphoto" Target="../media/hdphoto19.wdp"/><Relationship Id="rId2" Type="http://schemas.openxmlformats.org/officeDocument/2006/relationships/image" Target="../media/image44.jpeg"/><Relationship Id="rId16" Type="http://schemas.openxmlformats.org/officeDocument/2006/relationships/image" Target="../media/image7.png"/><Relationship Id="rId20" Type="http://schemas.openxmlformats.org/officeDocument/2006/relationships/image" Target="../media/image40.png"/><Relationship Id="rId29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8.png"/><Relationship Id="rId24" Type="http://schemas.openxmlformats.org/officeDocument/2006/relationships/image" Target="../media/image42.png"/><Relationship Id="rId5" Type="http://schemas.microsoft.com/office/2007/relationships/hdphoto" Target="../media/hdphoto13.wdp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28" Type="http://schemas.openxmlformats.org/officeDocument/2006/relationships/image" Target="../media/image43.png"/><Relationship Id="rId10" Type="http://schemas.microsoft.com/office/2007/relationships/hdphoto" Target="../media/hdphoto4.wdp"/><Relationship Id="rId19" Type="http://schemas.microsoft.com/office/2007/relationships/hdphoto" Target="../media/hdphoto16.wdp"/><Relationship Id="rId4" Type="http://schemas.openxmlformats.org/officeDocument/2006/relationships/image" Target="../media/image31.png"/><Relationship Id="rId9" Type="http://schemas.openxmlformats.org/officeDocument/2006/relationships/image" Target="../media/image10.png"/><Relationship Id="rId14" Type="http://schemas.openxmlformats.org/officeDocument/2006/relationships/image" Target="../media/image32.png"/><Relationship Id="rId22" Type="http://schemas.openxmlformats.org/officeDocument/2006/relationships/image" Target="../media/image41.png"/><Relationship Id="rId27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12" Type="http://schemas.openxmlformats.org/officeDocument/2006/relationships/image" Target="../media/image7.png"/><Relationship Id="rId17" Type="http://schemas.microsoft.com/office/2007/relationships/hdphoto" Target="../media/hdphoto17.wdp"/><Relationship Id="rId2" Type="http://schemas.openxmlformats.org/officeDocument/2006/relationships/image" Target="../media/image45.jp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11" Type="http://schemas.microsoft.com/office/2007/relationships/hdphoto" Target="../media/hdphoto12.wdp"/><Relationship Id="rId5" Type="http://schemas.openxmlformats.org/officeDocument/2006/relationships/image" Target="../media/image46.pn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19" Type="http://schemas.microsoft.com/office/2007/relationships/hdphoto" Target="../media/hdphoto7.wdp"/><Relationship Id="rId4" Type="http://schemas.microsoft.com/office/2007/relationships/hdphoto" Target="../media/hdphoto14.wdp"/><Relationship Id="rId9" Type="http://schemas.openxmlformats.org/officeDocument/2006/relationships/image" Target="../media/image48.png"/><Relationship Id="rId1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1.png"/><Relationship Id="rId18" Type="http://schemas.microsoft.com/office/2007/relationships/hdphoto" Target="../media/hdphoto5.wdp"/><Relationship Id="rId26" Type="http://schemas.openxmlformats.org/officeDocument/2006/relationships/image" Target="../media/image13.png"/><Relationship Id="rId3" Type="http://schemas.openxmlformats.org/officeDocument/2006/relationships/image" Target="../media/image10.png"/><Relationship Id="rId21" Type="http://schemas.openxmlformats.org/officeDocument/2006/relationships/image" Target="../media/image11.png"/><Relationship Id="rId7" Type="http://schemas.microsoft.com/office/2007/relationships/hdphoto" Target="../media/hdphoto19.wdp"/><Relationship Id="rId12" Type="http://schemas.openxmlformats.org/officeDocument/2006/relationships/image" Target="../media/image51.png"/><Relationship Id="rId17" Type="http://schemas.openxmlformats.org/officeDocument/2006/relationships/image" Target="../media/image12.png"/><Relationship Id="rId25" Type="http://schemas.microsoft.com/office/2007/relationships/hdphoto" Target="../media/hdphoto9.wdp"/><Relationship Id="rId2" Type="http://schemas.openxmlformats.org/officeDocument/2006/relationships/image" Target="../media/image49.jpg"/><Relationship Id="rId16" Type="http://schemas.microsoft.com/office/2007/relationships/hdphoto" Target="../media/hdphoto3.wdp"/><Relationship Id="rId20" Type="http://schemas.microsoft.com/office/2007/relationships/hdphoto" Target="../media/hdphoto10.wdp"/><Relationship Id="rId29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17.wdp"/><Relationship Id="rId24" Type="http://schemas.openxmlformats.org/officeDocument/2006/relationships/image" Target="../media/image24.png"/><Relationship Id="rId32" Type="http://schemas.openxmlformats.org/officeDocument/2006/relationships/image" Target="../media/image4.png"/><Relationship Id="rId5" Type="http://schemas.openxmlformats.org/officeDocument/2006/relationships/image" Target="../media/image23.png"/><Relationship Id="rId15" Type="http://schemas.openxmlformats.org/officeDocument/2006/relationships/image" Target="../media/image7.png"/><Relationship Id="rId23" Type="http://schemas.microsoft.com/office/2007/relationships/hdphoto" Target="../media/hdphoto24.wdp"/><Relationship Id="rId28" Type="http://schemas.openxmlformats.org/officeDocument/2006/relationships/image" Target="../media/image41.png"/><Relationship Id="rId10" Type="http://schemas.openxmlformats.org/officeDocument/2006/relationships/image" Target="../media/image40.png"/><Relationship Id="rId19" Type="http://schemas.openxmlformats.org/officeDocument/2006/relationships/image" Target="../media/image37.png"/><Relationship Id="rId31" Type="http://schemas.microsoft.com/office/2007/relationships/hdphoto" Target="../media/hdphoto20.wdp"/><Relationship Id="rId4" Type="http://schemas.microsoft.com/office/2007/relationships/hdphoto" Target="../media/hdphoto4.wdp"/><Relationship Id="rId9" Type="http://schemas.microsoft.com/office/2007/relationships/hdphoto" Target="../media/hdphoto23.wdp"/><Relationship Id="rId14" Type="http://schemas.microsoft.com/office/2007/relationships/hdphoto" Target="../media/hdphoto13.wdp"/><Relationship Id="rId22" Type="http://schemas.openxmlformats.org/officeDocument/2006/relationships/image" Target="../media/image52.png"/><Relationship Id="rId27" Type="http://schemas.microsoft.com/office/2007/relationships/hdphoto" Target="../media/hdphoto6.wdp"/><Relationship Id="rId30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D194CD9-70B9-4EE9-89B5-922C8742623C}"/>
              </a:ext>
            </a:extLst>
          </p:cNvPr>
          <p:cNvSpPr txBox="1"/>
          <p:nvPr/>
        </p:nvSpPr>
        <p:spPr>
          <a:xfrm>
            <a:off x="6912729" y="3586645"/>
            <a:ext cx="50636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C000">
                    <a:lumMod val="50000"/>
                  </a:srgbClr>
                </a:solidFill>
                <a:latin typeface="Harrington" panose="04040505050A02020702" pitchFamily="82" charset="0"/>
              </a:rPr>
              <a:t>Objectifs : </a:t>
            </a:r>
            <a:r>
              <a:rPr lang="fr-FR" b="1" dirty="0">
                <a:latin typeface="Harrington" panose="04040505050A02020702" pitchFamily="82" charset="0"/>
              </a:rPr>
              <a:t>Commencer à </a:t>
            </a:r>
            <a:r>
              <a:rPr lang="fr-FR" b="1" dirty="0">
                <a:solidFill>
                  <a:prstClr val="black"/>
                </a:solidFill>
                <a:latin typeface="Harrington" panose="04040505050A02020702" pitchFamily="82" charset="0"/>
              </a:rPr>
              <a:t>Apprendre les démonstratifs et les interrogatifs; apprendre le vocabulaire et la prononciation.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Faite défiler le diaporama jusqu’au fil pédagogique suivant.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black"/>
                </a:solidFill>
                <a:latin typeface="Harrington" panose="04040505050A02020702" pitchFamily="82" charset="0"/>
              </a:rPr>
              <a:t>L’enseignant nome les choses et demande de les répéter.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« H</a:t>
            </a:r>
            <a:r>
              <a:rPr lang="fr-FR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âdhâ</a:t>
            </a:r>
            <a:r>
              <a:rPr lang="fr-FR" b="1" dirty="0">
                <a:solidFill>
                  <a:prstClr val="black"/>
                </a:solidFill>
                <a:latin typeface="Harrington" panose="04040505050A02020702" pitchFamily="82" charset="0"/>
              </a:rPr>
              <a:t> Jamal » etc.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DC663E-DD10-4067-8BCE-68843B300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876473B-9368-4C5F-812B-59DB7DCE1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52" y="5606370"/>
            <a:ext cx="3512785" cy="12516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5D0043-94B7-1A97-3940-4DFA705C4FB6}"/>
              </a:ext>
            </a:extLst>
          </p:cNvPr>
          <p:cNvSpPr txBox="1"/>
          <p:nvPr/>
        </p:nvSpPr>
        <p:spPr>
          <a:xfrm>
            <a:off x="9342900" y="858340"/>
            <a:ext cx="1685336" cy="1986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B6BAD49-9733-6534-C262-1905876D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729" y="409033"/>
            <a:ext cx="522454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  <a:t>Objectives: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Start learning demonstratives and interrogatives; learn vocabulary and pronunciation.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arrington" panose="04040505050A02020702" pitchFamily="8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  <a:t>Teaching sequence:</a:t>
            </a:r>
            <a:b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</a:b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Scroll through the slideshow to the next teaching sequence.</a:t>
            </a:r>
            <a:b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</a:b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The teacher names the objects and asks the students to repeat.</a:t>
            </a:r>
            <a:b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</a:b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“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Hādhā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jamal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,” etc.</a:t>
            </a:r>
          </a:p>
        </p:txBody>
      </p:sp>
    </p:spTree>
    <p:extLst>
      <p:ext uri="{BB962C8B-B14F-4D97-AF65-F5344CB8AC3E}">
        <p14:creationId xmlns:p14="http://schemas.microsoft.com/office/powerpoint/2010/main" val="396774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B868B-C5AF-7E33-EF72-BDEB88FFB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3B06B0-05FA-AA16-89CB-777EC26C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598FDB-8010-48E4-7B12-FBB6A17D2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104" y="4514700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E8493F-B77B-3220-D64A-FAF549337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2" y="1340638"/>
            <a:ext cx="2704604" cy="27046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2783EF-1354-FBB5-A755-BF47E176A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3934614" y="5563361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707A5FD-2E0C-3E84-F670-17EEFA56E4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56" y="5278687"/>
            <a:ext cx="1779629" cy="17796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057D2C1-69FF-B021-983E-A55406E99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2823" y="1465006"/>
            <a:ext cx="977835" cy="9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4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FC85336-FAE1-4FCF-8927-127C1D526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48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C5A181-ADF6-622C-9B63-971801D6AC55}"/>
              </a:ext>
            </a:extLst>
          </p:cNvPr>
          <p:cNvSpPr txBox="1"/>
          <p:nvPr/>
        </p:nvSpPr>
        <p:spPr>
          <a:xfrm>
            <a:off x="7595876" y="3759652"/>
            <a:ext cx="36915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Harrington" panose="04040505050A02020702" pitchFamily="82" charset="0"/>
              </a:rPr>
              <a:t>Fil pédagogique :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Harrington" panose="04040505050A02020702" pitchFamily="8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</a:rPr>
              <a:t>Remettez le diaporama</a:t>
            </a:r>
            <a:r>
              <a:rPr lang="fr-FR" sz="2800" dirty="0">
                <a:solidFill>
                  <a:prstClr val="black"/>
                </a:solidFill>
                <a:latin typeface="Harrington" panose="04040505050A02020702" pitchFamily="82" charset="0"/>
              </a:rPr>
              <a:t>.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rington" panose="04040505050A02020702" pitchFamily="8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05F456-E448-5191-91CB-6333B467F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876" y="1414064"/>
            <a:ext cx="334742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  <a:t>Teaching sequence: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Resume the slideshow.</a:t>
            </a:r>
          </a:p>
        </p:txBody>
      </p:sp>
    </p:spTree>
    <p:extLst>
      <p:ext uri="{BB962C8B-B14F-4D97-AF65-F5344CB8AC3E}">
        <p14:creationId xmlns:p14="http://schemas.microsoft.com/office/powerpoint/2010/main" val="13371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752501-46DA-E1CA-B29B-411FEFCB8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22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68E787-CD85-458F-32B6-E14C2C972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73" y="5112005"/>
            <a:ext cx="1393435" cy="17811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68906C-4BB7-44AD-2771-25DEA00FD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72" y="5688131"/>
            <a:ext cx="3608119" cy="10982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BDB6EC-FD84-4073-A5DB-7DC7C008854C}"/>
              </a:ext>
            </a:extLst>
          </p:cNvPr>
          <p:cNvSpPr txBox="1"/>
          <p:nvPr/>
        </p:nvSpPr>
        <p:spPr>
          <a:xfrm>
            <a:off x="2368296" y="603504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المَرْأَة في المَدِينة</a:t>
            </a:r>
            <a:endParaRPr lang="fr-FR" sz="6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CAAC9E-3DCF-F70C-9102-011D90EDB0C1}"/>
              </a:ext>
            </a:extLst>
          </p:cNvPr>
          <p:cNvSpPr txBox="1"/>
          <p:nvPr/>
        </p:nvSpPr>
        <p:spPr>
          <a:xfrm>
            <a:off x="4580115" y="5280814"/>
            <a:ext cx="1393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اِمْرَأَة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49923B-5664-BB5D-6097-34F3DC3D6074}"/>
              </a:ext>
            </a:extLst>
          </p:cNvPr>
          <p:cNvSpPr txBox="1"/>
          <p:nvPr/>
        </p:nvSpPr>
        <p:spPr>
          <a:xfrm>
            <a:off x="8199539" y="5370654"/>
            <a:ext cx="1274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سَيّارة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330DBA2-F254-2DBD-BADE-E6680B29D6C1}"/>
              </a:ext>
            </a:extLst>
          </p:cNvPr>
          <p:cNvSpPr txBox="1"/>
          <p:nvPr/>
        </p:nvSpPr>
        <p:spPr>
          <a:xfrm>
            <a:off x="10369107" y="4555905"/>
            <a:ext cx="1274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بَيْت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CE3B830-69CB-1047-B4D8-06E166BEF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0108" y="5263791"/>
            <a:ext cx="1911050" cy="191105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0111FB96-82C9-1CFE-40D2-6D0CF2FAB5C5}"/>
              </a:ext>
            </a:extLst>
          </p:cNvPr>
          <p:cNvSpPr txBox="1"/>
          <p:nvPr/>
        </p:nvSpPr>
        <p:spPr>
          <a:xfrm>
            <a:off x="6472201" y="5112005"/>
            <a:ext cx="1593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بِنْت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4D8AE0-B088-A336-101E-408002E68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856" y="4679843"/>
            <a:ext cx="1847379" cy="150011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857F92D-7B8B-B1F2-540C-CBB7C41EBAD2}"/>
              </a:ext>
            </a:extLst>
          </p:cNvPr>
          <p:cNvSpPr txBox="1"/>
          <p:nvPr/>
        </p:nvSpPr>
        <p:spPr>
          <a:xfrm>
            <a:off x="3631789" y="5838370"/>
            <a:ext cx="1428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حِمار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0FEEB16C-FC8D-0FAC-E62B-5AD75D8C84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E24B1A-CB06-E075-FAB9-9FAC5D2DC0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35" y="6254496"/>
            <a:ext cx="697619" cy="6976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9FB0099-4B2C-D102-D336-780A450A54C8}"/>
              </a:ext>
            </a:extLst>
          </p:cNvPr>
          <p:cNvSpPr txBox="1"/>
          <p:nvPr/>
        </p:nvSpPr>
        <p:spPr>
          <a:xfrm>
            <a:off x="2438701" y="6209524"/>
            <a:ext cx="1428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زَيْتُون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94552C-907C-600E-01EB-C05D6EDABD78}"/>
              </a:ext>
            </a:extLst>
          </p:cNvPr>
          <p:cNvSpPr txBox="1"/>
          <p:nvPr/>
        </p:nvSpPr>
        <p:spPr>
          <a:xfrm>
            <a:off x="1015869" y="4325900"/>
            <a:ext cx="1274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شَجَرة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33633 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/>
      <p:bldP spid="16" grpId="1"/>
      <p:bldP spid="18" grpId="0"/>
      <p:bldP spid="18" grpId="1"/>
      <p:bldP spid="20" grpId="0"/>
      <p:bldP spid="20" grpId="1"/>
      <p:bldP spid="26" grpId="0"/>
      <p:bldP spid="26" grpId="1"/>
      <p:bldP spid="5" grpId="0"/>
      <p:bldP spid="5" grpId="1"/>
      <p:bldP spid="10" grpId="0"/>
      <p:bldP spid="10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25371-EB12-F549-5924-4A9D6AC7B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0DA326-2C1C-678F-C8FE-E060559F1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4035D2-3FB7-5962-41AB-EDE7CED32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73" y="5112005"/>
            <a:ext cx="1393435" cy="17811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46770E-3FBF-410C-B3BE-87A4738A1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34" y="5728266"/>
            <a:ext cx="3608119" cy="109822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05030C8-777F-936E-785F-378CB1809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088" y="4366327"/>
            <a:ext cx="1911050" cy="19110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621E8C-CA4F-4A87-D9A2-DAB88BDBD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250" y="3699340"/>
            <a:ext cx="1149328" cy="933283"/>
          </a:xfrm>
          <a:prstGeom prst="rect">
            <a:avLst/>
          </a:prstGeom>
        </p:spPr>
      </p:pic>
      <p:pic>
        <p:nvPicPr>
          <p:cNvPr id="5" name="Image 4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F5468366-0E60-DF16-1FC4-63A660FF8E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C679C5-763A-6BF7-386B-08E1FB1F6A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44" y="6128869"/>
            <a:ext cx="697619" cy="69761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9EF9968-EB75-74F7-8491-9AFEB1529503}"/>
              </a:ext>
            </a:extLst>
          </p:cNvPr>
          <p:cNvSpPr txBox="1"/>
          <p:nvPr/>
        </p:nvSpPr>
        <p:spPr>
          <a:xfrm>
            <a:off x="2368296" y="380321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الزَيْتُون جَنْبَ المَرْأَة</a:t>
            </a:r>
            <a:endParaRPr lang="fr-FR" sz="6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45A5DF-524F-3F25-F108-757FFC7666D0}"/>
              </a:ext>
            </a:extLst>
          </p:cNvPr>
          <p:cNvSpPr txBox="1"/>
          <p:nvPr/>
        </p:nvSpPr>
        <p:spPr>
          <a:xfrm>
            <a:off x="2223574" y="392673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البِنْت عَلَى السيّارة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421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06B27-6731-8768-8160-3D7DD78D3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6E75E7-C723-6B64-603C-413C165CA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477" y="5105319"/>
            <a:ext cx="4529170" cy="1492125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Exemple: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 err="1">
                <a:solidFill>
                  <a:prstClr val="black"/>
                </a:solidFill>
              </a:rPr>
              <a:t>Ayna</a:t>
            </a:r>
            <a:r>
              <a:rPr lang="fr-FR" sz="2400" dirty="0">
                <a:solidFill>
                  <a:prstClr val="black"/>
                </a:solidFill>
              </a:rPr>
              <a:t> l-</a:t>
            </a:r>
            <a:r>
              <a:rPr lang="fr-FR" sz="2400" dirty="0" err="1">
                <a:solidFill>
                  <a:prstClr val="black"/>
                </a:solidFill>
              </a:rPr>
              <a:t>bint</a:t>
            </a:r>
            <a:r>
              <a:rPr lang="fr-FR" sz="2400" dirty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>
                <a:solidFill>
                  <a:prstClr val="black"/>
                </a:solidFill>
              </a:rPr>
              <a:t>Hali-l-</a:t>
            </a:r>
            <a:r>
              <a:rPr lang="fr-FR" sz="2400" dirty="0" err="1">
                <a:solidFill>
                  <a:prstClr val="black"/>
                </a:solidFill>
              </a:rPr>
              <a:t>bint</a:t>
            </a:r>
            <a:r>
              <a:rPr lang="fr-FR" sz="2400" dirty="0">
                <a:solidFill>
                  <a:prstClr val="black"/>
                </a:solidFill>
              </a:rPr>
              <a:t> </a:t>
            </a:r>
            <a:r>
              <a:rPr lang="fr-FR" sz="2400" dirty="0" err="1">
                <a:solidFill>
                  <a:prstClr val="black"/>
                </a:solidFill>
              </a:rPr>
              <a:t>janba</a:t>
            </a:r>
            <a:r>
              <a:rPr lang="fr-FR" sz="2400" dirty="0">
                <a:solidFill>
                  <a:prstClr val="black"/>
                </a:solidFill>
              </a:rPr>
              <a:t> n-</a:t>
            </a:r>
            <a:r>
              <a:rPr lang="fr-FR" sz="2400" dirty="0" err="1">
                <a:solidFill>
                  <a:prstClr val="black"/>
                </a:solidFill>
              </a:rPr>
              <a:t>nakhla</a:t>
            </a:r>
            <a:r>
              <a:rPr lang="fr-FR" sz="2400" dirty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>
                <a:solidFill>
                  <a:prstClr val="black"/>
                </a:solidFill>
              </a:rPr>
              <a:t>Lâ, al-</a:t>
            </a:r>
            <a:r>
              <a:rPr lang="fr-FR" sz="2400" dirty="0" err="1">
                <a:solidFill>
                  <a:prstClr val="black"/>
                </a:solidFill>
              </a:rPr>
              <a:t>bint</a:t>
            </a:r>
            <a:r>
              <a:rPr lang="fr-FR" sz="2400" dirty="0">
                <a:solidFill>
                  <a:prstClr val="black"/>
                </a:solidFill>
              </a:rPr>
              <a:t> ‘</a:t>
            </a:r>
            <a:r>
              <a:rPr lang="fr-FR" sz="2400" dirty="0" err="1">
                <a:solidFill>
                  <a:prstClr val="black"/>
                </a:solidFill>
              </a:rPr>
              <a:t>alâ</a:t>
            </a:r>
            <a:r>
              <a:rPr lang="fr-FR" sz="2400" dirty="0">
                <a:solidFill>
                  <a:prstClr val="black"/>
                </a:solidFill>
              </a:rPr>
              <a:t>-l-</a:t>
            </a:r>
            <a:r>
              <a:rPr lang="fr-FR" sz="2400" dirty="0" err="1">
                <a:solidFill>
                  <a:prstClr val="black"/>
                </a:solidFill>
              </a:rPr>
              <a:t>himâr</a:t>
            </a:r>
            <a:r>
              <a:rPr lang="fr-FR" sz="2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ABE5EE-9A60-0CBB-E0AA-CA085B132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48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0DEC860-D2B0-CA82-43F0-51259865502B}"/>
              </a:ext>
            </a:extLst>
          </p:cNvPr>
          <p:cNvSpPr txBox="1"/>
          <p:nvPr/>
        </p:nvSpPr>
        <p:spPr>
          <a:xfrm>
            <a:off x="6884477" y="2788065"/>
            <a:ext cx="513689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Harrington" panose="04040505050A02020702" pitchFamily="82" charset="0"/>
              </a:rPr>
              <a:t>Fil pédagogique :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Harrington" panose="04040505050A02020702" pitchFamily="8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</a:rPr>
              <a:t>Stoppez le diaporama.</a:t>
            </a:r>
            <a:r>
              <a:rPr lang="fr-FR" sz="2000" dirty="0">
                <a:solidFill>
                  <a:prstClr val="black"/>
                </a:solidFill>
                <a:latin typeface="Harrington" panose="04040505050A02020702" pitchFamily="8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</a:rPr>
              <a:t>1- L’enseignant interroge les élèves à l’aide des éléments ci-dessous.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</a:rPr>
              <a:t>2- Les élèves se mettent par groupes de deux ou trois et se posent des questions.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40802B-B0D5-16FB-2B57-2C979FFE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239" y="506054"/>
            <a:ext cx="523076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  <a:t>Teaching sequence :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Pause the slideshow.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The teacher asks the students questions using the items below.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The students work in pairs or groups of three and ask each other questions.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919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5B7B7-4068-1DFA-0834-FA2939B9A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5BC9B5-D725-3BF4-38AB-6CD17337B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0042F6-EAD9-02B5-17C6-E5C760A44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98113"/>
            <a:ext cx="1393435" cy="17811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5C7300-C00A-2CD3-6426-CAB7416C4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3783" y="3184808"/>
            <a:ext cx="1220457" cy="9910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1B141F-8CBD-5523-A191-675FA0A9C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18" y="5759777"/>
            <a:ext cx="3608119" cy="1098222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88A1DEA6-97AD-087E-F310-07E593FA4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E0E7D5-B13B-39A6-7E03-6F27692775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48" y="6109028"/>
            <a:ext cx="697619" cy="6976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D94D12-E0C8-3DE5-9CDC-C818D0BDD6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b="40156"/>
          <a:stretch/>
        </p:blipFill>
        <p:spPr>
          <a:xfrm>
            <a:off x="9060103" y="5157105"/>
            <a:ext cx="1611362" cy="95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1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8A4D6-832F-E7F6-915B-C723B509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34E0A61-DB5F-0674-568E-6B4FCED9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370D37-E44F-1D3B-0828-1C4D48D79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70" y="5375353"/>
            <a:ext cx="1103787" cy="14109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179B33-7DF9-1A14-0BDB-FCCA5034A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56" y="5759777"/>
            <a:ext cx="3608119" cy="1098222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6A0AB528-623C-BE2E-DE0B-C714479F2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97" y="3674636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2E54EC-3E83-AF4C-624C-03E42F5CC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9" y="4071735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4C7E17-8F7C-CD03-D30A-E93C601E5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6453" y="5089776"/>
            <a:ext cx="1220457" cy="9910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D49D7D-0B4E-2F94-582B-1E70028A3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4526" y="4997659"/>
            <a:ext cx="991041" cy="99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5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DECC0-7553-8A90-FA9F-2E1F759EF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AA71A4-086E-6B48-C4D1-5B3C52769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886F1D-FBC5-6A38-AA6A-A6049A514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25" y="5456903"/>
            <a:ext cx="2075946" cy="631867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030C90D8-C2B8-9FAC-B1C9-8BA894866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80" y="3783671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33D1AB-513C-E1BF-192D-5D8744D2D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9" y="4071735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B832BA-A3B3-588F-91D4-EB451A222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846" y="5375354"/>
            <a:ext cx="1721874" cy="13982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30ED2F-771E-E497-123F-22DC28F4F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2900" y="4769354"/>
            <a:ext cx="1544753" cy="15447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CDE398-3AF2-1D22-0F93-F4A4248537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16" y="5132583"/>
            <a:ext cx="699284" cy="8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60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DE2B-E7AA-EEB2-113F-F5AA7A17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1261E3-1197-6969-CF07-9F8EA9B3C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57523-AEB9-569B-BFF6-83966385B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52" y="2103628"/>
            <a:ext cx="4826643" cy="48266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7000B8-B4B5-49F8-7E5C-858706310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8166" y="2354815"/>
            <a:ext cx="1138209" cy="10741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D349A9-B104-03C4-012C-F4652115A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891583" y="4530304"/>
            <a:ext cx="1422079" cy="9125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8ED97A-B79C-343B-8BF7-CD9FCBEA8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24" y="4238251"/>
            <a:ext cx="1539819" cy="15398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151200-18B7-C680-2741-42FEF50B2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1150" y="1730477"/>
            <a:ext cx="912430" cy="9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BDE5DCE-ADAD-4E31-B726-F4E419369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562097-FCDD-44B3-93D1-1C9143B5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7165" y="1111955"/>
            <a:ext cx="2484783" cy="1325563"/>
          </a:xfrm>
        </p:spPr>
        <p:txBody>
          <a:bodyPr>
            <a:normAutofit/>
          </a:bodyPr>
          <a:lstStyle/>
          <a:p>
            <a:r>
              <a:rPr lang="fr-FR" sz="3600" dirty="0"/>
              <a:t>Répondez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8237AE-2C46-034A-0C7F-A74F337FCE48}"/>
              </a:ext>
            </a:extLst>
          </p:cNvPr>
          <p:cNvSpPr txBox="1"/>
          <p:nvPr/>
        </p:nvSpPr>
        <p:spPr>
          <a:xfrm>
            <a:off x="-1288285" y="604123"/>
            <a:ext cx="61871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الرَّجُل؟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298A55-AA12-3291-5ED8-28231269223D}"/>
              </a:ext>
            </a:extLst>
          </p:cNvPr>
          <p:cNvSpPr txBox="1"/>
          <p:nvPr/>
        </p:nvSpPr>
        <p:spPr>
          <a:xfrm>
            <a:off x="-1854815" y="1774736"/>
            <a:ext cx="6753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المَرْأَة؟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FD09DD-EFBA-4576-DF5C-3AF6A0BF1CDB}"/>
              </a:ext>
            </a:extLst>
          </p:cNvPr>
          <p:cNvSpPr txBox="1"/>
          <p:nvPr/>
        </p:nvSpPr>
        <p:spPr>
          <a:xfrm>
            <a:off x="1081547" y="5256865"/>
            <a:ext cx="3817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الزَ</a:t>
            </a:r>
            <a:r>
              <a:rPr lang="ar-JO" sz="60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يْتُون</a:t>
            </a: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54C052-1612-E92C-50A7-8435ECBF3437}"/>
              </a:ext>
            </a:extLst>
          </p:cNvPr>
          <p:cNvSpPr txBox="1"/>
          <p:nvPr/>
        </p:nvSpPr>
        <p:spPr>
          <a:xfrm>
            <a:off x="1504335" y="2945349"/>
            <a:ext cx="3394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البِنْت؟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FE2BFF-28B7-CC0C-9EA0-2AA17581421F}"/>
              </a:ext>
            </a:extLst>
          </p:cNvPr>
          <p:cNvSpPr txBox="1"/>
          <p:nvPr/>
        </p:nvSpPr>
        <p:spPr>
          <a:xfrm>
            <a:off x="-1854815" y="4101107"/>
            <a:ext cx="6753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الوَلَد؟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5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BFCD2A6-0327-43CE-9262-EC69622F7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CA6CAF-1857-4A44-8D68-FB9F7144F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0" y="359641"/>
            <a:ext cx="5333999" cy="380923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ar-SA" sz="40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هٰذَا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= This/ ceci (masc.)</a:t>
            </a:r>
          </a:p>
          <a:p>
            <a:pPr marL="0" indent="0">
              <a:buNone/>
            </a:pPr>
            <a:r>
              <a:rPr lang="ar-SA" sz="40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هٰذ</a:t>
            </a:r>
            <a:r>
              <a:rPr lang="ar-JO" sz="40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ِهِ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This/ ceci (fem.)</a:t>
            </a:r>
            <a:endParaRPr lang="ar-JO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ar-JO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</a:t>
            </a:r>
            <a:r>
              <a:rPr lang="fr-F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…?/ qu’est-ce que?</a:t>
            </a:r>
          </a:p>
          <a:p>
            <a:pPr marL="0" lvl="0" indent="0">
              <a:buNone/>
            </a:pPr>
            <a:r>
              <a:rPr lang="ar-JO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في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= In/ Dans</a:t>
            </a:r>
          </a:p>
          <a:p>
            <a:pPr marL="0" lvl="0" indent="0">
              <a:buNone/>
            </a:pPr>
            <a:r>
              <a:rPr lang="ar-JO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جَنْبَ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= </a:t>
            </a:r>
            <a:r>
              <a:rPr lang="fr-FR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Beside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/ A côté</a:t>
            </a:r>
          </a:p>
          <a:p>
            <a:pPr marL="0" indent="0">
              <a:buNone/>
            </a:pPr>
            <a:endParaRPr lang="fr-FR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A92D0F2-7976-4D00-8AE8-6BC8C8CFB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59" y="5606370"/>
            <a:ext cx="3512785" cy="1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07B1D87-DD43-6B08-D65E-1DE5B2043A05}"/>
              </a:ext>
            </a:extLst>
          </p:cNvPr>
          <p:cNvSpPr txBox="1"/>
          <p:nvPr/>
        </p:nvSpPr>
        <p:spPr>
          <a:xfrm>
            <a:off x="422786" y="1750111"/>
            <a:ext cx="110612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Supplement to Part One (for review)</a:t>
            </a:r>
          </a:p>
          <a:p>
            <a:pPr algn="ctr"/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/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Complément de la première partie (pour révisions)</a:t>
            </a:r>
            <a:endParaRPr lang="fr-FR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53AD1A-0130-604E-F882-2AAD741E02E9}"/>
              </a:ext>
            </a:extLst>
          </p:cNvPr>
          <p:cNvSpPr txBox="1"/>
          <p:nvPr/>
        </p:nvSpPr>
        <p:spPr>
          <a:xfrm>
            <a:off x="7573569" y="4115039"/>
            <a:ext cx="43136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Posez des questions (enseignant puis élèves)</a:t>
            </a:r>
          </a:p>
        </p:txBody>
      </p:sp>
      <p:pic>
        <p:nvPicPr>
          <p:cNvPr id="2" name="Image 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4C61861-3ED1-FF56-241E-B168BEF9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9835" cy="954844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A794E7D-26EC-7E25-82AC-13B106CE9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16" y="4115038"/>
            <a:ext cx="473914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  <a:t>Teaching sequence :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Ask questions (teacher, then students).</a:t>
            </a:r>
          </a:p>
        </p:txBody>
      </p:sp>
    </p:spTree>
    <p:extLst>
      <p:ext uri="{BB962C8B-B14F-4D97-AF65-F5344CB8AC3E}">
        <p14:creationId xmlns:p14="http://schemas.microsoft.com/office/powerpoint/2010/main" val="2661477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CCB4D-AF70-3AE4-E69C-097EC89A9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A0A2A8D-B937-4C66-3F32-8E65B6B7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BE8CB120-BC01-C027-1874-39992C68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80" y="3783671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524783-4E6E-3555-7A01-1AE30B251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9" y="4071735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73BAFE-357F-FE3A-2A2E-CD7CAE201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846" y="5375354"/>
            <a:ext cx="1721874" cy="13982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A4E9B3-B571-EF2E-C54F-DD3022B5B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45" y="4382465"/>
            <a:ext cx="1197052" cy="11970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624067-CB72-C807-432A-6731866869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18" y="5862299"/>
            <a:ext cx="699284" cy="8938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D2F278-51E5-9CFA-186B-CEAFE43E35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68" y="5897254"/>
            <a:ext cx="3156450" cy="9607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4F1CE6-0C84-3AEF-9F44-8A0FFE40957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6580" t="20761" r="-703" b="34457"/>
          <a:stretch>
            <a:fillRect/>
          </a:stretch>
        </p:blipFill>
        <p:spPr>
          <a:xfrm>
            <a:off x="3814917" y="5636157"/>
            <a:ext cx="929426" cy="5615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8F72B9-5D9C-9A08-6ADE-3C38D3E61D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059" y="5290913"/>
            <a:ext cx="960746" cy="9607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09EAE8-33C5-4B33-DC67-0CDF7A1BCA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18" y="4670206"/>
            <a:ext cx="2187794" cy="21877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8C9F09-3D13-8FD8-892B-8F7EF5852E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9121" y="5077963"/>
            <a:ext cx="831085" cy="7843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9A5F1E-3C93-E326-C073-7401EC3646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739533" y="5842880"/>
            <a:ext cx="721741" cy="4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33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907DB-5244-D2B9-E915-7B87C9B3A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113476-4228-5C62-40CA-25A063FE6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33FD78A-E8C2-2EB7-0386-658525884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4674" y="4060722"/>
            <a:ext cx="1331021" cy="12561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8BCE1B-C3BA-E4AB-5E8C-8333EA205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276" y="3242675"/>
            <a:ext cx="1179088" cy="11790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25C792-9BCA-B6D5-C52D-2C9183991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75" y="2122386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BD35B5-2163-56D9-C377-A53555CDB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2145260" y="4648516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A07DD5-811A-9AE5-DF28-01AD8EB77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40" y="2635602"/>
            <a:ext cx="1539819" cy="15398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66B60E-29AF-F8EB-1F6C-F6C398ECD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862" y="5871960"/>
            <a:ext cx="3156450" cy="9607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D5E060-F02B-1EA9-98BC-E6BADE80AA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rcRect l="27260" b="37911"/>
          <a:stretch>
            <a:fillRect/>
          </a:stretch>
        </p:blipFill>
        <p:spPr>
          <a:xfrm flipH="1">
            <a:off x="6871323" y="5545376"/>
            <a:ext cx="710884" cy="6025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BA4D43-ABA1-94BE-B5B0-60CF4C8165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54" y="3767086"/>
            <a:ext cx="547769" cy="7001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B53982-3A2F-D75E-28EF-476EE4D43E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2584" y="3284897"/>
            <a:ext cx="1069479" cy="10946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79288D-D885-F57D-4814-D1A9CA3F2C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6" y="5594345"/>
            <a:ext cx="697619" cy="6976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020964-94F5-8819-CECC-225F289A30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10654" y="2796334"/>
            <a:ext cx="1412387" cy="172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B041D-A9A9-A477-5904-CA480E0E5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888ED8-B1C7-8317-AB43-21894D8FF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7FD051B5-AF54-8DE1-F724-4750CE544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80" y="3783671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A001D4-BFE2-4C01-9108-4B634FC35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9" y="4071735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A5AF1D-940C-9417-9AF1-AC40DB998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846" y="5375354"/>
            <a:ext cx="1721874" cy="13982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F8FB9E-8685-1B56-4AE8-CA5A0B23C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45" y="4382465"/>
            <a:ext cx="1197052" cy="11970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F21A00-69C3-029D-6A92-A29C7367F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18" y="5862299"/>
            <a:ext cx="699284" cy="8938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8F3963-12C3-6731-9C94-432E538269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68" y="5897254"/>
            <a:ext cx="3156450" cy="9607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FBD32B-357B-17AA-2695-5611EDEFC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6580" t="20761" r="-703" b="34457"/>
          <a:stretch>
            <a:fillRect/>
          </a:stretch>
        </p:blipFill>
        <p:spPr>
          <a:xfrm>
            <a:off x="3814917" y="5636157"/>
            <a:ext cx="929426" cy="5615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31E563-A3D9-E9F0-B3C3-CD0CD48753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059" y="5290913"/>
            <a:ext cx="960746" cy="9607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7DBD17-644A-B3E5-E460-4C4427849D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18" y="4670206"/>
            <a:ext cx="2187794" cy="21877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5089553-8287-CB06-2EFC-324B959B9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9121" y="5077963"/>
            <a:ext cx="831085" cy="7843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ED0AD3-8BD1-5684-A317-25EF20BBB4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739533" y="5842880"/>
            <a:ext cx="721741" cy="463154"/>
          </a:xfrm>
          <a:prstGeom prst="rect">
            <a:avLst/>
          </a:prstGeom>
        </p:spPr>
      </p:pic>
      <p:pic>
        <p:nvPicPr>
          <p:cNvPr id="14" name="Image 13" descr="Une image contenant ciel, lune, Jeu PC, objet astronomique&#10;&#10;Description générée automatiquement">
            <a:extLst>
              <a:ext uri="{FF2B5EF4-FFF2-40B4-BE49-F238E27FC236}">
                <a16:creationId xmlns:a16="http://schemas.microsoft.com/office/drawing/2014/main" id="{9C607B43-F1C2-6C6B-3D94-F15A9AC94D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1577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B163C4-E1B1-93DE-D7AF-DFD79B0023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34" y="2819253"/>
            <a:ext cx="1563212" cy="1563212"/>
          </a:xfrm>
          <a:prstGeom prst="rect">
            <a:avLst/>
          </a:prstGeom>
        </p:spPr>
      </p:pic>
      <p:pic>
        <p:nvPicPr>
          <p:cNvPr id="17" name="Image 1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D6619CA7-A787-6C99-E753-23B519E8C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63" y="3097161"/>
            <a:ext cx="1292336" cy="13233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7F58CC-8F73-121A-F02E-AA4EEA793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83" y="6250045"/>
            <a:ext cx="1927035" cy="58654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B6D5A78-F842-06A4-89AA-405AC1282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72" y="3706646"/>
            <a:ext cx="963560" cy="96356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68AA44-5BD5-4EA2-E039-4F11513943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00" y="3597550"/>
            <a:ext cx="699284" cy="8938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C1D6BC-B50B-C6A9-94BD-8B56AB7E01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797" y="2903980"/>
            <a:ext cx="1179088" cy="11790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6248B76-CA94-28EE-7E7C-24A7BA1E6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8110" y="2847693"/>
            <a:ext cx="1287701" cy="1045645"/>
          </a:xfrm>
          <a:prstGeom prst="rect">
            <a:avLst/>
          </a:prstGeom>
        </p:spPr>
      </p:pic>
      <p:pic>
        <p:nvPicPr>
          <p:cNvPr id="23" name="Image 22" descr="Une image contenant bâtiment, porte, maison, architecture&#10;&#10;Le contenu généré par l’IA peut être incorrect.">
            <a:extLst>
              <a:ext uri="{FF2B5EF4-FFF2-40B4-BE49-F238E27FC236}">
                <a16:creationId xmlns:a16="http://schemas.microsoft.com/office/drawing/2014/main" id="{0022ACA3-2452-1B8B-CF69-D9B7C286ED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844" l="9961" r="95313">
                        <a14:foregroundMark x1="15039" y1="25488" x2="16992" y2="25000"/>
                        <a14:foregroundMark x1="27344" y1="23438" x2="41992" y2="19824"/>
                        <a14:foregroundMark x1="62109" y1="24707" x2="72461" y2="32813"/>
                        <a14:foregroundMark x1="72461" y1="32813" x2="84473" y2="36719"/>
                        <a14:foregroundMark x1="84473" y1="36719" x2="89746" y2="44043"/>
                        <a14:foregroundMark x1="89746" y1="44043" x2="88086" y2="55371"/>
                        <a14:foregroundMark x1="88086" y1="55371" x2="92676" y2="80762"/>
                        <a14:foregroundMark x1="95313" y1="83887" x2="95313" y2="83008"/>
                        <a14:foregroundMark x1="27344" y1="78027" x2="15918" y2="66504"/>
                        <a14:foregroundMark x1="15918" y1="66504" x2="24414" y2="47168"/>
                        <a14:foregroundMark x1="24414" y1="47168" x2="18555" y2="25781"/>
                        <a14:foregroundMark x1="16504" y1="28027" x2="11914" y2="74121"/>
                        <a14:foregroundMark x1="11914" y1="74121" x2="14453" y2="77344"/>
                        <a14:foregroundMark x1="11621" y1="78809" x2="23438" y2="80566"/>
                        <a14:foregroundMark x1="11914" y1="27539" x2="13867" y2="27539"/>
                        <a14:foregroundMark x1="18164" y1="24023" x2="19336" y2="23438"/>
                        <a14:foregroundMark x1="13867" y1="26367" x2="12500" y2="27441"/>
                        <a14:foregroundMark x1="11230" y1="28027" x2="11230" y2="28027"/>
                        <a14:backgroundMark x1="17090" y1="85742" x2="18848" y2="87012"/>
                        <a14:backgroundMark x1="23438" y1="87402" x2="24219" y2="87598"/>
                        <a14:backgroundMark x1="25293" y1="87305" x2="25293" y2="87305"/>
                        <a14:backgroundMark x1="26172" y1="87695" x2="26172" y2="87695"/>
                        <a14:backgroundMark x1="95508" y1="83984" x2="95508" y2="83984"/>
                        <a14:backgroundMark x1="95508" y1="83301" x2="95508" y2="83301"/>
                        <a14:backgroundMark x1="95508" y1="84277" x2="95801" y2="83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948" y="4083027"/>
            <a:ext cx="3183364" cy="318336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2ED427-D99E-210C-EC9E-3C68A36181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194" y="5470131"/>
            <a:ext cx="1197052" cy="119705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3556AE0-C105-7AF9-0D17-1B748A83AC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411" y="4337183"/>
            <a:ext cx="831085" cy="78433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B866456-DFAD-530B-3C1F-5CB5130AD6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39856">
            <a:off x="11215651" y="3683585"/>
            <a:ext cx="481926" cy="30926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E6B1F88-3A60-22CB-485B-759A99824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27" y="6194506"/>
            <a:ext cx="697619" cy="69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7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6717D-A0A0-F78E-03EA-4369D4C73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peinture, maison, art, illustration&#10;&#10;Description générée automatiquement">
            <a:extLst>
              <a:ext uri="{FF2B5EF4-FFF2-40B4-BE49-F238E27FC236}">
                <a16:creationId xmlns:a16="http://schemas.microsoft.com/office/drawing/2014/main" id="{C1CC09BE-B924-D607-D8EE-AD9E66BC4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2D77A824-DACC-25F1-AF1D-0C5B6EB16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79" y="4462923"/>
            <a:ext cx="2445364" cy="25041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0C6139-29C6-0136-B379-56DB0BC8B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2208">
            <a:off x="10450095" y="5731991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C2DF1A-F2B3-AD7B-45F7-287263BAF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545" y="5939799"/>
            <a:ext cx="1197892" cy="9727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F99D82-DDFA-E624-63A5-174019637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2069" y="1255807"/>
            <a:ext cx="1197052" cy="11970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D94BA1-A2AC-6DEB-4529-FACE759B94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24" y="5983796"/>
            <a:ext cx="2936728" cy="8938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955ABD-2E6B-BB56-F5EA-1A66C48D5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82" t="7311" r="9290" b="40083"/>
          <a:stretch>
            <a:fillRect/>
          </a:stretch>
        </p:blipFill>
        <p:spPr>
          <a:xfrm>
            <a:off x="7245213" y="5648971"/>
            <a:ext cx="589465" cy="6124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098AE32-7F97-EAB1-522F-81C0513FB0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18" y="4670206"/>
            <a:ext cx="2187794" cy="21877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4B23FB-1BD8-4A4F-02C8-782FFB6BC5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9510" y="1462165"/>
            <a:ext cx="831085" cy="7843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76D547-ABF6-BEC9-9CFA-0562090D4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260432" y="5752219"/>
            <a:ext cx="721741" cy="4631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DB9449D-242F-161C-8AE3-A8B0CE39767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19" y="5558310"/>
            <a:ext cx="512876" cy="65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65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888F7-9810-B531-30C0-75C65047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7CD2ACE-0909-3E44-8C32-9398192F1A5E}"/>
              </a:ext>
            </a:extLst>
          </p:cNvPr>
          <p:cNvSpPr txBox="1"/>
          <p:nvPr/>
        </p:nvSpPr>
        <p:spPr>
          <a:xfrm>
            <a:off x="3046476" y="1036296"/>
            <a:ext cx="60990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rgbClr val="ED7D31">
                    <a:lumMod val="50000"/>
                  </a:srgbClr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Second part</a:t>
            </a:r>
          </a:p>
          <a:p>
            <a:pPr algn="ctr"/>
            <a:endParaRPr lang="fr-FR" dirty="0">
              <a:solidFill>
                <a:srgbClr val="ED7D31">
                  <a:lumMod val="50000"/>
                </a:srgbClr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/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Deuxième partie</a:t>
            </a:r>
          </a:p>
          <a:p>
            <a:endParaRPr lang="fr-FR" sz="2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963BAD-6276-FE26-9841-6AECB885A767}"/>
              </a:ext>
            </a:extLst>
          </p:cNvPr>
          <p:cNvSpPr txBox="1"/>
          <p:nvPr/>
        </p:nvSpPr>
        <p:spPr>
          <a:xfrm>
            <a:off x="6604820" y="3225500"/>
            <a:ext cx="53729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FFC000">
                    <a:lumMod val="50000"/>
                  </a:srgbClr>
                </a:solidFill>
                <a:latin typeface="Harrington" panose="04040505050A02020702" pitchFamily="82" charset="0"/>
              </a:rPr>
              <a:t>Objectifs : </a:t>
            </a:r>
          </a:p>
          <a:p>
            <a:pPr>
              <a:defRPr/>
            </a:pPr>
            <a:r>
              <a:rPr lang="fr-FR" sz="2400" b="1" dirty="0">
                <a:solidFill>
                  <a:prstClr val="black"/>
                </a:solidFill>
                <a:latin typeface="Harrington" panose="04040505050A02020702" pitchFamily="82" charset="0"/>
              </a:rPr>
              <a:t>pratiquer </a:t>
            </a:r>
            <a:r>
              <a:rPr lang="fr-FR" sz="24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laysa</a:t>
            </a:r>
            <a:r>
              <a:rPr lang="fr-FR" sz="2400" b="1" dirty="0">
                <a:solidFill>
                  <a:prstClr val="black"/>
                </a:solidFill>
                <a:latin typeface="Harrington" panose="04040505050A02020702" pitchFamily="82" charset="0"/>
              </a:rPr>
              <a:t> ; apprendre le vocabulaire et la prononciation.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Posez des questions (enseignant puis élèves) comme dans les exemples proposés et répondez avec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laysa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 » si nécessaire. </a:t>
            </a:r>
          </a:p>
        </p:txBody>
      </p:sp>
      <p:pic>
        <p:nvPicPr>
          <p:cNvPr id="2" name="Image 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97519A7-3CAC-591A-C568-0A5AF5BE7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9835" cy="95484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C91DE26-E415-690A-7C4E-7D33E76AD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46" y="3225500"/>
            <a:ext cx="525042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  <a:t>Objectives 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Practise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laysa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; learn vocabulary and pronunciation.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  <a:t>Teaching sequence: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Ask questions (teacher, then students) as in the examples provided, and answer using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laysa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 where necessary.</a:t>
            </a:r>
          </a:p>
        </p:txBody>
      </p:sp>
    </p:spTree>
    <p:extLst>
      <p:ext uri="{BB962C8B-B14F-4D97-AF65-F5344CB8AC3E}">
        <p14:creationId xmlns:p14="http://schemas.microsoft.com/office/powerpoint/2010/main" val="3199390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A06C6-6FD8-5A61-42DB-D71DCA962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C30185B-6449-F203-1065-A9EA5B19F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DEDC203-EF39-6F2F-5DD9-9C089DB0A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4" y="1111955"/>
            <a:ext cx="1927578" cy="1325563"/>
          </a:xfrm>
        </p:spPr>
        <p:txBody>
          <a:bodyPr/>
          <a:lstStyle/>
          <a:p>
            <a:r>
              <a:rPr lang="fr-FR" dirty="0"/>
              <a:t>Notez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43F3B45-84A1-CB57-6F8F-F61A36E48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398870"/>
              </p:ext>
            </p:extLst>
          </p:nvPr>
        </p:nvGraphicFramePr>
        <p:xfrm>
          <a:off x="1474303" y="3786809"/>
          <a:ext cx="4850571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3131">
                  <a:extLst>
                    <a:ext uri="{9D8B030D-6E8A-4147-A177-3AD203B41FA5}">
                      <a16:colId xmlns:a16="http://schemas.microsoft.com/office/drawing/2014/main" val="1998821195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144123393"/>
                    </a:ext>
                  </a:extLst>
                </a:gridCol>
              </a:tblGrid>
              <a:tr h="736019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4800" dirty="0"/>
                        <a:t>عَلَى يَمِين</a:t>
                      </a:r>
                      <a:endParaRPr lang="fr-FR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A droite</a:t>
                      </a:r>
                    </a:p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373128"/>
                  </a:ext>
                </a:extLst>
              </a:tr>
              <a:tr h="736019">
                <a:tc>
                  <a:txBody>
                    <a:bodyPr/>
                    <a:lstStyle/>
                    <a:p>
                      <a:pPr algn="r" rtl="1"/>
                      <a:r>
                        <a:rPr lang="ar-JO" sz="4800" dirty="0"/>
                        <a:t>عَلَى شِمال</a:t>
                      </a:r>
                      <a:endParaRPr lang="fr-FR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A gauche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24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78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06817-C7C0-C5B3-9B31-A4CF18551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40A8EA-4BB8-CF5E-64A8-9559DFBE5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677A1E-46A2-A64B-B25C-0A0DAEA47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663" y="4636023"/>
            <a:ext cx="2695177" cy="26951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A9E7960-DE1B-F329-31BD-EAEBAB9D3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52" y="2103628"/>
            <a:ext cx="4826643" cy="48266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1BD703-48BA-42A7-AFA3-711074E87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1055" y="4392891"/>
            <a:ext cx="2746443" cy="25919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0633B5-E4DD-7314-A0C9-D9B37160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71" y="6119657"/>
            <a:ext cx="1532383" cy="7287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F1FD3E-C589-2AFA-E896-B8047B520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11" y="5646457"/>
            <a:ext cx="555901" cy="5583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E94700-F957-C33F-40C3-BDBE5F08987D}"/>
              </a:ext>
            </a:extLst>
          </p:cNvPr>
          <p:cNvSpPr txBox="1"/>
          <p:nvPr/>
        </p:nvSpPr>
        <p:spPr>
          <a:xfrm>
            <a:off x="3358495" y="543983"/>
            <a:ext cx="5475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الرِّسالة على المائِدة</a:t>
            </a:r>
            <a:endParaRPr lang="fr-FR" sz="6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0D95857-14A1-2449-1596-EDE7134A2E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891583" y="4530304"/>
            <a:ext cx="1422079" cy="9125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E15C945-B5BA-8718-5E05-3A42F2E79842}"/>
              </a:ext>
            </a:extLst>
          </p:cNvPr>
          <p:cNvSpPr txBox="1"/>
          <p:nvPr/>
        </p:nvSpPr>
        <p:spPr>
          <a:xfrm>
            <a:off x="2034269" y="6027003"/>
            <a:ext cx="2037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JO" sz="4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مُراد</a:t>
            </a:r>
            <a:endParaRPr lang="fr-FR" sz="48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194965-FC3F-960B-9981-363188FAF62C}"/>
              </a:ext>
            </a:extLst>
          </p:cNvPr>
          <p:cNvSpPr txBox="1"/>
          <p:nvPr/>
        </p:nvSpPr>
        <p:spPr>
          <a:xfrm>
            <a:off x="6427061" y="6134442"/>
            <a:ext cx="1649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مائِدة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2AEED0C-3421-A7E7-AE1D-E63CAE866D2B}"/>
              </a:ext>
            </a:extLst>
          </p:cNvPr>
          <p:cNvSpPr txBox="1"/>
          <p:nvPr/>
        </p:nvSpPr>
        <p:spPr>
          <a:xfrm>
            <a:off x="6313781" y="5342861"/>
            <a:ext cx="1540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رِسالة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3628B60-75DF-7B51-BBFB-657124D2DA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28" y="3622981"/>
            <a:ext cx="1539819" cy="1539819"/>
          </a:xfrm>
          <a:prstGeom prst="rect">
            <a:avLst/>
          </a:prstGeom>
        </p:spPr>
      </p:pic>
      <p:pic>
        <p:nvPicPr>
          <p:cNvPr id="11" name="Picture 2" descr="Collection de robin design plat dessiné à la main">
            <a:extLst>
              <a:ext uri="{FF2B5EF4-FFF2-40B4-BE49-F238E27FC236}">
                <a16:creationId xmlns:a16="http://schemas.microsoft.com/office/drawing/2014/main" id="{0702A12A-C982-8473-1F8C-06A0C8641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1098129" y="2909732"/>
            <a:ext cx="1122153" cy="11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40E7AB9-E23E-AE58-86AE-1546C9FCDD81}"/>
              </a:ext>
            </a:extLst>
          </p:cNvPr>
          <p:cNvSpPr txBox="1"/>
          <p:nvPr/>
        </p:nvSpPr>
        <p:spPr>
          <a:xfrm>
            <a:off x="-110157" y="2367386"/>
            <a:ext cx="2037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JO" sz="4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طَيْر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5232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3" grpId="0"/>
      <p:bldP spid="13" grpId="1"/>
      <p:bldP spid="15" grpId="0"/>
      <p:bldP spid="15" grpId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81CC-4AA6-4765-FD33-76B15D206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EAF72A-6168-A1FB-1C09-0A3D48820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EDE251-565B-80D5-F6C4-C1DC82EA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033" y="4516949"/>
            <a:ext cx="2695177" cy="26951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550CE7-ECD3-4516-6368-2A091C45F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52" y="2103628"/>
            <a:ext cx="4826643" cy="48266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515C26-9754-B58D-5642-C4DD30BB8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1055" y="4392891"/>
            <a:ext cx="2746443" cy="25919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F01FE4-DB86-76A9-0FCC-998C27A1F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71" y="6119657"/>
            <a:ext cx="1532383" cy="7287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0514F8-BD33-A63D-2207-736DDABD5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11" y="5687894"/>
            <a:ext cx="555901" cy="5583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F4903C-C28E-FEAB-A9CE-1ABD3D1FE7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891583" y="4530304"/>
            <a:ext cx="1422079" cy="9125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58FAC2-DA8D-2B4A-CD1A-DEC786B33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3063" y="3542372"/>
            <a:ext cx="1536325" cy="1542422"/>
          </a:xfrm>
          <a:prstGeom prst="rect">
            <a:avLst/>
          </a:prstGeom>
        </p:spPr>
      </p:pic>
      <p:pic>
        <p:nvPicPr>
          <p:cNvPr id="8" name="Picture 2" descr="Collection de robin design plat dessiné à la main">
            <a:extLst>
              <a:ext uri="{FF2B5EF4-FFF2-40B4-BE49-F238E27FC236}">
                <a16:creationId xmlns:a16="http://schemas.microsoft.com/office/drawing/2014/main" id="{B583357B-C3BC-1462-BF27-1F37447E3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1098129" y="2909732"/>
            <a:ext cx="1122153" cy="11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4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56993 0.02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BDE5DCE-ADAD-4E31-B726-F4E419369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562097-FCDD-44B3-93D1-1C9143B5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4" y="1111955"/>
            <a:ext cx="1927578" cy="1325563"/>
          </a:xfrm>
        </p:spPr>
        <p:txBody>
          <a:bodyPr/>
          <a:lstStyle/>
          <a:p>
            <a:r>
              <a:rPr lang="fr-FR" dirty="0"/>
              <a:t>Notez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F9831-1C88-450B-824A-975FA8E9C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037" y="3697112"/>
            <a:ext cx="4644637" cy="2848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LB" sz="4000" dirty="0"/>
              <a:t>عَلَى</a:t>
            </a:r>
            <a:r>
              <a:rPr lang="fr-FR" sz="4000" dirty="0"/>
              <a:t> ‘</a:t>
            </a:r>
            <a:r>
              <a:rPr lang="fr-FR" sz="4000" dirty="0" err="1"/>
              <a:t>Alâ</a:t>
            </a:r>
            <a:r>
              <a:rPr lang="fr-FR" sz="4000" dirty="0"/>
              <a:t> : sur</a:t>
            </a:r>
          </a:p>
          <a:p>
            <a:pPr marL="0" indent="0">
              <a:buNone/>
            </a:pPr>
            <a:r>
              <a:rPr lang="ar-LB" sz="4000" dirty="0"/>
              <a:t> تَحْتَ</a:t>
            </a:r>
            <a:r>
              <a:rPr lang="fr-FR" sz="4000" dirty="0" err="1"/>
              <a:t>Taḥta</a:t>
            </a:r>
            <a:r>
              <a:rPr lang="fr-FR" sz="4000" dirty="0"/>
              <a:t> : sous</a:t>
            </a:r>
          </a:p>
          <a:p>
            <a:pPr marL="0" indent="0">
              <a:buNone/>
            </a:pPr>
            <a:r>
              <a:rPr lang="ar-LB" sz="4000" dirty="0"/>
              <a:t> أَمامَ</a:t>
            </a:r>
            <a:r>
              <a:rPr lang="fr-FR" sz="4000" dirty="0" err="1"/>
              <a:t>Amâma</a:t>
            </a:r>
            <a:r>
              <a:rPr lang="fr-FR" sz="4000" dirty="0"/>
              <a:t> : devant</a:t>
            </a:r>
          </a:p>
          <a:p>
            <a:pPr marL="0" indent="0">
              <a:buNone/>
            </a:pPr>
            <a:r>
              <a:rPr lang="ar-LB" sz="4000" dirty="0"/>
              <a:t> خَلْفَ</a:t>
            </a:r>
            <a:r>
              <a:rPr lang="fr-FR" sz="4000" dirty="0" err="1"/>
              <a:t>Khalfa</a:t>
            </a:r>
            <a:r>
              <a:rPr lang="fr-FR" sz="4000" dirty="0"/>
              <a:t> : derrière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16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66A81-B6AA-9846-9C8E-A391AECBD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68BC78-8368-9081-E7A0-4FC0E8F3A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7CC42B-460B-BE37-AAE3-BB1D26DA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6321" y="4383816"/>
            <a:ext cx="2745638" cy="25911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005FC01-BDDA-0A3B-1CF3-BC9727644820}"/>
              </a:ext>
            </a:extLst>
          </p:cNvPr>
          <p:cNvSpPr txBox="1"/>
          <p:nvPr/>
        </p:nvSpPr>
        <p:spPr>
          <a:xfrm>
            <a:off x="2368296" y="603504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الرَّجُل في الصَّحْراء</a:t>
            </a:r>
            <a:endParaRPr lang="fr-FR" sz="6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8C64B5-117E-CD76-93C3-974F2438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157" y="4590853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51D4E2-1BC9-CB9A-CB95-078C0D942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91" y="6792288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CC6E97-BAFB-A131-55A5-AB8243368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2168940" y="4459827"/>
            <a:ext cx="1422079" cy="91257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8FDFB37-E1F5-5AED-3F5F-835E5393F7A7}"/>
              </a:ext>
            </a:extLst>
          </p:cNvPr>
          <p:cNvSpPr txBox="1"/>
          <p:nvPr/>
        </p:nvSpPr>
        <p:spPr>
          <a:xfrm>
            <a:off x="8139681" y="5968533"/>
            <a:ext cx="15398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جَمَل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EAC443-71C7-6263-D890-A47288775109}"/>
              </a:ext>
            </a:extLst>
          </p:cNvPr>
          <p:cNvSpPr txBox="1"/>
          <p:nvPr/>
        </p:nvSpPr>
        <p:spPr>
          <a:xfrm>
            <a:off x="4214923" y="6060414"/>
            <a:ext cx="1264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رَجُل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DC5EF24-388A-9905-5137-6EE5C0543B6C}"/>
              </a:ext>
            </a:extLst>
          </p:cNvPr>
          <p:cNvSpPr txBox="1"/>
          <p:nvPr/>
        </p:nvSpPr>
        <p:spPr>
          <a:xfrm>
            <a:off x="3360341" y="2497371"/>
            <a:ext cx="1334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نَخْلة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9AA0F8-7F52-4247-F82B-6296BFAE5E34}"/>
              </a:ext>
            </a:extLst>
          </p:cNvPr>
          <p:cNvSpPr txBox="1"/>
          <p:nvPr/>
        </p:nvSpPr>
        <p:spPr>
          <a:xfrm>
            <a:off x="2841509" y="4750859"/>
            <a:ext cx="1334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تَمْر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9EB93CC-0C39-7512-2FC7-FEF732A39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05" y="5552566"/>
            <a:ext cx="1539819" cy="153981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D89FE9B-23D2-1177-171E-4065CEA8450E}"/>
              </a:ext>
            </a:extLst>
          </p:cNvPr>
          <p:cNvSpPr txBox="1"/>
          <p:nvPr/>
        </p:nvSpPr>
        <p:spPr>
          <a:xfrm>
            <a:off x="6961201" y="6076071"/>
            <a:ext cx="1264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وَلَد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B069A8-5A70-46A9-9EDE-F735D5D68207}"/>
              </a:ext>
            </a:extLst>
          </p:cNvPr>
          <p:cNvSpPr txBox="1"/>
          <p:nvPr/>
        </p:nvSpPr>
        <p:spPr>
          <a:xfrm>
            <a:off x="3508672" y="655996"/>
            <a:ext cx="48101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الوَلَد جَنْبَ الرَجُل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6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30885 -0.002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3503 -0.6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3" grpId="0"/>
      <p:bldP spid="13" grpId="1"/>
      <p:bldP spid="15" grpId="0"/>
      <p:bldP spid="15" grpId="1"/>
      <p:bldP spid="17" grpId="0"/>
      <p:bldP spid="17" grpId="1"/>
      <p:bldP spid="19" grpId="0"/>
      <p:bldP spid="19" grpId="1"/>
      <p:bldP spid="21" grpId="0"/>
      <p:bldP spid="21" grpId="1"/>
      <p:bldP spid="9" grpId="0"/>
      <p:bldP spid="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E55AD-B240-491B-DEEB-99CAB669F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2E0322-58AB-306C-D7C5-E303E409B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BEC744-674E-F7BF-0342-14D4B88E3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98113"/>
            <a:ext cx="1393435" cy="17811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19819F-E249-B63F-8C17-4FA6BB02F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56" y="5759777"/>
            <a:ext cx="3608119" cy="1098222"/>
          </a:xfrm>
          <a:prstGeom prst="rect">
            <a:avLst/>
          </a:prstGeom>
        </p:spPr>
      </p:pic>
      <p:pic>
        <p:nvPicPr>
          <p:cNvPr id="10" name="Image 9" descr="Une image contenant boîte aux lettres, Boîte aux lettres, rouge, conception&#10;&#10;Description générée automatiquement">
            <a:extLst>
              <a:ext uri="{FF2B5EF4-FFF2-40B4-BE49-F238E27FC236}">
                <a16:creationId xmlns:a16="http://schemas.microsoft.com/office/drawing/2014/main" id="{2C996A5E-A17D-5870-372A-8E0B42465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07" y="4852709"/>
            <a:ext cx="1112188" cy="16682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A82934-2161-E938-AE75-32DA31D484DE}"/>
              </a:ext>
            </a:extLst>
          </p:cNvPr>
          <p:cNvSpPr txBox="1"/>
          <p:nvPr/>
        </p:nvSpPr>
        <p:spPr>
          <a:xfrm>
            <a:off x="5364211" y="6166817"/>
            <a:ext cx="10560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مُنَى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ABDCD62-94E2-8AB6-9A27-D555A6200E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l="50798" t="17654" r="20839" b="16121"/>
          <a:stretch/>
        </p:blipFill>
        <p:spPr>
          <a:xfrm flipH="1">
            <a:off x="8319778" y="3335312"/>
            <a:ext cx="542556" cy="12668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05C9D4-C6CA-AD98-58D9-DAF86E52A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959" y="4925635"/>
            <a:ext cx="1581419" cy="12841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09900F-D867-5650-528F-5CBACAF0B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143" y="4818921"/>
            <a:ext cx="555901" cy="558383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5D2AF137-1C8A-2F5C-CFA0-3E6FAFE3DE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44E66E-6070-4836-1E93-3F8028EBE6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79" y="6209786"/>
            <a:ext cx="697619" cy="6976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FDBE97-0FA4-9D0C-1688-268FF90F69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06" b="97180" l="9914" r="89943">
                        <a14:foregroundMark x1="25287" y1="12286" x2="30603" y2="2115"/>
                        <a14:foregroundMark x1="47270" y1="1007" x2="47270" y2="1007"/>
                        <a14:foregroundMark x1="28592" y1="906" x2="28592" y2="906"/>
                        <a14:foregroundMark x1="31322" y1="89325" x2="37787" y2="95267"/>
                        <a14:foregroundMark x1="37787" y1="95267" x2="47557" y2="97885"/>
                        <a14:foregroundMark x1="47557" y1="97885" x2="57902" y2="97180"/>
                        <a14:foregroundMark x1="57902" y1="97180" x2="64080" y2="9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659" y="5199962"/>
            <a:ext cx="527329" cy="752353"/>
          </a:xfrm>
          <a:prstGeom prst="rect">
            <a:avLst/>
          </a:prstGeom>
        </p:spPr>
      </p:pic>
      <p:pic>
        <p:nvPicPr>
          <p:cNvPr id="15" name="Picture 2" descr="Collection de robin design plat dessiné à la main">
            <a:extLst>
              <a:ext uri="{FF2B5EF4-FFF2-40B4-BE49-F238E27FC236}">
                <a16:creationId xmlns:a16="http://schemas.microsoft.com/office/drawing/2014/main" id="{B84C9A90-2B60-25F7-D7D6-FF3623E97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4007061" y="5009699"/>
            <a:ext cx="583781" cy="60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7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3565 L 0.33216 -0.0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94B39-50D0-981E-5A8C-0C41D8B88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718C8C-9E3A-2843-AEC1-063A5C95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EDEE3F-8739-C5EA-25CD-22A5D7791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84" y="1128537"/>
            <a:ext cx="676899" cy="9253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CFB86-287F-08D7-205E-7066E5B60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08" y="4422477"/>
            <a:ext cx="2149091" cy="22863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1D74D5-8B64-D5DC-7DB3-FF010D9F0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80" y="3522241"/>
            <a:ext cx="1785233" cy="178523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B74661D-CC2C-7011-A35E-6B233CA68EF0}"/>
              </a:ext>
            </a:extLst>
          </p:cNvPr>
          <p:cNvSpPr txBox="1"/>
          <p:nvPr/>
        </p:nvSpPr>
        <p:spPr>
          <a:xfrm>
            <a:off x="6029347" y="2721114"/>
            <a:ext cx="1329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شَجَرة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 descr="Une image contenant pneu, roue, véhicule, Véhicule terrestre&#10;&#10;Description générée automatiquement">
            <a:extLst>
              <a:ext uri="{FF2B5EF4-FFF2-40B4-BE49-F238E27FC236}">
                <a16:creationId xmlns:a16="http://schemas.microsoft.com/office/drawing/2014/main" id="{4B97C4AC-6E41-2252-79FB-F0B2C07020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231" y="2787519"/>
            <a:ext cx="3866511" cy="386651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1358D55-F313-F90E-C842-3094F4447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23" y="5029553"/>
            <a:ext cx="1575302" cy="16759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FC57C72-3361-41C5-D30C-72B7BFFB9B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42" y="4434071"/>
            <a:ext cx="1131591" cy="1131591"/>
          </a:xfrm>
          <a:prstGeom prst="rect">
            <a:avLst/>
          </a:prstGeom>
        </p:spPr>
      </p:pic>
      <p:pic>
        <p:nvPicPr>
          <p:cNvPr id="25" name="Image 24" descr="Une image contenant jouet, chemise, pièce&#10;&#10;Description générée automatiquement">
            <a:extLst>
              <a:ext uri="{FF2B5EF4-FFF2-40B4-BE49-F238E27FC236}">
                <a16:creationId xmlns:a16="http://schemas.microsoft.com/office/drawing/2014/main" id="{4D4A2040-C3C7-A63B-21AA-763702C1AD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77" b="86189" l="43299" r="93700">
                        <a14:foregroundMark x1="78750" y1="65875" x2="78750" y2="65875"/>
                        <a14:foregroundMark x1="57250" y1="60500" x2="57250" y2="60500"/>
                        <a14:foregroundMark x1="55500" y1="66875" x2="55500" y2="6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9" b="4235"/>
          <a:stretch/>
        </p:blipFill>
        <p:spPr>
          <a:xfrm>
            <a:off x="8636315" y="3969364"/>
            <a:ext cx="794956" cy="150281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740BF9F-8772-05D0-52CF-CA15014890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rcRect l="52328" b="36764"/>
          <a:stretch/>
        </p:blipFill>
        <p:spPr>
          <a:xfrm>
            <a:off x="1295440" y="4234070"/>
            <a:ext cx="496065" cy="568692"/>
          </a:xfrm>
          <a:prstGeom prst="rect">
            <a:avLst/>
          </a:prstGeom>
        </p:spPr>
      </p:pic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4CFF5F1C-C685-26AF-E9F8-A07364C9B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23233"/>
              </p:ext>
            </p:extLst>
          </p:nvPr>
        </p:nvGraphicFramePr>
        <p:xfrm>
          <a:off x="0" y="4090"/>
          <a:ext cx="5867181" cy="670560"/>
        </p:xfrm>
        <a:graphic>
          <a:graphicData uri="http://schemas.openxmlformats.org/drawingml/2006/table">
            <a:tbl>
              <a:tblPr rtl="1" firstRow="1" firstCol="1" bandRow="1"/>
              <a:tblGrid>
                <a:gridCol w="1628114">
                  <a:extLst>
                    <a:ext uri="{9D8B030D-6E8A-4147-A177-3AD203B41FA5}">
                      <a16:colId xmlns:a16="http://schemas.microsoft.com/office/drawing/2014/main" val="2983802760"/>
                    </a:ext>
                  </a:extLst>
                </a:gridCol>
                <a:gridCol w="1237006">
                  <a:extLst>
                    <a:ext uri="{9D8B030D-6E8A-4147-A177-3AD203B41FA5}">
                      <a16:colId xmlns:a16="http://schemas.microsoft.com/office/drawing/2014/main" val="1187859449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2689637486"/>
                    </a:ext>
                  </a:extLst>
                </a:gridCol>
                <a:gridCol w="1840773">
                  <a:extLst>
                    <a:ext uri="{9D8B030D-6E8A-4147-A177-3AD203B41FA5}">
                      <a16:colId xmlns:a16="http://schemas.microsoft.com/office/drawing/2014/main" val="11536940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Grand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LB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كَبِير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Petit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صَغِير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92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5A96121-36C4-9E15-96BE-348AF4587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8" name="Image 7" descr="Une image contenant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6769BB57-C542-E494-432F-F2E419E0C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35" y="1015490"/>
            <a:ext cx="4396873" cy="4396873"/>
          </a:xfrm>
          <a:prstGeom prst="rect">
            <a:avLst/>
          </a:prstGeom>
        </p:spPr>
      </p:pic>
      <p:pic>
        <p:nvPicPr>
          <p:cNvPr id="5" name="Picture 2" descr="Collection de robin design plat dessiné à la main">
            <a:extLst>
              <a:ext uri="{FF2B5EF4-FFF2-40B4-BE49-F238E27FC236}">
                <a16:creationId xmlns:a16="http://schemas.microsoft.com/office/drawing/2014/main" id="{B7C8010A-86BD-C6FA-D7A0-DBB1C6377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4" b="44569" l="5272" r="47764">
                        <a14:foregroundMark x1="11022" y1="4473" x2="11022" y2="4473"/>
                        <a14:foregroundMark x1="24601" y1="3994" x2="24601" y2="4473"/>
                        <a14:foregroundMark x1="11022" y1="3834" x2="11022" y2="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39" b="49981"/>
          <a:stretch/>
        </p:blipFill>
        <p:spPr bwMode="auto">
          <a:xfrm>
            <a:off x="4465485" y="2055092"/>
            <a:ext cx="677911" cy="6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30BD71-A134-8E0D-7470-9C81F9761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9" y="3682298"/>
            <a:ext cx="2149091" cy="2286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D397B1-C64D-3A50-674B-F602F5786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4" t="14075" r="11739" b="9342"/>
          <a:stretch/>
        </p:blipFill>
        <p:spPr>
          <a:xfrm>
            <a:off x="1097798" y="2944213"/>
            <a:ext cx="908804" cy="13672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CB0745-7433-8BDD-7848-1FD964676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6" y="5030824"/>
            <a:ext cx="1575302" cy="16759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88AFEB-8821-9A7B-5EB0-CED4D74D1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17879" r="12256" b="17707"/>
          <a:stretch/>
        </p:blipFill>
        <p:spPr>
          <a:xfrm>
            <a:off x="544590" y="4461142"/>
            <a:ext cx="691989" cy="9892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53A36BE-3D69-6456-9BAE-828E5C191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12" y="5235134"/>
            <a:ext cx="3174959" cy="9663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98EDC2-3ED5-0D86-73E5-3BC41BCC26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b="40156"/>
          <a:stretch/>
        </p:blipFill>
        <p:spPr>
          <a:xfrm>
            <a:off x="10185101" y="4498430"/>
            <a:ext cx="1611362" cy="9519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5C60BA-C750-E261-DF7E-172A0FBC89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146"/>
          <a:stretch/>
        </p:blipFill>
        <p:spPr>
          <a:xfrm>
            <a:off x="10348860" y="4886692"/>
            <a:ext cx="713941" cy="61924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EA6C13F-7A2D-CACC-228D-1D7604FCA3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4772" y="2550799"/>
            <a:ext cx="1449894" cy="22863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C293B7C-C22E-668D-C2BE-7C8EF4583F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8984" y="3619770"/>
            <a:ext cx="758409" cy="11959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4D7E0A-7811-7EAD-91B8-EB724F178F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10034" y="2918297"/>
            <a:ext cx="553718" cy="47992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7B72008-5FC8-F22E-0753-2104097962E1}"/>
              </a:ext>
            </a:extLst>
          </p:cNvPr>
          <p:cNvSpPr txBox="1"/>
          <p:nvPr/>
        </p:nvSpPr>
        <p:spPr>
          <a:xfrm>
            <a:off x="4368964" y="167624"/>
            <a:ext cx="5475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مُنَى زَوْجَة مُراد</a:t>
            </a:r>
            <a:endParaRPr lang="fr-FR" sz="60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F19F1BA-C6F4-927F-D791-504558E3F1F7}"/>
              </a:ext>
            </a:extLst>
          </p:cNvPr>
          <p:cNvSpPr txBox="1"/>
          <p:nvPr/>
        </p:nvSpPr>
        <p:spPr>
          <a:xfrm>
            <a:off x="3671773" y="119401"/>
            <a:ext cx="617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JO" sz="6000" dirty="0">
                <a:solidFill>
                  <a:prstClr val="black"/>
                </a:solidFill>
              </a:rPr>
              <a:t>مُراد زَوْج مُنَى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 descr="Une image contenant bois, bois dur, contre-plaqué, vernis&#10;&#10;Description générée automatiquement">
            <a:extLst>
              <a:ext uri="{FF2B5EF4-FFF2-40B4-BE49-F238E27FC236}">
                <a16:creationId xmlns:a16="http://schemas.microsoft.com/office/drawing/2014/main" id="{CC8E2B85-1A72-F9CE-AB0D-85735E7413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02" b="98198" l="4706" r="99216">
                        <a14:foregroundMark x1="12157" y1="6306" x2="12941" y2="38739"/>
                        <a14:foregroundMark x1="12941" y1="38739" x2="17255" y2="70270"/>
                        <a14:foregroundMark x1="17255" y1="70270" x2="20784" y2="81982"/>
                        <a14:foregroundMark x1="20784" y1="81982" x2="30980" y2="91892"/>
                        <a14:foregroundMark x1="30980" y1="91892" x2="58039" y2="95495"/>
                        <a14:foregroundMark x1="58039" y1="95495" x2="77647" y2="90090"/>
                        <a14:foregroundMark x1="77647" y1="90090" x2="83922" y2="76577"/>
                        <a14:foregroundMark x1="83922" y1="76577" x2="87451" y2="48649"/>
                        <a14:foregroundMark x1="87451" y1="48649" x2="85882" y2="15315"/>
                        <a14:foregroundMark x1="85882" y1="15315" x2="85098" y2="10811"/>
                        <a14:foregroundMark x1="81176" y1="10811" x2="35686" y2="9910"/>
                        <a14:foregroundMark x1="12549" y1="4505" x2="32157" y2="20721"/>
                        <a14:foregroundMark x1="32157" y1="20721" x2="57255" y2="61261"/>
                        <a14:foregroundMark x1="92157" y1="5405" x2="89412" y2="94595"/>
                        <a14:foregroundMark x1="95294" y1="81982" x2="94510" y2="49550"/>
                        <a14:foregroundMark x1="99216" y1="17117" x2="99216" y2="17117"/>
                        <a14:foregroundMark x1="5490" y1="15315" x2="5490" y2="15315"/>
                        <a14:foregroundMark x1="17647" y1="94595" x2="17255" y2="95495"/>
                        <a14:foregroundMark x1="72549" y1="98198" x2="72549" y2="98198"/>
                        <a14:foregroundMark x1="74118" y1="98198" x2="74118" y2="98198"/>
                        <a14:foregroundMark x1="84706" y1="98198" x2="84706" y2="98198"/>
                        <a14:foregroundMark x1="87059" y1="98198" x2="87059" y2="98198"/>
                        <a14:foregroundMark x1="89804" y1="99099" x2="89804" y2="99099"/>
                        <a14:foregroundMark x1="91765" y1="99099" x2="91765" y2="99099"/>
                        <a14:foregroundMark x1="31373" y1="1802" x2="31373" y2="1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372" y="4148459"/>
            <a:ext cx="1928402" cy="8394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24ABC1-FB9B-C5CA-6026-76BB319A73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6" b="97180" l="9914" r="89943">
                        <a14:foregroundMark x1="25287" y1="12286" x2="30603" y2="2115"/>
                        <a14:foregroundMark x1="47270" y1="1007" x2="47270" y2="1007"/>
                        <a14:foregroundMark x1="28592" y1="906" x2="28592" y2="906"/>
                        <a14:foregroundMark x1="31322" y1="89325" x2="37787" y2="95267"/>
                        <a14:foregroundMark x1="37787" y1="95267" x2="47557" y2="97885"/>
                        <a14:foregroundMark x1="47557" y1="97885" x2="57902" y2="97180"/>
                        <a14:foregroundMark x1="57902" y1="97180" x2="64080" y2="9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13" y="3507712"/>
            <a:ext cx="452213" cy="64518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42AC68D-15BD-890D-DA26-CD554501AD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2389" y="3780310"/>
            <a:ext cx="1768715" cy="1436240"/>
          </a:xfrm>
          <a:prstGeom prst="rect">
            <a:avLst/>
          </a:prstGeom>
        </p:spPr>
      </p:pic>
      <p:pic>
        <p:nvPicPr>
          <p:cNvPr id="18" name="Image 17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E820F9C2-609B-C696-8F08-5F7603EFA1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78" y="3346652"/>
            <a:ext cx="690675" cy="102237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5D4EF2-397C-2B0D-8B9C-A8A8854EF2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12615" y1="45347" x2="35846" y2="39208"/>
                        <a14:backgroundMark x1="35846" y1="39208" x2="37692" y2="37822"/>
                        <a14:backgroundMark x1="36154" y1="33465" x2="61077" y2="2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2" y="3704231"/>
            <a:ext cx="951914" cy="73956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3E1A19E-CD31-069B-9A43-963D5880D6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96" b="89063" l="4308" r="96308">
                        <a14:foregroundMark x1="4615" y1="40104" x2="10462" y2="41667"/>
                        <a14:foregroundMark x1="92923" y1="42708" x2="89231" y2="44271"/>
                        <a14:foregroundMark x1="94154" y1="31250" x2="92615" y2="31771"/>
                        <a14:foregroundMark x1="95077" y1="41667" x2="93231" y2="42188"/>
                        <a14:foregroundMark x1="95692" y1="57292" x2="93538" y2="57292"/>
                        <a14:foregroundMark x1="96308" y1="41667" x2="96308" y2="41667"/>
                        <a14:backgroundMark x1="82769" y1="41667" x2="82769" y2="41667"/>
                        <a14:backgroundMark x1="80615" y1="42188" x2="80615" y2="42188"/>
                        <a14:backgroundMark x1="76308" y1="51563" x2="76308" y2="51563"/>
                        <a14:backgroundMark x1="75692" y1="51563" x2="75692" y2="51563"/>
                        <a14:backgroundMark x1="94462" y1="32292" x2="94462" y2="32292"/>
                        <a14:backgroundMark x1="96615" y1="42708" x2="96615" y2="42708"/>
                        <a14:backgroundMark x1="95385" y1="58854" x2="95385" y2="58854"/>
                        <a14:backgroundMark x1="94769" y1="58333" x2="94769" y2="58333"/>
                        <a14:backgroundMark x1="26462" y1="43750" x2="2646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74" y="3933793"/>
            <a:ext cx="726732" cy="42933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390151D-4A50-CC4F-AC5C-DEE54B10623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162" y="3823357"/>
            <a:ext cx="697619" cy="697619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4AE6B29-4105-C043-83A6-7FF978B1F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859392"/>
              </p:ext>
            </p:extLst>
          </p:nvPr>
        </p:nvGraphicFramePr>
        <p:xfrm>
          <a:off x="1329" y="0"/>
          <a:ext cx="5867181" cy="670560"/>
        </p:xfrm>
        <a:graphic>
          <a:graphicData uri="http://schemas.openxmlformats.org/drawingml/2006/table">
            <a:tbl>
              <a:tblPr rtl="1" firstRow="1" firstCol="1" bandRow="1"/>
              <a:tblGrid>
                <a:gridCol w="1628114">
                  <a:extLst>
                    <a:ext uri="{9D8B030D-6E8A-4147-A177-3AD203B41FA5}">
                      <a16:colId xmlns:a16="http://schemas.microsoft.com/office/drawing/2014/main" val="4170468661"/>
                    </a:ext>
                  </a:extLst>
                </a:gridCol>
                <a:gridCol w="1237006">
                  <a:extLst>
                    <a:ext uri="{9D8B030D-6E8A-4147-A177-3AD203B41FA5}">
                      <a16:colId xmlns:a16="http://schemas.microsoft.com/office/drawing/2014/main" val="4287602756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1154530418"/>
                    </a:ext>
                  </a:extLst>
                </a:gridCol>
                <a:gridCol w="1840773">
                  <a:extLst>
                    <a:ext uri="{9D8B030D-6E8A-4147-A177-3AD203B41FA5}">
                      <a16:colId xmlns:a16="http://schemas.microsoft.com/office/drawing/2014/main" val="34920321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Proche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قَرِيب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Loin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بَعِيد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660881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DBBA740-9ACD-E7B3-0585-6C4EBE7E6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895020"/>
              </p:ext>
            </p:extLst>
          </p:nvPr>
        </p:nvGraphicFramePr>
        <p:xfrm>
          <a:off x="0" y="680210"/>
          <a:ext cx="5867181" cy="670560"/>
        </p:xfrm>
        <a:graphic>
          <a:graphicData uri="http://schemas.openxmlformats.org/drawingml/2006/table">
            <a:tbl>
              <a:tblPr rtl="1" firstRow="1" firstCol="1" bandRow="1"/>
              <a:tblGrid>
                <a:gridCol w="1628114">
                  <a:extLst>
                    <a:ext uri="{9D8B030D-6E8A-4147-A177-3AD203B41FA5}">
                      <a16:colId xmlns:a16="http://schemas.microsoft.com/office/drawing/2014/main" val="4170468661"/>
                    </a:ext>
                  </a:extLst>
                </a:gridCol>
                <a:gridCol w="1237006">
                  <a:extLst>
                    <a:ext uri="{9D8B030D-6E8A-4147-A177-3AD203B41FA5}">
                      <a16:colId xmlns:a16="http://schemas.microsoft.com/office/drawing/2014/main" val="4287602756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1154530418"/>
                    </a:ext>
                  </a:extLst>
                </a:gridCol>
                <a:gridCol w="1840773">
                  <a:extLst>
                    <a:ext uri="{9D8B030D-6E8A-4147-A177-3AD203B41FA5}">
                      <a16:colId xmlns:a16="http://schemas.microsoft.com/office/drawing/2014/main" val="34920321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Neuf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جَدِيد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Ancien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قَدِيم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660881"/>
                  </a:ext>
                </a:extLst>
              </a:tr>
            </a:tbl>
          </a:graphicData>
        </a:graphic>
      </p:graphicFrame>
      <p:pic>
        <p:nvPicPr>
          <p:cNvPr id="19" name="Picture 2" descr="Collection de robin design plat dessiné à la main">
            <a:extLst>
              <a:ext uri="{FF2B5EF4-FFF2-40B4-BE49-F238E27FC236}">
                <a16:creationId xmlns:a16="http://schemas.microsoft.com/office/drawing/2014/main" id="{0A25E955-40EC-5091-FF33-0F5F09DB7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5427751" y="5575255"/>
            <a:ext cx="1122153" cy="11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611753F-7C49-CB65-D5E8-918F3DA0DA5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961" b="89844" l="4297" r="97754">
                        <a14:foregroundMark x1="8984" y1="61328" x2="7227" y2="73242"/>
                        <a14:foregroundMark x1="7227" y1="73242" x2="7227" y2="73242"/>
                        <a14:foregroundMark x1="4688" y1="71582" x2="4297" y2="71484"/>
                        <a14:foregroundMark x1="89551" y1="66406" x2="97754" y2="71289"/>
                        <a14:foregroundMark x1="92090" y1="70410" x2="92578" y2="71582"/>
                        <a14:foregroundMark x1="20313" y1="56445" x2="20313" y2="56445"/>
                        <a14:foregroundMark x1="17090" y1="56934" x2="17090" y2="56934"/>
                        <a14:foregroundMark x1="16699" y1="56836" x2="16699" y2="56836"/>
                        <a14:foregroundMark x1="21387" y1="56152" x2="21387" y2="56152"/>
                        <a14:foregroundMark x1="81543" y1="57422" x2="81934" y2="57422"/>
                        <a14:foregroundMark x1="81934" y1="57324" x2="81543" y2="57324"/>
                        <a14:foregroundMark x1="80176" y1="56836" x2="80176" y2="56836"/>
                        <a14:foregroundMark x1="5664" y1="63574" x2="5664" y2="63574"/>
                        <a14:backgroundMark x1="12891" y1="41504" x2="91895" y2="50293"/>
                        <a14:backgroundMark x1="57227" y1="51172" x2="86621" y2="54395"/>
                        <a14:backgroundMark x1="86621" y1="54395" x2="89258" y2="55566"/>
                        <a14:backgroundMark x1="39063" y1="47559" x2="18457" y2="50586"/>
                        <a14:backgroundMark x1="18457" y1="50586" x2="17090" y2="51172"/>
                        <a14:backgroundMark x1="17480" y1="48926" x2="11914" y2="35352"/>
                        <a14:backgroundMark x1="15527" y1="52148" x2="14941" y2="53320"/>
                        <a14:backgroundMark x1="9375" y1="79883" x2="16309" y2="82910"/>
                        <a14:backgroundMark x1="29785" y1="82910" x2="35254" y2="80664"/>
                        <a14:backgroundMark x1="30273" y1="80371" x2="26074" y2="82715"/>
                        <a14:backgroundMark x1="14551" y1="79883" x2="19238" y2="81641"/>
                        <a14:backgroundMark x1="26465" y1="81445" x2="27734" y2="80762"/>
                        <a14:backgroundMark x1="32324" y1="81152" x2="68945" y2="82324"/>
                        <a14:backgroundMark x1="68945" y1="82324" x2="93750" y2="80762"/>
                        <a14:backgroundMark x1="69238" y1="81445" x2="62891" y2="80957"/>
                        <a14:backgroundMark x1="70410" y1="80566" x2="71680" y2="81152"/>
                        <a14:backgroundMark x1="72266" y1="81348" x2="72852" y2="81445"/>
                        <a14:backgroundMark x1="15820" y1="54102" x2="15820" y2="54102"/>
                        <a14:backgroundMark x1="16016" y1="55078" x2="16016" y2="55078"/>
                      </a14:backgroundRemoval>
                    </a14:imgEffect>
                  </a14:imgLayer>
                </a14:imgProps>
              </a:ext>
            </a:extLst>
          </a:blip>
          <a:srcRect l="2235" t="47230" b="18951"/>
          <a:stretch/>
        </p:blipFill>
        <p:spPr>
          <a:xfrm>
            <a:off x="2346244" y="5378763"/>
            <a:ext cx="3077867" cy="10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64141 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9" grpId="0"/>
      <p:bldP spid="2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12904-FA1F-60FC-EA2E-D2A444854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essin humoristique, graphisme, illustration&#10;&#10;Description générée automatiquement">
            <a:extLst>
              <a:ext uri="{FF2B5EF4-FFF2-40B4-BE49-F238E27FC236}">
                <a16:creationId xmlns:a16="http://schemas.microsoft.com/office/drawing/2014/main" id="{E1E9D645-A392-58CE-86EA-2E28DA49B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r="20312"/>
          <a:stretch/>
        </p:blipFill>
        <p:spPr>
          <a:xfrm>
            <a:off x="-1" y="0"/>
            <a:ext cx="12205875" cy="6858000"/>
          </a:xfrm>
          <a:prstGeom prst="rect">
            <a:avLst/>
          </a:prstGeom>
        </p:spPr>
      </p:pic>
      <p:pic>
        <p:nvPicPr>
          <p:cNvPr id="8" name="Image 7" descr="Une image contenant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6DB1E94C-F91B-4C7D-B009-88F1146E1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79" y="1032992"/>
            <a:ext cx="4396873" cy="43968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EC82D4-9DD1-3CA2-1802-203D00BE3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9" y="3682298"/>
            <a:ext cx="2149091" cy="22863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C4B4FA-E3B0-36B8-DDBE-84DA9CD13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6" y="5030824"/>
            <a:ext cx="1575302" cy="16759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E77AAF-3AA7-6AA1-2244-CF818E78A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35" y="5298422"/>
            <a:ext cx="3174959" cy="9663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1E6389-40FB-6F14-3CCD-E2ADF29F5B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b="40156"/>
          <a:stretch/>
        </p:blipFill>
        <p:spPr>
          <a:xfrm>
            <a:off x="10095180" y="4551741"/>
            <a:ext cx="1611362" cy="9519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8B0130D-621E-60A7-C55B-13803E0C9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146"/>
          <a:stretch/>
        </p:blipFill>
        <p:spPr>
          <a:xfrm>
            <a:off x="10213912" y="4974382"/>
            <a:ext cx="713941" cy="61924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7AF8F30-C9AA-E948-F3AB-9A9F2C7900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2675" y="2619290"/>
            <a:ext cx="1449894" cy="22863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2CAE7C6-6C56-2094-BE8A-DAE5F7669E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8134" y="3636051"/>
            <a:ext cx="758409" cy="11959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EFF433-802A-B095-CBF5-BA53A9E24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37825" y="3334717"/>
            <a:ext cx="499339" cy="4327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E961E0-C5D2-4044-D310-654EC820C4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4" y="3083291"/>
            <a:ext cx="1358367" cy="13583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96A037-98C2-D98B-132C-3EECE60580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0" y="4408586"/>
            <a:ext cx="1131591" cy="1131591"/>
          </a:xfrm>
          <a:prstGeom prst="rect">
            <a:avLst/>
          </a:prstGeom>
        </p:spPr>
      </p:pic>
      <p:pic>
        <p:nvPicPr>
          <p:cNvPr id="15" name="Image 14" descr="Une image contenant bois, bois dur, contre-plaqué, vernis&#10;&#10;Description générée automatiquement">
            <a:extLst>
              <a:ext uri="{FF2B5EF4-FFF2-40B4-BE49-F238E27FC236}">
                <a16:creationId xmlns:a16="http://schemas.microsoft.com/office/drawing/2014/main" id="{69E4B7C7-A287-4E0C-B577-9F7B7842E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02" b="98198" l="4706" r="99216">
                        <a14:foregroundMark x1="12157" y1="6306" x2="12941" y2="38739"/>
                        <a14:foregroundMark x1="12941" y1="38739" x2="17255" y2="70270"/>
                        <a14:foregroundMark x1="17255" y1="70270" x2="20784" y2="81982"/>
                        <a14:foregroundMark x1="20784" y1="81982" x2="30980" y2="91892"/>
                        <a14:foregroundMark x1="30980" y1="91892" x2="58039" y2="95495"/>
                        <a14:foregroundMark x1="58039" y1="95495" x2="77647" y2="90090"/>
                        <a14:foregroundMark x1="77647" y1="90090" x2="83922" y2="76577"/>
                        <a14:foregroundMark x1="83922" y1="76577" x2="87451" y2="48649"/>
                        <a14:foregroundMark x1="87451" y1="48649" x2="85882" y2="15315"/>
                        <a14:foregroundMark x1="85882" y1="15315" x2="85098" y2="10811"/>
                        <a14:foregroundMark x1="81176" y1="10811" x2="35686" y2="9910"/>
                        <a14:foregroundMark x1="12549" y1="4505" x2="32157" y2="20721"/>
                        <a14:foregroundMark x1="32157" y1="20721" x2="57255" y2="61261"/>
                        <a14:foregroundMark x1="92157" y1="5405" x2="89412" y2="94595"/>
                        <a14:foregroundMark x1="95294" y1="81982" x2="94510" y2="49550"/>
                        <a14:foregroundMark x1="99216" y1="17117" x2="99216" y2="17117"/>
                        <a14:foregroundMark x1="5490" y1="15315" x2="5490" y2="15315"/>
                        <a14:foregroundMark x1="17647" y1="94595" x2="17255" y2="95495"/>
                        <a14:foregroundMark x1="72549" y1="98198" x2="72549" y2="98198"/>
                        <a14:foregroundMark x1="74118" y1="98198" x2="74118" y2="98198"/>
                        <a14:foregroundMark x1="84706" y1="98198" x2="84706" y2="98198"/>
                        <a14:foregroundMark x1="87059" y1="98198" x2="87059" y2="98198"/>
                        <a14:foregroundMark x1="89804" y1="99099" x2="89804" y2="99099"/>
                        <a14:foregroundMark x1="91765" y1="99099" x2="91765" y2="99099"/>
                        <a14:foregroundMark x1="31373" y1="1802" x2="31373" y2="1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72" y="4078772"/>
            <a:ext cx="1928402" cy="839422"/>
          </a:xfrm>
          <a:prstGeom prst="rect">
            <a:avLst/>
          </a:prstGeo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460129FD-DFFE-C300-22D3-40C29E99C407}"/>
              </a:ext>
            </a:extLst>
          </p:cNvPr>
          <p:cNvSpPr/>
          <p:nvPr/>
        </p:nvSpPr>
        <p:spPr>
          <a:xfrm>
            <a:off x="9163974" y="1317515"/>
            <a:ext cx="3000061" cy="1360282"/>
          </a:xfrm>
          <a:prstGeom prst="wedgeRoundRectCallout">
            <a:avLst>
              <a:gd name="adj1" fmla="val -10749"/>
              <a:gd name="adj2" fmla="val 197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مَرْحَبًا يا حَبِيبِي.</a:t>
            </a:r>
          </a:p>
          <a:p>
            <a:pPr algn="r"/>
            <a:r>
              <a:rPr lang="ar-JO" sz="4000" dirty="0"/>
              <a:t>كَيْفَ حالُكَ؟</a:t>
            </a:r>
            <a:endParaRPr lang="fr-FR" sz="4000" dirty="0"/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301F45B8-C2F2-D022-680B-040B541938D9}"/>
              </a:ext>
            </a:extLst>
          </p:cNvPr>
          <p:cNvSpPr/>
          <p:nvPr/>
        </p:nvSpPr>
        <p:spPr>
          <a:xfrm>
            <a:off x="5361734" y="637374"/>
            <a:ext cx="3174959" cy="1360282"/>
          </a:xfrm>
          <a:prstGeom prst="wedgeRoundRectCallout">
            <a:avLst>
              <a:gd name="adj1" fmla="val 42284"/>
              <a:gd name="adj2" fmla="val 1878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أَهْلًا يا حَبِيبَتِي.</a:t>
            </a:r>
          </a:p>
          <a:p>
            <a:pPr algn="r"/>
            <a:r>
              <a:rPr lang="ar-JO" sz="4000" dirty="0"/>
              <a:t>بِخَيْر الحَمْدُ لله.</a:t>
            </a:r>
            <a:endParaRPr lang="fr-FR" sz="4000" dirty="0"/>
          </a:p>
        </p:txBody>
      </p:sp>
      <p:pic>
        <p:nvPicPr>
          <p:cNvPr id="19" name="Image 18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CF78A1AB-E9F7-CB50-B103-C4D37BD9DF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78" y="4974382"/>
            <a:ext cx="447727" cy="6627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B401B28-0986-6CD3-1FB1-6A444D1A5C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2615" y1="45347" x2="35846" y2="39208"/>
                        <a14:backgroundMark x1="35846" y1="39208" x2="37692" y2="37822"/>
                        <a14:backgroundMark x1="36154" y1="33465" x2="61077" y2="2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124" y="5067304"/>
            <a:ext cx="724395" cy="5627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0A8BFF8-8E54-4251-BD2C-91CE5690290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896" b="89063" l="4308" r="96308">
                        <a14:foregroundMark x1="4615" y1="40104" x2="10462" y2="41667"/>
                        <a14:foregroundMark x1="92923" y1="42708" x2="89231" y2="44271"/>
                        <a14:foregroundMark x1="94154" y1="31250" x2="92615" y2="31771"/>
                        <a14:foregroundMark x1="95077" y1="41667" x2="93231" y2="42188"/>
                        <a14:foregroundMark x1="95692" y1="57292" x2="93538" y2="57292"/>
                        <a14:foregroundMark x1="96308" y1="41667" x2="96308" y2="41667"/>
                        <a14:backgroundMark x1="82769" y1="41667" x2="82769" y2="41667"/>
                        <a14:backgroundMark x1="80615" y1="42188" x2="80615" y2="42188"/>
                        <a14:backgroundMark x1="76308" y1="51563" x2="76308" y2="51563"/>
                        <a14:backgroundMark x1="75692" y1="51563" x2="75692" y2="51563"/>
                        <a14:backgroundMark x1="94462" y1="32292" x2="94462" y2="32292"/>
                        <a14:backgroundMark x1="96615" y1="42708" x2="96615" y2="42708"/>
                        <a14:backgroundMark x1="95385" y1="58854" x2="95385" y2="58854"/>
                        <a14:backgroundMark x1="94769" y1="58333" x2="94769" y2="58333"/>
                        <a14:backgroundMark x1="26462" y1="43750" x2="2646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15" y="5267301"/>
            <a:ext cx="726732" cy="4293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F31E02-CECC-6C08-A77D-726C536D35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119" y="5097915"/>
            <a:ext cx="562799" cy="56279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3787DD5-8625-E8A1-6D57-7FCC8B9846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3852" y="3127411"/>
            <a:ext cx="788271" cy="6400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4CE040-D247-2A17-2EBA-79DE912C0C0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89844" l="4297" r="97754">
                        <a14:foregroundMark x1="8984" y1="61328" x2="7227" y2="73242"/>
                        <a14:foregroundMark x1="7227" y1="73242" x2="7227" y2="73242"/>
                        <a14:foregroundMark x1="4688" y1="71582" x2="4297" y2="71484"/>
                        <a14:foregroundMark x1="89551" y1="66406" x2="97754" y2="71289"/>
                        <a14:foregroundMark x1="92090" y1="70410" x2="92578" y2="71582"/>
                        <a14:foregroundMark x1="20313" y1="56445" x2="20313" y2="56445"/>
                        <a14:foregroundMark x1="17090" y1="56934" x2="17090" y2="56934"/>
                        <a14:foregroundMark x1="16699" y1="56836" x2="16699" y2="56836"/>
                        <a14:foregroundMark x1="21387" y1="56152" x2="21387" y2="56152"/>
                        <a14:foregroundMark x1="81543" y1="57422" x2="81934" y2="57422"/>
                        <a14:foregroundMark x1="81934" y1="57324" x2="81543" y2="57324"/>
                        <a14:foregroundMark x1="80176" y1="56836" x2="80176" y2="56836"/>
                        <a14:foregroundMark x1="5664" y1="63574" x2="5664" y2="63574"/>
                        <a14:backgroundMark x1="12891" y1="41504" x2="91895" y2="50293"/>
                        <a14:backgroundMark x1="57227" y1="51172" x2="86621" y2="54395"/>
                        <a14:backgroundMark x1="86621" y1="54395" x2="89258" y2="55566"/>
                        <a14:backgroundMark x1="39063" y1="47559" x2="18457" y2="50586"/>
                        <a14:backgroundMark x1="18457" y1="50586" x2="17090" y2="51172"/>
                        <a14:backgroundMark x1="17480" y1="48926" x2="11914" y2="35352"/>
                        <a14:backgroundMark x1="15527" y1="52148" x2="14941" y2="53320"/>
                        <a14:backgroundMark x1="9375" y1="79883" x2="16309" y2="82910"/>
                        <a14:backgroundMark x1="29785" y1="82910" x2="35254" y2="80664"/>
                        <a14:backgroundMark x1="30273" y1="80371" x2="26074" y2="82715"/>
                        <a14:backgroundMark x1="14551" y1="79883" x2="19238" y2="81641"/>
                        <a14:backgroundMark x1="26465" y1="81445" x2="27734" y2="80762"/>
                        <a14:backgroundMark x1="32324" y1="81152" x2="68945" y2="82324"/>
                        <a14:backgroundMark x1="68945" y1="82324" x2="93750" y2="80762"/>
                        <a14:backgroundMark x1="69238" y1="81445" x2="62891" y2="80957"/>
                        <a14:backgroundMark x1="70410" y1="80566" x2="71680" y2="81152"/>
                        <a14:backgroundMark x1="72266" y1="81348" x2="72852" y2="81445"/>
                        <a14:backgroundMark x1="15820" y1="54102" x2="15820" y2="54102"/>
                        <a14:backgroundMark x1="16016" y1="55078" x2="16016" y2="55078"/>
                      </a14:backgroundRemoval>
                    </a14:imgEffect>
                  </a14:imgLayer>
                </a14:imgProps>
              </a:ext>
            </a:extLst>
          </a:blip>
          <a:srcRect l="2235" t="47230" b="18951"/>
          <a:stretch/>
        </p:blipFill>
        <p:spPr>
          <a:xfrm>
            <a:off x="2362393" y="5575255"/>
            <a:ext cx="3077867" cy="10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56966 0.12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55964 -0.022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092D-E2BD-B5A1-5323-0CFAD5D9B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659350-7F88-F8F7-77C7-78312949B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C60BE6-EBFE-FB96-ED37-741AE7C5D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7715" y="1056871"/>
            <a:ext cx="1927578" cy="1325563"/>
          </a:xfrm>
        </p:spPr>
        <p:txBody>
          <a:bodyPr/>
          <a:lstStyle/>
          <a:p>
            <a:r>
              <a:rPr lang="fr-FR" dirty="0"/>
              <a:t>Révisez</a:t>
            </a:r>
          </a:p>
        </p:txBody>
      </p:sp>
    </p:spTree>
    <p:extLst>
      <p:ext uri="{BB962C8B-B14F-4D97-AF65-F5344CB8AC3E}">
        <p14:creationId xmlns:p14="http://schemas.microsoft.com/office/powerpoint/2010/main" val="3408515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6C7052-1CD0-481D-A455-DABE67547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46C882-155A-45F0-8361-D1B4854E1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72" y="4119509"/>
            <a:ext cx="2563010" cy="2563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3B50FE-8221-4282-B0FC-5604F02C6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9750" y1="50875" x2="59750" y2="50875"/>
                        <a14:foregroundMark x1="59125" y1="49875" x2="59125" y2="49875"/>
                        <a14:foregroundMark x1="40375" y1="63500" x2="40375" y2="63500"/>
                        <a14:foregroundMark x1="76875" y1="61875" x2="76875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558" y="3967611"/>
            <a:ext cx="3079221" cy="30792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CDBBB9-C353-493F-BDD3-E8EC18EF5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04" b="94931" l="5435" r="90435">
                        <a14:foregroundMark x1="22609" y1="22581" x2="27826" y2="28571"/>
                        <a14:foregroundMark x1="27826" y1="28571" x2="28913" y2="28571"/>
                        <a14:foregroundMark x1="10435" y1="27189" x2="10435" y2="27189"/>
                        <a14:foregroundMark x1="10217" y1="27189" x2="10000" y2="27419"/>
                        <a14:foregroundMark x1="6522" y1="38249" x2="6522" y2="38249"/>
                        <a14:foregroundMark x1="52609" y1="90783" x2="51087" y2="92857"/>
                        <a14:foregroundMark x1="72391" y1="94470" x2="72391" y2="94470"/>
                        <a14:foregroundMark x1="48696" y1="94931" x2="48696" y2="94931"/>
                        <a14:foregroundMark x1="89348" y1="70968" x2="90652" y2="62903"/>
                        <a14:foregroundMark x1="90652" y1="62903" x2="88696" y2="59447"/>
                        <a14:foregroundMark x1="64130" y1="15438" x2="68696" y2="10369"/>
                        <a14:foregroundMark x1="29130" y1="9447" x2="29130" y2="9447"/>
                        <a14:foregroundMark x1="63478" y1="7604" x2="70870" y2="8756"/>
                        <a14:foregroundMark x1="6304" y1="44240" x2="6304" y2="44240"/>
                        <a14:foregroundMark x1="5435" y1="38249" x2="5435" y2="38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980" y="4313456"/>
            <a:ext cx="2486679" cy="23461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27F3DA-A098-40F4-A144-1992C15024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0" y="2277642"/>
            <a:ext cx="4778317" cy="45803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1F31A7-3CA8-F7DA-4011-9084AED73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57" y="-925323"/>
            <a:ext cx="676899" cy="9253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CF0F04-E290-88CE-8AC9-2052D51C5C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17879" r="12256" b="17707"/>
          <a:stretch/>
        </p:blipFill>
        <p:spPr>
          <a:xfrm>
            <a:off x="6545798" y="2738491"/>
            <a:ext cx="691989" cy="9892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C97536-E711-709D-C687-A5083AC617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1717" y="3322588"/>
            <a:ext cx="1021722" cy="829663"/>
          </a:xfrm>
          <a:prstGeom prst="rect">
            <a:avLst/>
          </a:prstGeom>
        </p:spPr>
      </p:pic>
      <p:pic>
        <p:nvPicPr>
          <p:cNvPr id="11" name="Image 10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426F15C5-F5CD-AC80-9423-CC7A70BB62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68" y="5728015"/>
            <a:ext cx="690675" cy="10223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556ABD-355A-EBB1-E335-899C8C55F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9" y="-1270763"/>
            <a:ext cx="929598" cy="12707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8557AF-B6AE-006F-F998-7ADFA4349C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09" y="5860755"/>
            <a:ext cx="849212" cy="8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33685 0.0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39192 0.013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-0.47695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2696 0.5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0976 0.6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3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D865ABB-47F1-4F21-854E-17C421573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51"/>
            <a:ext cx="12192000" cy="68735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C23CEC-D1A0-4A89-82BF-F151F2A41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97" y="4387160"/>
            <a:ext cx="1192231" cy="15239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118358-AEA5-44B8-9662-2376789EF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0" y="5558218"/>
            <a:ext cx="1974123" cy="9388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D57CB0-035C-4448-AC3A-20C1FE423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063" l="4308" r="96308">
                        <a14:foregroundMark x1="4615" y1="40104" x2="10462" y2="41667"/>
                        <a14:foregroundMark x1="92923" y1="42708" x2="89231" y2="44271"/>
                        <a14:foregroundMark x1="94154" y1="31250" x2="92615" y2="31771"/>
                        <a14:foregroundMark x1="95077" y1="41667" x2="93231" y2="42188"/>
                        <a14:foregroundMark x1="95692" y1="57292" x2="93538" y2="57292"/>
                        <a14:foregroundMark x1="96308" y1="41667" x2="96308" y2="41667"/>
                        <a14:backgroundMark x1="82769" y1="41667" x2="82769" y2="41667"/>
                        <a14:backgroundMark x1="80615" y1="42188" x2="80615" y2="42188"/>
                        <a14:backgroundMark x1="76308" y1="51563" x2="76308" y2="51563"/>
                        <a14:backgroundMark x1="75692" y1="51563" x2="75692" y2="51563"/>
                        <a14:backgroundMark x1="94462" y1="32292" x2="94462" y2="32292"/>
                        <a14:backgroundMark x1="96615" y1="42708" x2="96615" y2="42708"/>
                        <a14:backgroundMark x1="95385" y1="58854" x2="95385" y2="58854"/>
                        <a14:backgroundMark x1="94769" y1="58333" x2="94769" y2="58333"/>
                        <a14:backgroundMark x1="26462" y1="43750" x2="2646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44" y="5388564"/>
            <a:ext cx="726732" cy="4293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5ABE89-30B7-4BB4-9AA7-B95221B02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18" b="90000" l="10000" r="90000">
                        <a14:foregroundMark x1="30758" y1="8485" x2="38333" y2="6818"/>
                        <a14:foregroundMark x1="38333" y1="6818" x2="33788" y2="8636"/>
                        <a14:backgroundMark x1="69394" y1="61818" x2="69394" y2="61818"/>
                        <a14:backgroundMark x1="62121" y1="79545" x2="62121" y2="7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27" y="3685226"/>
            <a:ext cx="1872992" cy="1872992"/>
          </a:xfrm>
          <a:prstGeom prst="rect">
            <a:avLst/>
          </a:prstGeom>
        </p:spPr>
      </p:pic>
      <p:pic>
        <p:nvPicPr>
          <p:cNvPr id="2" name="Image 1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50F750D8-D566-F60F-EEB4-880C2A0B31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34" y="4877374"/>
            <a:ext cx="690675" cy="10223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5FC6AC-4D11-8D24-A464-59F446BA53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3" y="2385589"/>
            <a:ext cx="707898" cy="6679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792AB7-3EB8-C1E2-36AE-FED483C721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73" y="4802281"/>
            <a:ext cx="1892235" cy="201310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499C8ED-E8BF-591E-87E1-9D3302A453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86" y="5490905"/>
            <a:ext cx="1282627" cy="136455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0BFC57-19A1-BA52-AB46-2D6E4DAA4B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17879" r="12256" b="17707"/>
          <a:stretch/>
        </p:blipFill>
        <p:spPr>
          <a:xfrm>
            <a:off x="3255808" y="2432013"/>
            <a:ext cx="691989" cy="9892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B37BD19-3B8E-C151-351D-7794F5E79B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4892" y="826116"/>
            <a:ext cx="1911050" cy="1911050"/>
          </a:xfrm>
          <a:prstGeom prst="rect">
            <a:avLst/>
          </a:prstGeom>
        </p:spPr>
      </p:pic>
      <p:pic>
        <p:nvPicPr>
          <p:cNvPr id="18" name="Picture 2" descr="Collection de robin design plat dessiné à la main">
            <a:extLst>
              <a:ext uri="{FF2B5EF4-FFF2-40B4-BE49-F238E27FC236}">
                <a16:creationId xmlns:a16="http://schemas.microsoft.com/office/drawing/2014/main" id="{5E8AA40E-BC11-55B1-6AD3-2FA0C01FB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34" b="44569" l="5272" r="47764">
                        <a14:foregroundMark x1="11022" y1="4473" x2="11022" y2="4473"/>
                        <a14:foregroundMark x1="24601" y1="3994" x2="24601" y2="4473"/>
                        <a14:foregroundMark x1="11022" y1="3834" x2="11022" y2="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39" b="49981"/>
          <a:stretch/>
        </p:blipFill>
        <p:spPr bwMode="auto">
          <a:xfrm>
            <a:off x="-1263875" y="332255"/>
            <a:ext cx="677911" cy="6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AB4E66C-549C-C5E6-AD05-82D91137935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" y="3913403"/>
            <a:ext cx="2724028" cy="8291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524CB1-1876-D979-2B72-C6327BC87D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2297" y1="65405" x2="19459" y2="67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6523" y="3980222"/>
            <a:ext cx="1457712" cy="14577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CCABECF-41FA-6D15-6C69-EF96D3CDD24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46" y="4148966"/>
            <a:ext cx="341829" cy="3433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134E32-01FF-4E9F-B191-1FA83FFDD0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434546" y="4571629"/>
            <a:ext cx="2690813" cy="228637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DDD096E-DF29-1296-C7BB-AEDB098E189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backgroundMark x1="12615" y1="45347" x2="35846" y2="39208"/>
                        <a14:backgroundMark x1="35846" y1="39208" x2="37692" y2="37822"/>
                        <a14:backgroundMark x1="36154" y1="33465" x2="61077" y2="2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81" y="3913403"/>
            <a:ext cx="1187989" cy="92297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F62B53F-4B72-1F54-AF91-A2845DDBBED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61" b="89844" l="4297" r="97754">
                        <a14:foregroundMark x1="8984" y1="61328" x2="7227" y2="73242"/>
                        <a14:foregroundMark x1="7227" y1="73242" x2="7227" y2="73242"/>
                        <a14:foregroundMark x1="4688" y1="71582" x2="4297" y2="71484"/>
                        <a14:foregroundMark x1="89551" y1="66406" x2="97754" y2="71289"/>
                        <a14:foregroundMark x1="92090" y1="70410" x2="92578" y2="71582"/>
                        <a14:foregroundMark x1="20313" y1="56445" x2="20313" y2="56445"/>
                        <a14:foregroundMark x1="17090" y1="56934" x2="17090" y2="56934"/>
                        <a14:foregroundMark x1="16699" y1="56836" x2="16699" y2="56836"/>
                        <a14:foregroundMark x1="21387" y1="56152" x2="21387" y2="56152"/>
                        <a14:foregroundMark x1="81543" y1="57422" x2="81934" y2="57422"/>
                        <a14:foregroundMark x1="81934" y1="57324" x2="81543" y2="57324"/>
                        <a14:foregroundMark x1="80176" y1="56836" x2="80176" y2="56836"/>
                        <a14:foregroundMark x1="5664" y1="63574" x2="5664" y2="63574"/>
                        <a14:backgroundMark x1="12891" y1="41504" x2="91895" y2="50293"/>
                        <a14:backgroundMark x1="57227" y1="51172" x2="86621" y2="54395"/>
                        <a14:backgroundMark x1="86621" y1="54395" x2="89258" y2="55566"/>
                        <a14:backgroundMark x1="39063" y1="47559" x2="18457" y2="50586"/>
                        <a14:backgroundMark x1="18457" y1="50586" x2="17090" y2="51172"/>
                        <a14:backgroundMark x1="17480" y1="48926" x2="11914" y2="35352"/>
                        <a14:backgroundMark x1="15527" y1="52148" x2="14941" y2="53320"/>
                        <a14:backgroundMark x1="9375" y1="79883" x2="16309" y2="82910"/>
                        <a14:backgroundMark x1="29785" y1="82910" x2="35254" y2="80664"/>
                        <a14:backgroundMark x1="30273" y1="80371" x2="26074" y2="82715"/>
                        <a14:backgroundMark x1="14551" y1="79883" x2="19238" y2="81641"/>
                        <a14:backgroundMark x1="26465" y1="81445" x2="27734" y2="80762"/>
                        <a14:backgroundMark x1="32324" y1="81152" x2="68945" y2="82324"/>
                        <a14:backgroundMark x1="68945" y1="82324" x2="93750" y2="80762"/>
                        <a14:backgroundMark x1="69238" y1="81445" x2="62891" y2="80957"/>
                        <a14:backgroundMark x1="70410" y1="80566" x2="71680" y2="81152"/>
                        <a14:backgroundMark x1="72266" y1="81348" x2="72852" y2="81445"/>
                        <a14:backgroundMark x1="15820" y1="54102" x2="15820" y2="54102"/>
                        <a14:backgroundMark x1="16016" y1="55078" x2="16016" y2="55078"/>
                      </a14:backgroundRemoval>
                    </a14:imgEffect>
                  </a14:imgLayer>
                </a14:imgProps>
              </a:ext>
            </a:extLst>
          </a:blip>
          <a:srcRect l="2235" t="47230" b="18951"/>
          <a:stretch/>
        </p:blipFill>
        <p:spPr>
          <a:xfrm>
            <a:off x="609456" y="3034344"/>
            <a:ext cx="1932272" cy="66842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94C03BD-8AC0-F812-4479-68B240B2B8AB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39095" t="20841" r="12083" b="13278"/>
          <a:stretch/>
        </p:blipFill>
        <p:spPr>
          <a:xfrm>
            <a:off x="13447266" y="4410408"/>
            <a:ext cx="1011200" cy="13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25195 -0.0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25443 -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82448 0.096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24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952C2-9B06-6053-5508-4A04A2CF1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CF5BC2E-6B5D-C140-D174-49C0191B6C35}"/>
              </a:ext>
            </a:extLst>
          </p:cNvPr>
          <p:cNvSpPr txBox="1"/>
          <p:nvPr/>
        </p:nvSpPr>
        <p:spPr>
          <a:xfrm>
            <a:off x="7055949" y="2907694"/>
            <a:ext cx="46051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Stoppez le diaporama 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posez des questions sur les images. Exemple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400" b="1" dirty="0">
                <a:solidFill>
                  <a:prstClr val="black"/>
                </a:solidFill>
                <a:latin typeface="Harrington" panose="04040505050A02020702" pitchFamily="82" charset="0"/>
              </a:rPr>
              <a:t>Mâ </a:t>
            </a:r>
            <a:r>
              <a:rPr lang="fr-FR" sz="24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hâdha</a:t>
            </a:r>
            <a:r>
              <a:rPr lang="fr-FR" sz="2400" b="1" dirty="0">
                <a:solidFill>
                  <a:prstClr val="black"/>
                </a:solidFill>
                <a:latin typeface="Harrington" panose="04040505050A02020702" pitchFamily="82" charset="0"/>
              </a:rPr>
              <a:t>?</a:t>
            </a:r>
            <a:endParaRPr lang="ar-JO" sz="2400" b="1" dirty="0">
              <a:solidFill>
                <a:prstClr val="black"/>
              </a:solidFill>
              <a:latin typeface="Harrington" panose="04040505050A02020702" pitchFamily="8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4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Ayna</a:t>
            </a:r>
            <a:r>
              <a:rPr lang="fr-FR" sz="2400" b="1" dirty="0">
                <a:solidFill>
                  <a:prstClr val="black"/>
                </a:solidFill>
                <a:latin typeface="Harrington" panose="04040505050A02020702" pitchFamily="82" charset="0"/>
              </a:rPr>
              <a:t> l-</a:t>
            </a:r>
            <a:r>
              <a:rPr lang="fr-FR" sz="24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jamal</a:t>
            </a:r>
            <a:r>
              <a:rPr lang="fr-FR" sz="2400" b="1" dirty="0">
                <a:solidFill>
                  <a:prstClr val="black"/>
                </a:solidFill>
                <a:latin typeface="Harrington" panose="04040505050A02020702" pitchFamily="82" charset="0"/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1E00C3-8E52-5755-AA70-8279A91EE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2FC268E-6DF0-3783-5C37-AAFCD96FA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25" y="5606370"/>
            <a:ext cx="3512785" cy="12516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75BF12-C90E-EE38-27AD-5790F382F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406" y="578350"/>
            <a:ext cx="524059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  <a:t>Teaching sequence :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Stop the slideshow and ask questions about the pictures. Example :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-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Mā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hādhā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?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-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Ayna al-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jamal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65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4101F-05AE-1426-0D11-9113B18B0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C4A384-595E-6E45-5D29-7EFC85F9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049B282-9236-BB23-422C-8541221F3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9576" y="4362382"/>
            <a:ext cx="2745638" cy="259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0F5897-5929-35AD-1B3C-36A528961E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471" t="15883" r="4921" b="14136"/>
          <a:stretch>
            <a:fillRect/>
          </a:stretch>
        </p:blipFill>
        <p:spPr>
          <a:xfrm>
            <a:off x="5676000" y="4965289"/>
            <a:ext cx="1639200" cy="18927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977C23-7321-ADCD-691C-767E41676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572" y="2122386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82F8B-9C40-0833-23FC-6AE2B2B8D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2267115" y="4739899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4A27A13-409E-83AB-12C3-42882EC15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81" y="5509336"/>
            <a:ext cx="1539819" cy="15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3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28ECA-EDE9-AF0D-E4FC-445FFDE78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B4D93C-3CCA-39F7-0F9D-4DA4AFD87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925E4C-045B-D5A4-BC54-AC501AF17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9922" y="4286826"/>
            <a:ext cx="2745638" cy="259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E678D6-2FEA-64DF-B740-65FEEE166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260" y="4590853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E6CD5D-39B6-34F5-76F8-BF78A7A57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75" y="2122386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3E5142-1F07-97C3-662B-D6633F67B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9598112" y="5654389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4B349DC-5358-1244-84A6-0EC18120A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42" y="2563921"/>
            <a:ext cx="1539819" cy="15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9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859C9-031A-49A6-3B03-C70CEEA3E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4B51E4-1A1B-BAC4-3CFA-4B3A8C2CC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704" y="3814586"/>
            <a:ext cx="4511110" cy="282307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أَيْنَ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</a:t>
            </a:r>
            <a:r>
              <a:rPr lang="fr-FR" sz="2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Where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/ Où?</a:t>
            </a:r>
            <a:endParaRPr lang="ar-JO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هَلْ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Is…?/ est-ce que?</a:t>
            </a:r>
            <a:endParaRPr lang="ar-JO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نَعَم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Yes/ oui.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لَا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No/ non.</a:t>
            </a:r>
            <a:endParaRPr lang="fr-FR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Exemple: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>
                <a:solidFill>
                  <a:prstClr val="black"/>
                </a:solidFill>
              </a:rPr>
              <a:t>Hali-l-</a:t>
            </a:r>
            <a:r>
              <a:rPr lang="fr-FR" sz="2400" dirty="0" err="1">
                <a:solidFill>
                  <a:prstClr val="black"/>
                </a:solidFill>
              </a:rPr>
              <a:t>jamal</a:t>
            </a:r>
            <a:r>
              <a:rPr lang="fr-FR" sz="2400" dirty="0">
                <a:solidFill>
                  <a:prstClr val="black"/>
                </a:solidFill>
              </a:rPr>
              <a:t> </a:t>
            </a:r>
            <a:r>
              <a:rPr lang="fr-FR" sz="2400" dirty="0" err="1">
                <a:solidFill>
                  <a:prstClr val="black"/>
                </a:solidFill>
              </a:rPr>
              <a:t>janba</a:t>
            </a:r>
            <a:r>
              <a:rPr lang="fr-FR" sz="2400" dirty="0">
                <a:solidFill>
                  <a:prstClr val="black"/>
                </a:solidFill>
              </a:rPr>
              <a:t> n-</a:t>
            </a:r>
            <a:r>
              <a:rPr lang="fr-FR" sz="2400" dirty="0" err="1">
                <a:solidFill>
                  <a:prstClr val="black"/>
                </a:solidFill>
              </a:rPr>
              <a:t>nakhla</a:t>
            </a:r>
            <a:r>
              <a:rPr lang="fr-FR" sz="240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3ED950-8F5C-E1D3-2E24-C6C16D7BF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48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39EDCC-DC95-84A7-C7D5-42B5DF765B9C}"/>
              </a:ext>
            </a:extLst>
          </p:cNvPr>
          <p:cNvSpPr txBox="1"/>
          <p:nvPr/>
        </p:nvSpPr>
        <p:spPr>
          <a:xfrm>
            <a:off x="6661809" y="1946508"/>
            <a:ext cx="51368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Harrington" panose="04040505050A02020702" pitchFamily="82" charset="0"/>
              </a:rPr>
              <a:t>Fil pédagogique: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Harrington" panose="04040505050A02020702" pitchFamily="8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</a:rPr>
              <a:t>1- L’enseignant interroge les élèves à l’aide des éléments ci-dessous.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Harrington" panose="04040505050A02020702" pitchFamily="82" charset="0"/>
              </a:rPr>
              <a:t>2- Les élèves se posent des questions à tour de rôle.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BB07BC-54DC-4D6E-DFBE-D00E74210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810" y="188536"/>
            <a:ext cx="5437239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Harrington" panose="04040505050A02020702" pitchFamily="82" charset="0"/>
              </a:rPr>
              <a:t>Teaching sequence: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Harrington" panose="04040505050A02020702" pitchFamily="8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The teacher asks the students questions using the items below.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anose="04040505050A02020702" pitchFamily="82" charset="0"/>
              </a:rPr>
              <a:t>The students take turns asking each other questions.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04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D1DB-9E0A-8DEB-AEA2-61689921F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613F31-723D-A47D-711D-50383FC59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87C0973-2373-86F6-7037-CEC256CF8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823" y="3236683"/>
            <a:ext cx="1360828" cy="12842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7C1F9B-1F41-55E0-3C83-89605DDBF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75" y="2167220"/>
            <a:ext cx="2268874" cy="22688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D330D6-FB21-820A-8829-8B4B12DFF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0788883" y="4148850"/>
            <a:ext cx="895235" cy="57448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B5DD8F4-EA77-72EE-6ABE-65832E3397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156" y="3666185"/>
            <a:ext cx="1539819" cy="15398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2AE8F5-7FE2-683B-0DB8-C4F61AFCD1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5104" y="1917289"/>
            <a:ext cx="1242634" cy="124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39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3EE8A-EDE8-16D9-001F-87754E4B1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832FE0-7C5F-910D-FFD5-084792C7D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5695EF9-08A7-C341-6335-556B9DECD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1431" y="4357833"/>
            <a:ext cx="2745638" cy="259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B226C7-4F9D-FF7A-C08D-8BC8D113B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61" y="2717403"/>
            <a:ext cx="1497327" cy="14973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A7A604-35D1-AFC1-529D-9874D7E06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08" y="2114267"/>
            <a:ext cx="1957360" cy="19573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B1740B-1358-DC6C-CF9F-4DB97B13A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8150432" y="3169958"/>
            <a:ext cx="807337" cy="51808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41EBE90-5F67-3B9F-9DF1-C219BA1902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03" y="5582264"/>
            <a:ext cx="1539819" cy="15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049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42361</TotalTime>
  <Words>588</Words>
  <Application>Microsoft Office PowerPoint</Application>
  <PresentationFormat>Grand écran</PresentationFormat>
  <Paragraphs>122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Aharoni</vt:lpstr>
      <vt:lpstr>Aptos</vt:lpstr>
      <vt:lpstr>Arial</vt:lpstr>
      <vt:lpstr>Calibri</vt:lpstr>
      <vt:lpstr>Calibri Light</vt:lpstr>
      <vt:lpstr>Harrington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Répondez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Notez</vt:lpstr>
      <vt:lpstr>Présentation PowerPoint</vt:lpstr>
      <vt:lpstr>Présentation PowerPoint</vt:lpstr>
      <vt:lpstr>Notez</vt:lpstr>
      <vt:lpstr>Présentation PowerPoint</vt:lpstr>
      <vt:lpstr>Présentation PowerPoint</vt:lpstr>
      <vt:lpstr>Présentation PowerPoint</vt:lpstr>
      <vt:lpstr>Présentation PowerPoint</vt:lpstr>
      <vt:lpstr>Révisez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Idrîs de Vos</dc:creator>
  <cp:lastModifiedBy>Idrîs de Vos</cp:lastModifiedBy>
  <cp:revision>43</cp:revision>
  <dcterms:created xsi:type="dcterms:W3CDTF">2017-10-04T07:06:43Z</dcterms:created>
  <dcterms:modified xsi:type="dcterms:W3CDTF">2026-04-17T10:24:25Z</dcterms:modified>
</cp:coreProperties>
</file>