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5" r:id="rId3"/>
    <p:sldId id="262" r:id="rId4"/>
    <p:sldId id="257" r:id="rId5"/>
    <p:sldId id="266" r:id="rId6"/>
    <p:sldId id="263" r:id="rId7"/>
    <p:sldId id="267" r:id="rId8"/>
    <p:sldId id="268" r:id="rId9"/>
    <p:sldId id="269" r:id="rId10"/>
    <p:sldId id="270" r:id="rId11"/>
    <p:sldId id="271" r:id="rId12"/>
    <p:sldId id="272" r:id="rId13"/>
    <p:sldId id="273" r:id="rId14"/>
    <p:sldId id="274"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E6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853EB9-7216-43D7-9E70-8C1213E1350E}" v="16" dt="2026-04-24T15:54:30.66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drîs de Vos" userId="c2e7075756a5bba1" providerId="LiveId" clId="{EC847524-F1B8-49FC-974D-DA30A9D72B9A}"/>
    <pc:docChg chg="custSel addSld modSld">
      <pc:chgData name="Idrîs de Vos" userId="c2e7075756a5bba1" providerId="LiveId" clId="{EC847524-F1B8-49FC-974D-DA30A9D72B9A}" dt="2026-04-24T15:55:49.824" v="478" actId="20577"/>
      <pc:docMkLst>
        <pc:docMk/>
      </pc:docMkLst>
      <pc:sldChg chg="addSp delSp modSp mod delAnim modAnim">
        <pc:chgData name="Idrîs de Vos" userId="c2e7075756a5bba1" providerId="LiveId" clId="{EC847524-F1B8-49FC-974D-DA30A9D72B9A}" dt="2026-04-24T15:50:33.615" v="38" actId="1076"/>
        <pc:sldMkLst>
          <pc:docMk/>
          <pc:sldMk cId="3180932144" sldId="266"/>
        </pc:sldMkLst>
        <pc:spChg chg="del">
          <ac:chgData name="Idrîs de Vos" userId="c2e7075756a5bba1" providerId="LiveId" clId="{EC847524-F1B8-49FC-974D-DA30A9D72B9A}" dt="2026-04-24T15:48:30.391" v="12" actId="478"/>
          <ac:spMkLst>
            <pc:docMk/>
            <pc:sldMk cId="3180932144" sldId="266"/>
            <ac:spMk id="2" creationId="{E7379DA0-3EAC-4530-B770-01F51C74EEE2}"/>
          </ac:spMkLst>
        </pc:spChg>
        <pc:spChg chg="mod">
          <ac:chgData name="Idrîs de Vos" userId="c2e7075756a5bba1" providerId="LiveId" clId="{EC847524-F1B8-49FC-974D-DA30A9D72B9A}" dt="2026-04-24T15:50:27.084" v="37" actId="1076"/>
          <ac:spMkLst>
            <pc:docMk/>
            <pc:sldMk cId="3180932144" sldId="266"/>
            <ac:spMk id="3" creationId="{167B47EC-2277-4254-9BF1-250D2BA5333D}"/>
          </ac:spMkLst>
        </pc:spChg>
        <pc:spChg chg="add mod">
          <ac:chgData name="Idrîs de Vos" userId="c2e7075756a5bba1" providerId="LiveId" clId="{EC847524-F1B8-49FC-974D-DA30A9D72B9A}" dt="2026-04-24T15:48:47.388" v="18" actId="27636"/>
          <ac:spMkLst>
            <pc:docMk/>
            <pc:sldMk cId="3180932144" sldId="266"/>
            <ac:spMk id="4" creationId="{9B069F88-F54A-66C6-9C63-B891D2E3F7B8}"/>
          </ac:spMkLst>
        </pc:spChg>
        <pc:spChg chg="add del mod">
          <ac:chgData name="Idrîs de Vos" userId="c2e7075756a5bba1" providerId="LiveId" clId="{EC847524-F1B8-49FC-974D-DA30A9D72B9A}" dt="2026-04-24T15:50:23.382" v="36" actId="478"/>
          <ac:spMkLst>
            <pc:docMk/>
            <pc:sldMk cId="3180932144" sldId="266"/>
            <ac:spMk id="8" creationId="{73B6A881-3D72-8A26-E542-CD356554C2EB}"/>
          </ac:spMkLst>
        </pc:spChg>
        <pc:graphicFrameChg chg="mod modGraphic">
          <ac:chgData name="Idrîs de Vos" userId="c2e7075756a5bba1" providerId="LiveId" clId="{EC847524-F1B8-49FC-974D-DA30A9D72B9A}" dt="2026-04-24T15:50:33.615" v="38" actId="1076"/>
          <ac:graphicFrameMkLst>
            <pc:docMk/>
            <pc:sldMk cId="3180932144" sldId="266"/>
            <ac:graphicFrameMk id="5" creationId="{DB77ECCE-FB02-4081-B5B6-533D7A7BF687}"/>
          </ac:graphicFrameMkLst>
        </pc:graphicFrameChg>
      </pc:sldChg>
      <pc:sldChg chg="addSp delSp modSp new mod">
        <pc:chgData name="Idrîs de Vos" userId="c2e7075756a5bba1" providerId="LiveId" clId="{EC847524-F1B8-49FC-974D-DA30A9D72B9A}" dt="2026-04-24T15:55:49.824" v="478" actId="20577"/>
        <pc:sldMkLst>
          <pc:docMk/>
          <pc:sldMk cId="3479047722" sldId="275"/>
        </pc:sldMkLst>
        <pc:spChg chg="del">
          <ac:chgData name="Idrîs de Vos" userId="c2e7075756a5bba1" providerId="LiveId" clId="{EC847524-F1B8-49FC-974D-DA30A9D72B9A}" dt="2026-04-24T15:50:53.031" v="40" actId="478"/>
          <ac:spMkLst>
            <pc:docMk/>
            <pc:sldMk cId="3479047722" sldId="275"/>
            <ac:spMk id="2" creationId="{570E768A-08A3-D538-2E50-B2B7252B585E}"/>
          </ac:spMkLst>
        </pc:spChg>
        <pc:spChg chg="del">
          <ac:chgData name="Idrîs de Vos" userId="c2e7075756a5bba1" providerId="LiveId" clId="{EC847524-F1B8-49FC-974D-DA30A9D72B9A}" dt="2026-04-24T15:50:55.999" v="41" actId="478"/>
          <ac:spMkLst>
            <pc:docMk/>
            <pc:sldMk cId="3479047722" sldId="275"/>
            <ac:spMk id="3" creationId="{FEC974D1-6B6F-B5D6-855D-1BBF1F836960}"/>
          </ac:spMkLst>
        </pc:spChg>
        <pc:spChg chg="add mod">
          <ac:chgData name="Idrîs de Vos" userId="c2e7075756a5bba1" providerId="LiveId" clId="{EC847524-F1B8-49FC-974D-DA30A9D72B9A}" dt="2026-04-24T15:54:25.466" v="465" actId="1076"/>
          <ac:spMkLst>
            <pc:docMk/>
            <pc:sldMk cId="3479047722" sldId="275"/>
            <ac:spMk id="4" creationId="{0CAA89D7-0937-1245-5DD3-03B7F53DDDB7}"/>
          </ac:spMkLst>
        </pc:spChg>
        <pc:spChg chg="add mod">
          <ac:chgData name="Idrîs de Vos" userId="c2e7075756a5bba1" providerId="LiveId" clId="{EC847524-F1B8-49FC-974D-DA30A9D72B9A}" dt="2026-04-24T15:55:49.824" v="478" actId="20577"/>
          <ac:spMkLst>
            <pc:docMk/>
            <pc:sldMk cId="3479047722" sldId="275"/>
            <ac:spMk id="5" creationId="{D133FCC7-2DF8-EED6-E3D1-BE2DDA02D6E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D47D5F-56A7-46D9-BAA3-C15CED229BC5}" type="datetimeFigureOut">
              <a:rPr lang="fr-FR" smtClean="0"/>
              <a:t>24/04/2026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89ADDA-AE65-4779-BF38-54F03236AB0B}" type="slidenum">
              <a:rPr lang="fr-FR" smtClean="0"/>
              <a:t>‹N°›</a:t>
            </a:fld>
            <a:endParaRPr lang="fr-FR"/>
          </a:p>
        </p:txBody>
      </p:sp>
    </p:spTree>
    <p:extLst>
      <p:ext uri="{BB962C8B-B14F-4D97-AF65-F5344CB8AC3E}">
        <p14:creationId xmlns:p14="http://schemas.microsoft.com/office/powerpoint/2010/main" val="332913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589ADDA-AE65-4779-BF38-54F03236AB0B}" type="slidenum">
              <a:rPr lang="fr-FR" smtClean="0"/>
              <a:t>3</a:t>
            </a:fld>
            <a:endParaRPr lang="fr-FR"/>
          </a:p>
        </p:txBody>
      </p:sp>
    </p:spTree>
    <p:extLst>
      <p:ext uri="{BB962C8B-B14F-4D97-AF65-F5344CB8AC3E}">
        <p14:creationId xmlns:p14="http://schemas.microsoft.com/office/powerpoint/2010/main" val="1434362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E9D17E-F51B-40B6-BA8F-4326A8E3EF5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9A17F51-4DFD-4ABF-8944-9837C6AFA9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09D3C24-101B-48FC-BCEA-4115DB3A416C}"/>
              </a:ext>
            </a:extLst>
          </p:cNvPr>
          <p:cNvSpPr>
            <a:spLocks noGrp="1"/>
          </p:cNvSpPr>
          <p:nvPr>
            <p:ph type="dt" sz="half" idx="10"/>
          </p:nvPr>
        </p:nvSpPr>
        <p:spPr/>
        <p:txBody>
          <a:bodyPr/>
          <a:lstStyle/>
          <a:p>
            <a:fld id="{DBCD06F2-C3CF-4AF2-A363-4F5AB54C8C8F}" type="datetimeFigureOut">
              <a:rPr lang="fr-FR" smtClean="0"/>
              <a:t>24/04/2026</a:t>
            </a:fld>
            <a:endParaRPr lang="fr-FR"/>
          </a:p>
        </p:txBody>
      </p:sp>
      <p:sp>
        <p:nvSpPr>
          <p:cNvPr id="5" name="Espace réservé du pied de page 4">
            <a:extLst>
              <a:ext uri="{FF2B5EF4-FFF2-40B4-BE49-F238E27FC236}">
                <a16:creationId xmlns:a16="http://schemas.microsoft.com/office/drawing/2014/main" id="{1BFC616C-362C-449A-B0F5-5BE490E5A4F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E859D59-E4CC-429C-A57A-D6A7F683E7A9}"/>
              </a:ext>
            </a:extLst>
          </p:cNvPr>
          <p:cNvSpPr>
            <a:spLocks noGrp="1"/>
          </p:cNvSpPr>
          <p:nvPr>
            <p:ph type="sldNum" sz="quarter" idx="12"/>
          </p:nvPr>
        </p:nvSpPr>
        <p:spPr/>
        <p:txBody>
          <a:bodyPr/>
          <a:lstStyle/>
          <a:p>
            <a:fld id="{9EA7BA89-352B-4758-91E2-7FEBBB7E62BA}" type="slidenum">
              <a:rPr lang="fr-FR" smtClean="0"/>
              <a:t>‹N°›</a:t>
            </a:fld>
            <a:endParaRPr lang="fr-FR"/>
          </a:p>
        </p:txBody>
      </p:sp>
    </p:spTree>
    <p:extLst>
      <p:ext uri="{BB962C8B-B14F-4D97-AF65-F5344CB8AC3E}">
        <p14:creationId xmlns:p14="http://schemas.microsoft.com/office/powerpoint/2010/main" val="2996520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173663-257D-4AD2-AF79-7A532F3C00F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13238CA-E2AA-4A53-B993-2B3FCEC7E85C}"/>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40EA98A-A257-4288-AB36-3B0494E62943}"/>
              </a:ext>
            </a:extLst>
          </p:cNvPr>
          <p:cNvSpPr>
            <a:spLocks noGrp="1"/>
          </p:cNvSpPr>
          <p:nvPr>
            <p:ph type="dt" sz="half" idx="10"/>
          </p:nvPr>
        </p:nvSpPr>
        <p:spPr/>
        <p:txBody>
          <a:bodyPr/>
          <a:lstStyle/>
          <a:p>
            <a:fld id="{DBCD06F2-C3CF-4AF2-A363-4F5AB54C8C8F}" type="datetimeFigureOut">
              <a:rPr lang="fr-FR" smtClean="0"/>
              <a:t>24/04/2026</a:t>
            </a:fld>
            <a:endParaRPr lang="fr-FR"/>
          </a:p>
        </p:txBody>
      </p:sp>
      <p:sp>
        <p:nvSpPr>
          <p:cNvPr id="5" name="Espace réservé du pied de page 4">
            <a:extLst>
              <a:ext uri="{FF2B5EF4-FFF2-40B4-BE49-F238E27FC236}">
                <a16:creationId xmlns:a16="http://schemas.microsoft.com/office/drawing/2014/main" id="{DD884C95-2D8A-4712-9F78-38F73153B88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C36578A-CF9C-4092-AD7E-B84ACB6C8735}"/>
              </a:ext>
            </a:extLst>
          </p:cNvPr>
          <p:cNvSpPr>
            <a:spLocks noGrp="1"/>
          </p:cNvSpPr>
          <p:nvPr>
            <p:ph type="sldNum" sz="quarter" idx="12"/>
          </p:nvPr>
        </p:nvSpPr>
        <p:spPr/>
        <p:txBody>
          <a:bodyPr/>
          <a:lstStyle/>
          <a:p>
            <a:fld id="{9EA7BA89-352B-4758-91E2-7FEBBB7E62BA}" type="slidenum">
              <a:rPr lang="fr-FR" smtClean="0"/>
              <a:t>‹N°›</a:t>
            </a:fld>
            <a:endParaRPr lang="fr-FR"/>
          </a:p>
        </p:txBody>
      </p:sp>
    </p:spTree>
    <p:extLst>
      <p:ext uri="{BB962C8B-B14F-4D97-AF65-F5344CB8AC3E}">
        <p14:creationId xmlns:p14="http://schemas.microsoft.com/office/powerpoint/2010/main" val="2173495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7956343-7C7E-4A19-B17E-2649FD6B727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450272B-4137-46C4-9E1F-56EF9B5C044C}"/>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3CB2CD9-4BAF-41E8-9474-AAA712DC0521}"/>
              </a:ext>
            </a:extLst>
          </p:cNvPr>
          <p:cNvSpPr>
            <a:spLocks noGrp="1"/>
          </p:cNvSpPr>
          <p:nvPr>
            <p:ph type="dt" sz="half" idx="10"/>
          </p:nvPr>
        </p:nvSpPr>
        <p:spPr/>
        <p:txBody>
          <a:bodyPr/>
          <a:lstStyle/>
          <a:p>
            <a:fld id="{DBCD06F2-C3CF-4AF2-A363-4F5AB54C8C8F}" type="datetimeFigureOut">
              <a:rPr lang="fr-FR" smtClean="0"/>
              <a:t>24/04/2026</a:t>
            </a:fld>
            <a:endParaRPr lang="fr-FR"/>
          </a:p>
        </p:txBody>
      </p:sp>
      <p:sp>
        <p:nvSpPr>
          <p:cNvPr id="5" name="Espace réservé du pied de page 4">
            <a:extLst>
              <a:ext uri="{FF2B5EF4-FFF2-40B4-BE49-F238E27FC236}">
                <a16:creationId xmlns:a16="http://schemas.microsoft.com/office/drawing/2014/main" id="{CE6FAC27-CAA2-42A0-8F71-A2A1309ADE4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FB8CE34-276D-4D0E-970F-7EEDD2D592A8}"/>
              </a:ext>
            </a:extLst>
          </p:cNvPr>
          <p:cNvSpPr>
            <a:spLocks noGrp="1"/>
          </p:cNvSpPr>
          <p:nvPr>
            <p:ph type="sldNum" sz="quarter" idx="12"/>
          </p:nvPr>
        </p:nvSpPr>
        <p:spPr/>
        <p:txBody>
          <a:bodyPr/>
          <a:lstStyle/>
          <a:p>
            <a:fld id="{9EA7BA89-352B-4758-91E2-7FEBBB7E62BA}" type="slidenum">
              <a:rPr lang="fr-FR" smtClean="0"/>
              <a:t>‹N°›</a:t>
            </a:fld>
            <a:endParaRPr lang="fr-FR"/>
          </a:p>
        </p:txBody>
      </p:sp>
    </p:spTree>
    <p:extLst>
      <p:ext uri="{BB962C8B-B14F-4D97-AF65-F5344CB8AC3E}">
        <p14:creationId xmlns:p14="http://schemas.microsoft.com/office/powerpoint/2010/main" val="6018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691876-F92A-43A7-BDE6-79802CB9F95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F450D9D-B849-4754-B3EE-DE919711DD33}"/>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832C63D-90C8-43AC-BEBC-F6A570946E25}"/>
              </a:ext>
            </a:extLst>
          </p:cNvPr>
          <p:cNvSpPr>
            <a:spLocks noGrp="1"/>
          </p:cNvSpPr>
          <p:nvPr>
            <p:ph type="dt" sz="half" idx="10"/>
          </p:nvPr>
        </p:nvSpPr>
        <p:spPr/>
        <p:txBody>
          <a:bodyPr/>
          <a:lstStyle/>
          <a:p>
            <a:fld id="{DBCD06F2-C3CF-4AF2-A363-4F5AB54C8C8F}" type="datetimeFigureOut">
              <a:rPr lang="fr-FR" smtClean="0"/>
              <a:t>24/04/2026</a:t>
            </a:fld>
            <a:endParaRPr lang="fr-FR"/>
          </a:p>
        </p:txBody>
      </p:sp>
      <p:sp>
        <p:nvSpPr>
          <p:cNvPr id="5" name="Espace réservé du pied de page 4">
            <a:extLst>
              <a:ext uri="{FF2B5EF4-FFF2-40B4-BE49-F238E27FC236}">
                <a16:creationId xmlns:a16="http://schemas.microsoft.com/office/drawing/2014/main" id="{5AB2D6C5-B7E2-4854-BAC7-DF117F3BA18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E739FCE-0E7E-4103-BCC4-447CC3D16541}"/>
              </a:ext>
            </a:extLst>
          </p:cNvPr>
          <p:cNvSpPr>
            <a:spLocks noGrp="1"/>
          </p:cNvSpPr>
          <p:nvPr>
            <p:ph type="sldNum" sz="quarter" idx="12"/>
          </p:nvPr>
        </p:nvSpPr>
        <p:spPr/>
        <p:txBody>
          <a:bodyPr/>
          <a:lstStyle/>
          <a:p>
            <a:fld id="{9EA7BA89-352B-4758-91E2-7FEBBB7E62BA}" type="slidenum">
              <a:rPr lang="fr-FR" smtClean="0"/>
              <a:t>‹N°›</a:t>
            </a:fld>
            <a:endParaRPr lang="fr-FR"/>
          </a:p>
        </p:txBody>
      </p:sp>
    </p:spTree>
    <p:extLst>
      <p:ext uri="{BB962C8B-B14F-4D97-AF65-F5344CB8AC3E}">
        <p14:creationId xmlns:p14="http://schemas.microsoft.com/office/powerpoint/2010/main" val="3340694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908E60-E28D-416F-B1AC-83FC214B7E0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011F8F0-AF73-4650-B275-BB65FD4329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4D5C8719-3E23-4B50-843F-5FCEB8A1EE87}"/>
              </a:ext>
            </a:extLst>
          </p:cNvPr>
          <p:cNvSpPr>
            <a:spLocks noGrp="1"/>
          </p:cNvSpPr>
          <p:nvPr>
            <p:ph type="dt" sz="half" idx="10"/>
          </p:nvPr>
        </p:nvSpPr>
        <p:spPr/>
        <p:txBody>
          <a:bodyPr/>
          <a:lstStyle/>
          <a:p>
            <a:fld id="{DBCD06F2-C3CF-4AF2-A363-4F5AB54C8C8F}" type="datetimeFigureOut">
              <a:rPr lang="fr-FR" smtClean="0"/>
              <a:t>24/04/2026</a:t>
            </a:fld>
            <a:endParaRPr lang="fr-FR"/>
          </a:p>
        </p:txBody>
      </p:sp>
      <p:sp>
        <p:nvSpPr>
          <p:cNvPr id="5" name="Espace réservé du pied de page 4">
            <a:extLst>
              <a:ext uri="{FF2B5EF4-FFF2-40B4-BE49-F238E27FC236}">
                <a16:creationId xmlns:a16="http://schemas.microsoft.com/office/drawing/2014/main" id="{7CA374DC-19AF-4D8A-AF5F-C38C7514717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DC276C0-0B39-4808-8B3D-02A0AA1878D0}"/>
              </a:ext>
            </a:extLst>
          </p:cNvPr>
          <p:cNvSpPr>
            <a:spLocks noGrp="1"/>
          </p:cNvSpPr>
          <p:nvPr>
            <p:ph type="sldNum" sz="quarter" idx="12"/>
          </p:nvPr>
        </p:nvSpPr>
        <p:spPr/>
        <p:txBody>
          <a:bodyPr/>
          <a:lstStyle/>
          <a:p>
            <a:fld id="{9EA7BA89-352B-4758-91E2-7FEBBB7E62BA}" type="slidenum">
              <a:rPr lang="fr-FR" smtClean="0"/>
              <a:t>‹N°›</a:t>
            </a:fld>
            <a:endParaRPr lang="fr-FR"/>
          </a:p>
        </p:txBody>
      </p:sp>
    </p:spTree>
    <p:extLst>
      <p:ext uri="{BB962C8B-B14F-4D97-AF65-F5344CB8AC3E}">
        <p14:creationId xmlns:p14="http://schemas.microsoft.com/office/powerpoint/2010/main" val="1643001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384D89-9EA7-4825-A3BD-E098E039028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E25571F-AC3F-4CF8-A42E-1161245C0EB6}"/>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B3DE848-411D-4BCD-9E90-6B9FD0FCCD88}"/>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DDF1575-902E-407A-8A33-FA8733719E7B}"/>
              </a:ext>
            </a:extLst>
          </p:cNvPr>
          <p:cNvSpPr>
            <a:spLocks noGrp="1"/>
          </p:cNvSpPr>
          <p:nvPr>
            <p:ph type="dt" sz="half" idx="10"/>
          </p:nvPr>
        </p:nvSpPr>
        <p:spPr/>
        <p:txBody>
          <a:bodyPr/>
          <a:lstStyle/>
          <a:p>
            <a:fld id="{DBCD06F2-C3CF-4AF2-A363-4F5AB54C8C8F}" type="datetimeFigureOut">
              <a:rPr lang="fr-FR" smtClean="0"/>
              <a:t>24/04/2026</a:t>
            </a:fld>
            <a:endParaRPr lang="fr-FR"/>
          </a:p>
        </p:txBody>
      </p:sp>
      <p:sp>
        <p:nvSpPr>
          <p:cNvPr id="6" name="Espace réservé du pied de page 5">
            <a:extLst>
              <a:ext uri="{FF2B5EF4-FFF2-40B4-BE49-F238E27FC236}">
                <a16:creationId xmlns:a16="http://schemas.microsoft.com/office/drawing/2014/main" id="{0C7D157F-3500-4EB6-A438-1E6BACDDC1F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4E1E7BB-90B7-4E1A-862C-F7947D6FB9D2}"/>
              </a:ext>
            </a:extLst>
          </p:cNvPr>
          <p:cNvSpPr>
            <a:spLocks noGrp="1"/>
          </p:cNvSpPr>
          <p:nvPr>
            <p:ph type="sldNum" sz="quarter" idx="12"/>
          </p:nvPr>
        </p:nvSpPr>
        <p:spPr/>
        <p:txBody>
          <a:bodyPr/>
          <a:lstStyle/>
          <a:p>
            <a:fld id="{9EA7BA89-352B-4758-91E2-7FEBBB7E62BA}" type="slidenum">
              <a:rPr lang="fr-FR" smtClean="0"/>
              <a:t>‹N°›</a:t>
            </a:fld>
            <a:endParaRPr lang="fr-FR"/>
          </a:p>
        </p:txBody>
      </p:sp>
    </p:spTree>
    <p:extLst>
      <p:ext uri="{BB962C8B-B14F-4D97-AF65-F5344CB8AC3E}">
        <p14:creationId xmlns:p14="http://schemas.microsoft.com/office/powerpoint/2010/main" val="2541418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1DE036-2E6C-4E6F-ABEE-6EE656E075E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DC3D5FF-BD5A-4F3D-B811-71136C9878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555CA447-9E9D-4264-A0A6-27750BD93A5A}"/>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BCC7275-972A-4FD2-A281-FF46D684DD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EDC0FF27-A23E-426F-9E1C-A6D06E6E53F2}"/>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491A50E-E0F2-4320-B8D1-77DF78BBA190}"/>
              </a:ext>
            </a:extLst>
          </p:cNvPr>
          <p:cNvSpPr>
            <a:spLocks noGrp="1"/>
          </p:cNvSpPr>
          <p:nvPr>
            <p:ph type="dt" sz="half" idx="10"/>
          </p:nvPr>
        </p:nvSpPr>
        <p:spPr/>
        <p:txBody>
          <a:bodyPr/>
          <a:lstStyle/>
          <a:p>
            <a:fld id="{DBCD06F2-C3CF-4AF2-A363-4F5AB54C8C8F}" type="datetimeFigureOut">
              <a:rPr lang="fr-FR" smtClean="0"/>
              <a:t>24/04/2026</a:t>
            </a:fld>
            <a:endParaRPr lang="fr-FR"/>
          </a:p>
        </p:txBody>
      </p:sp>
      <p:sp>
        <p:nvSpPr>
          <p:cNvPr id="8" name="Espace réservé du pied de page 7">
            <a:extLst>
              <a:ext uri="{FF2B5EF4-FFF2-40B4-BE49-F238E27FC236}">
                <a16:creationId xmlns:a16="http://schemas.microsoft.com/office/drawing/2014/main" id="{9E7DCB25-1A7D-4D81-AFEC-BD3800D5724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0D4ECE9-B11A-4845-971A-EFAF2AF9E1AC}"/>
              </a:ext>
            </a:extLst>
          </p:cNvPr>
          <p:cNvSpPr>
            <a:spLocks noGrp="1"/>
          </p:cNvSpPr>
          <p:nvPr>
            <p:ph type="sldNum" sz="quarter" idx="12"/>
          </p:nvPr>
        </p:nvSpPr>
        <p:spPr/>
        <p:txBody>
          <a:bodyPr/>
          <a:lstStyle/>
          <a:p>
            <a:fld id="{9EA7BA89-352B-4758-91E2-7FEBBB7E62BA}" type="slidenum">
              <a:rPr lang="fr-FR" smtClean="0"/>
              <a:t>‹N°›</a:t>
            </a:fld>
            <a:endParaRPr lang="fr-FR"/>
          </a:p>
        </p:txBody>
      </p:sp>
    </p:spTree>
    <p:extLst>
      <p:ext uri="{BB962C8B-B14F-4D97-AF65-F5344CB8AC3E}">
        <p14:creationId xmlns:p14="http://schemas.microsoft.com/office/powerpoint/2010/main" val="1875307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23A401-4A31-4B84-8233-87D3482ECD1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ECDE6B7-994A-4A8C-B44C-E2BA74BCE2D3}"/>
              </a:ext>
            </a:extLst>
          </p:cNvPr>
          <p:cNvSpPr>
            <a:spLocks noGrp="1"/>
          </p:cNvSpPr>
          <p:nvPr>
            <p:ph type="dt" sz="half" idx="10"/>
          </p:nvPr>
        </p:nvSpPr>
        <p:spPr/>
        <p:txBody>
          <a:bodyPr/>
          <a:lstStyle/>
          <a:p>
            <a:fld id="{DBCD06F2-C3CF-4AF2-A363-4F5AB54C8C8F}" type="datetimeFigureOut">
              <a:rPr lang="fr-FR" smtClean="0"/>
              <a:t>24/04/2026</a:t>
            </a:fld>
            <a:endParaRPr lang="fr-FR"/>
          </a:p>
        </p:txBody>
      </p:sp>
      <p:sp>
        <p:nvSpPr>
          <p:cNvPr id="4" name="Espace réservé du pied de page 3">
            <a:extLst>
              <a:ext uri="{FF2B5EF4-FFF2-40B4-BE49-F238E27FC236}">
                <a16:creationId xmlns:a16="http://schemas.microsoft.com/office/drawing/2014/main" id="{0AF35FCB-F569-423C-9A69-97B7CB8CDC8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5432458-E487-4771-83E7-3BFABC6C4278}"/>
              </a:ext>
            </a:extLst>
          </p:cNvPr>
          <p:cNvSpPr>
            <a:spLocks noGrp="1"/>
          </p:cNvSpPr>
          <p:nvPr>
            <p:ph type="sldNum" sz="quarter" idx="12"/>
          </p:nvPr>
        </p:nvSpPr>
        <p:spPr/>
        <p:txBody>
          <a:bodyPr/>
          <a:lstStyle/>
          <a:p>
            <a:fld id="{9EA7BA89-352B-4758-91E2-7FEBBB7E62BA}" type="slidenum">
              <a:rPr lang="fr-FR" smtClean="0"/>
              <a:t>‹N°›</a:t>
            </a:fld>
            <a:endParaRPr lang="fr-FR"/>
          </a:p>
        </p:txBody>
      </p:sp>
    </p:spTree>
    <p:extLst>
      <p:ext uri="{BB962C8B-B14F-4D97-AF65-F5344CB8AC3E}">
        <p14:creationId xmlns:p14="http://schemas.microsoft.com/office/powerpoint/2010/main" val="4231366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36BDE22-7E7C-481A-BEC6-69A8BF1540A9}"/>
              </a:ext>
            </a:extLst>
          </p:cNvPr>
          <p:cNvSpPr>
            <a:spLocks noGrp="1"/>
          </p:cNvSpPr>
          <p:nvPr>
            <p:ph type="dt" sz="half" idx="10"/>
          </p:nvPr>
        </p:nvSpPr>
        <p:spPr/>
        <p:txBody>
          <a:bodyPr/>
          <a:lstStyle/>
          <a:p>
            <a:fld id="{DBCD06F2-C3CF-4AF2-A363-4F5AB54C8C8F}" type="datetimeFigureOut">
              <a:rPr lang="fr-FR" smtClean="0"/>
              <a:t>24/04/2026</a:t>
            </a:fld>
            <a:endParaRPr lang="fr-FR"/>
          </a:p>
        </p:txBody>
      </p:sp>
      <p:sp>
        <p:nvSpPr>
          <p:cNvPr id="3" name="Espace réservé du pied de page 2">
            <a:extLst>
              <a:ext uri="{FF2B5EF4-FFF2-40B4-BE49-F238E27FC236}">
                <a16:creationId xmlns:a16="http://schemas.microsoft.com/office/drawing/2014/main" id="{C5B08C90-4BF9-4128-ACAE-B1C76C7866E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886AC36-6A62-4A21-B0D2-B8DF49803542}"/>
              </a:ext>
            </a:extLst>
          </p:cNvPr>
          <p:cNvSpPr>
            <a:spLocks noGrp="1"/>
          </p:cNvSpPr>
          <p:nvPr>
            <p:ph type="sldNum" sz="quarter" idx="12"/>
          </p:nvPr>
        </p:nvSpPr>
        <p:spPr/>
        <p:txBody>
          <a:bodyPr/>
          <a:lstStyle/>
          <a:p>
            <a:fld id="{9EA7BA89-352B-4758-91E2-7FEBBB7E62BA}" type="slidenum">
              <a:rPr lang="fr-FR" smtClean="0"/>
              <a:t>‹N°›</a:t>
            </a:fld>
            <a:endParaRPr lang="fr-FR"/>
          </a:p>
        </p:txBody>
      </p:sp>
    </p:spTree>
    <p:extLst>
      <p:ext uri="{BB962C8B-B14F-4D97-AF65-F5344CB8AC3E}">
        <p14:creationId xmlns:p14="http://schemas.microsoft.com/office/powerpoint/2010/main" val="2126711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3754E4-191D-4ECD-9F86-271258A2E0E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B7CBAA8-423A-4392-BF6D-F6C4FB86AA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CD3DA11-BBCE-46BA-8DEC-991067F054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5C959FD4-D11F-4267-AFCD-3F695DDC1AFA}"/>
              </a:ext>
            </a:extLst>
          </p:cNvPr>
          <p:cNvSpPr>
            <a:spLocks noGrp="1"/>
          </p:cNvSpPr>
          <p:nvPr>
            <p:ph type="dt" sz="half" idx="10"/>
          </p:nvPr>
        </p:nvSpPr>
        <p:spPr/>
        <p:txBody>
          <a:bodyPr/>
          <a:lstStyle/>
          <a:p>
            <a:fld id="{DBCD06F2-C3CF-4AF2-A363-4F5AB54C8C8F}" type="datetimeFigureOut">
              <a:rPr lang="fr-FR" smtClean="0"/>
              <a:t>24/04/2026</a:t>
            </a:fld>
            <a:endParaRPr lang="fr-FR"/>
          </a:p>
        </p:txBody>
      </p:sp>
      <p:sp>
        <p:nvSpPr>
          <p:cNvPr id="6" name="Espace réservé du pied de page 5">
            <a:extLst>
              <a:ext uri="{FF2B5EF4-FFF2-40B4-BE49-F238E27FC236}">
                <a16:creationId xmlns:a16="http://schemas.microsoft.com/office/drawing/2014/main" id="{76269640-8596-435C-B1A6-E4BE875B126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C98F24F-2904-41C3-8D7C-A840835E89EB}"/>
              </a:ext>
            </a:extLst>
          </p:cNvPr>
          <p:cNvSpPr>
            <a:spLocks noGrp="1"/>
          </p:cNvSpPr>
          <p:nvPr>
            <p:ph type="sldNum" sz="quarter" idx="12"/>
          </p:nvPr>
        </p:nvSpPr>
        <p:spPr/>
        <p:txBody>
          <a:bodyPr/>
          <a:lstStyle/>
          <a:p>
            <a:fld id="{9EA7BA89-352B-4758-91E2-7FEBBB7E62BA}" type="slidenum">
              <a:rPr lang="fr-FR" smtClean="0"/>
              <a:t>‹N°›</a:t>
            </a:fld>
            <a:endParaRPr lang="fr-FR"/>
          </a:p>
        </p:txBody>
      </p:sp>
    </p:spTree>
    <p:extLst>
      <p:ext uri="{BB962C8B-B14F-4D97-AF65-F5344CB8AC3E}">
        <p14:creationId xmlns:p14="http://schemas.microsoft.com/office/powerpoint/2010/main" val="3038743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DCB5ED-5A71-4DCF-8117-FE103338428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74F9B97-572D-44ED-8B79-2CA3E364B2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DE82415-BB77-4295-B570-7F90FFED74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2544BB66-28CA-4F83-BF76-5979ECDF25F7}"/>
              </a:ext>
            </a:extLst>
          </p:cNvPr>
          <p:cNvSpPr>
            <a:spLocks noGrp="1"/>
          </p:cNvSpPr>
          <p:nvPr>
            <p:ph type="dt" sz="half" idx="10"/>
          </p:nvPr>
        </p:nvSpPr>
        <p:spPr/>
        <p:txBody>
          <a:bodyPr/>
          <a:lstStyle/>
          <a:p>
            <a:fld id="{DBCD06F2-C3CF-4AF2-A363-4F5AB54C8C8F}" type="datetimeFigureOut">
              <a:rPr lang="fr-FR" smtClean="0"/>
              <a:t>24/04/2026</a:t>
            </a:fld>
            <a:endParaRPr lang="fr-FR"/>
          </a:p>
        </p:txBody>
      </p:sp>
      <p:sp>
        <p:nvSpPr>
          <p:cNvPr id="6" name="Espace réservé du pied de page 5">
            <a:extLst>
              <a:ext uri="{FF2B5EF4-FFF2-40B4-BE49-F238E27FC236}">
                <a16:creationId xmlns:a16="http://schemas.microsoft.com/office/drawing/2014/main" id="{D98962BC-5D18-42ED-B7B1-5DF19D13750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5F88E93-3A8D-4449-80AB-0E3C23FAF4F0}"/>
              </a:ext>
            </a:extLst>
          </p:cNvPr>
          <p:cNvSpPr>
            <a:spLocks noGrp="1"/>
          </p:cNvSpPr>
          <p:nvPr>
            <p:ph type="sldNum" sz="quarter" idx="12"/>
          </p:nvPr>
        </p:nvSpPr>
        <p:spPr/>
        <p:txBody>
          <a:bodyPr/>
          <a:lstStyle/>
          <a:p>
            <a:fld id="{9EA7BA89-352B-4758-91E2-7FEBBB7E62BA}" type="slidenum">
              <a:rPr lang="fr-FR" smtClean="0"/>
              <a:t>‹N°›</a:t>
            </a:fld>
            <a:endParaRPr lang="fr-FR"/>
          </a:p>
        </p:txBody>
      </p:sp>
    </p:spTree>
    <p:extLst>
      <p:ext uri="{BB962C8B-B14F-4D97-AF65-F5344CB8AC3E}">
        <p14:creationId xmlns:p14="http://schemas.microsoft.com/office/powerpoint/2010/main" val="3794955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08AFF7A-C314-44A6-9D38-6E55244CA4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B2D36FD-9719-4043-A023-AEBDDC650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173BE5D-ACE6-4418-A13E-29C6FEC34B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CD06F2-C3CF-4AF2-A363-4F5AB54C8C8F}" type="datetimeFigureOut">
              <a:rPr lang="fr-FR" smtClean="0"/>
              <a:t>24/04/2026</a:t>
            </a:fld>
            <a:endParaRPr lang="fr-FR"/>
          </a:p>
        </p:txBody>
      </p:sp>
      <p:sp>
        <p:nvSpPr>
          <p:cNvPr id="5" name="Espace réservé du pied de page 4">
            <a:extLst>
              <a:ext uri="{FF2B5EF4-FFF2-40B4-BE49-F238E27FC236}">
                <a16:creationId xmlns:a16="http://schemas.microsoft.com/office/drawing/2014/main" id="{FBB8D4B4-3ECC-4747-B02D-AE248E8A50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936F867-9498-4D04-AA28-A64E375116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A7BA89-352B-4758-91E2-7FEBBB7E62BA}" type="slidenum">
              <a:rPr lang="fr-FR" smtClean="0"/>
              <a:t>‹N°›</a:t>
            </a:fld>
            <a:endParaRPr lang="fr-FR"/>
          </a:p>
        </p:txBody>
      </p:sp>
    </p:spTree>
    <p:extLst>
      <p:ext uri="{BB962C8B-B14F-4D97-AF65-F5344CB8AC3E}">
        <p14:creationId xmlns:p14="http://schemas.microsoft.com/office/powerpoint/2010/main" val="2636288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11.png"/><Relationship Id="rId3" Type="http://schemas.openxmlformats.org/officeDocument/2006/relationships/image" Target="../media/image5.jpg"/><Relationship Id="rId7" Type="http://schemas.openxmlformats.org/officeDocument/2006/relationships/image" Target="../media/image8.png"/><Relationship Id="rId12" Type="http://schemas.microsoft.com/office/2007/relationships/hdphoto" Target="../media/hdphoto6.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10.png"/><Relationship Id="rId5" Type="http://schemas.openxmlformats.org/officeDocument/2006/relationships/image" Target="../media/image7.png"/><Relationship Id="rId10" Type="http://schemas.microsoft.com/office/2007/relationships/hdphoto" Target="../media/hdphoto5.wdp"/><Relationship Id="rId4" Type="http://schemas.openxmlformats.org/officeDocument/2006/relationships/image" Target="../media/image6.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png"/><Relationship Id="rId7"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3.wdp"/><Relationship Id="rId4" Type="http://schemas.openxmlformats.org/officeDocument/2006/relationships/image" Target="../media/image7.png"/><Relationship Id="rId9" Type="http://schemas.microsoft.com/office/2007/relationships/hdphoto" Target="../media/hdphoto7.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15.jp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8.png"/><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7.wdp"/><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4.wdp"/><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0B32B4C4-3FD5-4D02-BB82-3CD63427AE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530B4733-5CF0-4883-B105-83409F83F540}"/>
              </a:ext>
            </a:extLst>
          </p:cNvPr>
          <p:cNvSpPr>
            <a:spLocks noGrp="1"/>
          </p:cNvSpPr>
          <p:nvPr>
            <p:ph type="ctrTitle"/>
          </p:nvPr>
        </p:nvSpPr>
        <p:spPr>
          <a:xfrm>
            <a:off x="1524000" y="0"/>
            <a:ext cx="9144000" cy="1183452"/>
          </a:xfrm>
        </p:spPr>
        <p:txBody>
          <a:bodyPr/>
          <a:lstStyle/>
          <a:p>
            <a:r>
              <a:rPr lang="ar-LB" dirty="0"/>
              <a:t>شَرِكة سِمْسِم</a:t>
            </a:r>
            <a:endParaRPr lang="fr-FR" dirty="0"/>
          </a:p>
        </p:txBody>
      </p:sp>
      <p:sp>
        <p:nvSpPr>
          <p:cNvPr id="3" name="Sous-titre 2">
            <a:extLst>
              <a:ext uri="{FF2B5EF4-FFF2-40B4-BE49-F238E27FC236}">
                <a16:creationId xmlns:a16="http://schemas.microsoft.com/office/drawing/2014/main" id="{23D9D9A1-D668-4616-9206-DD2A197ECA87}"/>
              </a:ext>
            </a:extLst>
          </p:cNvPr>
          <p:cNvSpPr>
            <a:spLocks noGrp="1"/>
          </p:cNvSpPr>
          <p:nvPr>
            <p:ph type="subTitle" idx="1"/>
          </p:nvPr>
        </p:nvSpPr>
        <p:spPr>
          <a:xfrm>
            <a:off x="1524000" y="1183452"/>
            <a:ext cx="9144000" cy="1655762"/>
          </a:xfrm>
        </p:spPr>
        <p:txBody>
          <a:bodyPr>
            <a:normAutofit/>
          </a:bodyPr>
          <a:lstStyle/>
          <a:p>
            <a:r>
              <a:rPr lang="fr-FR" sz="4000" dirty="0" err="1"/>
              <a:t>Simsim</a:t>
            </a:r>
            <a:r>
              <a:rPr lang="fr-FR" sz="4000" dirty="0"/>
              <a:t> </a:t>
            </a:r>
            <a:r>
              <a:rPr lang="fr-FR" sz="4000" dirty="0" err="1"/>
              <a:t>company</a:t>
            </a:r>
            <a:endParaRPr lang="fr-FR" sz="4000" dirty="0"/>
          </a:p>
        </p:txBody>
      </p:sp>
      <p:pic>
        <p:nvPicPr>
          <p:cNvPr id="11" name="Image 10">
            <a:extLst>
              <a:ext uri="{FF2B5EF4-FFF2-40B4-BE49-F238E27FC236}">
                <a16:creationId xmlns:a16="http://schemas.microsoft.com/office/drawing/2014/main" id="{9B27C347-0EE2-47A7-89DA-02C76D72B3D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4688" r="94375">
                        <a14:foregroundMark x1="5625" y1="44167" x2="8646" y2="38125"/>
                        <a14:foregroundMark x1="8646" y1="38125" x2="8646" y2="37917"/>
                        <a14:foregroundMark x1="4688" y1="43958" x2="5521" y2="51042"/>
                        <a14:foregroundMark x1="52917" y1="45625" x2="56875" y2="44792"/>
                        <a14:foregroundMark x1="56875" y1="44792" x2="68021" y2="44792"/>
                        <a14:foregroundMark x1="68021" y1="44792" x2="75104" y2="44375"/>
                        <a14:foregroundMark x1="75104" y1="44375" x2="93438" y2="44375"/>
                        <a14:foregroundMark x1="94375" y1="43958" x2="91667" y2="53958"/>
                        <a14:foregroundMark x1="93542" y1="54167" x2="92083" y2="62500"/>
                        <a14:foregroundMark x1="92083" y1="62500" x2="92083" y2="71250"/>
                        <a14:foregroundMark x1="92083" y1="71250" x2="93125" y2="73958"/>
                        <a14:foregroundMark x1="52812" y1="32708" x2="47917" y2="37500"/>
                        <a14:foregroundMark x1="47917" y1="37500" x2="44583" y2="43333"/>
                        <a14:foregroundMark x1="44583" y1="43333" x2="42083" y2="52292"/>
                        <a14:foregroundMark x1="42083" y1="52292" x2="41042" y2="63333"/>
                        <a14:foregroundMark x1="41042" y1="63333" x2="44479" y2="69792"/>
                        <a14:foregroundMark x1="44479" y1="69792" x2="49271" y2="69167"/>
                        <a14:foregroundMark x1="49271" y1="69167" x2="55313" y2="56458"/>
                        <a14:foregroundMark x1="55313" y1="56458" x2="55625" y2="48333"/>
                        <a14:foregroundMark x1="55625" y1="48333" x2="54375" y2="42708"/>
                        <a14:backgroundMark x1="7500" y1="83333" x2="7500" y2="83333"/>
                        <a14:backgroundMark x1="38125" y1="83125" x2="38125" y2="83125"/>
                        <a14:backgroundMark x1="36563" y1="79583" x2="36563" y2="79583"/>
                        <a14:backgroundMark x1="33958" y1="79583" x2="58438" y2="84167"/>
                        <a14:backgroundMark x1="71875" y1="81875" x2="71875" y2="81875"/>
                        <a14:backgroundMark x1="76354" y1="81458" x2="76354" y2="81458"/>
                        <a14:backgroundMark x1="81354" y1="81875" x2="81354" y2="81875"/>
                        <a14:backgroundMark x1="85625" y1="81875" x2="85625" y2="81875"/>
                        <a14:backgroundMark x1="28646" y1="80625" x2="28646" y2="80625"/>
                        <a14:backgroundMark x1="23958" y1="81458" x2="23958" y2="81458"/>
                        <a14:backgroundMark x1="18542" y1="80833" x2="18542" y2="80833"/>
                        <a14:backgroundMark x1="14167" y1="79792" x2="14167" y2="79792"/>
                      </a14:backgroundRemoval>
                    </a14:imgEffect>
                  </a14:imgLayer>
                </a14:imgProps>
              </a:ext>
              <a:ext uri="{28A0092B-C50C-407E-A947-70E740481C1C}">
                <a14:useLocalDpi xmlns:a14="http://schemas.microsoft.com/office/drawing/2010/main" val="0"/>
              </a:ext>
            </a:extLst>
          </a:blip>
          <a:stretch>
            <a:fillRect/>
          </a:stretch>
        </p:blipFill>
        <p:spPr>
          <a:xfrm>
            <a:off x="453050" y="2839215"/>
            <a:ext cx="8852096" cy="4426048"/>
          </a:xfrm>
          <a:prstGeom prst="rect">
            <a:avLst/>
          </a:prstGeom>
        </p:spPr>
      </p:pic>
      <p:pic>
        <p:nvPicPr>
          <p:cNvPr id="16" name="Image 15">
            <a:extLst>
              <a:ext uri="{FF2B5EF4-FFF2-40B4-BE49-F238E27FC236}">
                <a16:creationId xmlns:a16="http://schemas.microsoft.com/office/drawing/2014/main" id="{15C8348F-6FD8-4FBC-AF2C-41CAE7B4603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895" b="95395" l="9455" r="93273">
                        <a14:foregroundMark x1="38182" y1="11184" x2="34909" y2="8114"/>
                        <a14:foregroundMark x1="76182" y1="86184" x2="68364" y2="91886"/>
                        <a14:foregroundMark x1="68364" y1="91886" x2="41091" y2="93421"/>
                        <a14:foregroundMark x1="55273" y1="85746" x2="50545" y2="79825"/>
                        <a14:foregroundMark x1="42182" y1="62939" x2="38909" y2="62939"/>
                        <a14:foregroundMark x1="9636" y1="27632" x2="9636" y2="27632"/>
                        <a14:foregroundMark x1="93273" y1="95395" x2="93273" y2="95395"/>
                      </a14:backgroundRemoval>
                    </a14:imgEffect>
                  </a14:imgLayer>
                </a14:imgProps>
              </a:ext>
              <a:ext uri="{28A0092B-C50C-407E-A947-70E740481C1C}">
                <a14:useLocalDpi xmlns:a14="http://schemas.microsoft.com/office/drawing/2010/main" val="0"/>
              </a:ext>
            </a:extLst>
          </a:blip>
          <a:stretch>
            <a:fillRect/>
          </a:stretch>
        </p:blipFill>
        <p:spPr>
          <a:xfrm flipH="1">
            <a:off x="8489597" y="5704135"/>
            <a:ext cx="1377214" cy="1653588"/>
          </a:xfrm>
          <a:prstGeom prst="rect">
            <a:avLst/>
          </a:prstGeom>
        </p:spPr>
      </p:pic>
      <p:pic>
        <p:nvPicPr>
          <p:cNvPr id="19" name="Image 18">
            <a:extLst>
              <a:ext uri="{FF2B5EF4-FFF2-40B4-BE49-F238E27FC236}">
                <a16:creationId xmlns:a16="http://schemas.microsoft.com/office/drawing/2014/main" id="{288A284B-696A-4256-B3E1-AD23E7CD32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206240" y="6081663"/>
            <a:ext cx="3348348" cy="1040327"/>
          </a:xfrm>
          <a:prstGeom prst="rect">
            <a:avLst/>
          </a:prstGeom>
        </p:spPr>
      </p:pic>
      <p:sp>
        <p:nvSpPr>
          <p:cNvPr id="4" name="ZoneTexte 3">
            <a:extLst>
              <a:ext uri="{FF2B5EF4-FFF2-40B4-BE49-F238E27FC236}">
                <a16:creationId xmlns:a16="http://schemas.microsoft.com/office/drawing/2014/main" id="{3E6B278C-3D10-4F13-8A0B-8ED61124548D}"/>
              </a:ext>
            </a:extLst>
          </p:cNvPr>
          <p:cNvSpPr txBox="1"/>
          <p:nvPr/>
        </p:nvSpPr>
        <p:spPr>
          <a:xfrm>
            <a:off x="4412975" y="4277802"/>
            <a:ext cx="652006" cy="40011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r" rtl="1"/>
            <a:r>
              <a:rPr lang="ar-LB" sz="2000" dirty="0"/>
              <a:t>سِمْسِم</a:t>
            </a:r>
            <a:endParaRPr lang="fr-FR" sz="2000" dirty="0"/>
          </a:p>
        </p:txBody>
      </p:sp>
      <p:pic>
        <p:nvPicPr>
          <p:cNvPr id="12" name="Image 11">
            <a:extLst>
              <a:ext uri="{FF2B5EF4-FFF2-40B4-BE49-F238E27FC236}">
                <a16:creationId xmlns:a16="http://schemas.microsoft.com/office/drawing/2014/main" id="{E9CA1131-8025-46BF-917D-758D0278B5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3204924" y="6313042"/>
            <a:ext cx="3348348" cy="1040327"/>
          </a:xfrm>
          <a:prstGeom prst="rect">
            <a:avLst/>
          </a:prstGeom>
        </p:spPr>
      </p:pic>
    </p:spTree>
    <p:extLst>
      <p:ext uri="{BB962C8B-B14F-4D97-AF65-F5344CB8AC3E}">
        <p14:creationId xmlns:p14="http://schemas.microsoft.com/office/powerpoint/2010/main" val="298121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4E5E85D6-C62B-4614-9BEF-2E07868C52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72"/>
            <a:ext cx="12192000" cy="6833455"/>
          </a:xfrm>
          <a:prstGeom prst="rect">
            <a:avLst/>
          </a:prstGeom>
        </p:spPr>
      </p:pic>
    </p:spTree>
    <p:extLst>
      <p:ext uri="{BB962C8B-B14F-4D97-AF65-F5344CB8AC3E}">
        <p14:creationId xmlns:p14="http://schemas.microsoft.com/office/powerpoint/2010/main" val="1303862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CA20244-AA6E-45E2-BF4A-547ECAE480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130"/>
            <a:ext cx="12192000" cy="6866130"/>
          </a:xfrm>
          <a:prstGeom prst="rect">
            <a:avLst/>
          </a:prstGeom>
        </p:spPr>
      </p:pic>
    </p:spTree>
    <p:extLst>
      <p:ext uri="{BB962C8B-B14F-4D97-AF65-F5344CB8AC3E}">
        <p14:creationId xmlns:p14="http://schemas.microsoft.com/office/powerpoint/2010/main" val="2024887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11EF7D7-3DD1-4B4E-A854-7256ABD1DA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79066"/>
          </a:xfrm>
          <a:prstGeom prst="rect">
            <a:avLst/>
          </a:prstGeom>
        </p:spPr>
      </p:pic>
    </p:spTree>
    <p:extLst>
      <p:ext uri="{BB962C8B-B14F-4D97-AF65-F5344CB8AC3E}">
        <p14:creationId xmlns:p14="http://schemas.microsoft.com/office/powerpoint/2010/main" val="606455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940C878-E1ED-4294-A2C2-82CA157A77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67"/>
            <a:ext cx="12192000" cy="6863829"/>
          </a:xfrm>
          <a:prstGeom prst="rect">
            <a:avLst/>
          </a:prstGeom>
        </p:spPr>
      </p:pic>
    </p:spTree>
    <p:extLst>
      <p:ext uri="{BB962C8B-B14F-4D97-AF65-F5344CB8AC3E}">
        <p14:creationId xmlns:p14="http://schemas.microsoft.com/office/powerpoint/2010/main" val="431463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7696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CAA89D7-0937-1245-5DD3-03B7F53DDDB7}"/>
              </a:ext>
            </a:extLst>
          </p:cNvPr>
          <p:cNvSpPr txBox="1"/>
          <p:nvPr/>
        </p:nvSpPr>
        <p:spPr>
          <a:xfrm>
            <a:off x="1461436" y="3746152"/>
            <a:ext cx="9269128" cy="1754326"/>
          </a:xfrm>
          <a:prstGeom prst="rect">
            <a:avLst/>
          </a:prstGeom>
          <a:noFill/>
        </p:spPr>
        <p:txBody>
          <a:bodyPr wrap="square" rtlCol="0">
            <a:spAutoFit/>
          </a:bodyPr>
          <a:lstStyle/>
          <a:p>
            <a:r>
              <a:rPr lang="fr-FR" dirty="0">
                <a:solidFill>
                  <a:schemeClr val="accent4">
                    <a:lumMod val="50000"/>
                  </a:schemeClr>
                </a:solidFill>
              </a:rPr>
              <a:t>Fil pédagogique: </a:t>
            </a:r>
          </a:p>
          <a:p>
            <a:r>
              <a:rPr lang="fr-FR" dirty="0"/>
              <a:t>1- Lisez les textes, puis posez des questions sur les personnages.</a:t>
            </a:r>
          </a:p>
          <a:p>
            <a:r>
              <a:rPr lang="fr-FR" dirty="0"/>
              <a:t>2- Demandez aux étudiants de posez des questions sur les personnages.</a:t>
            </a:r>
          </a:p>
          <a:p>
            <a:r>
              <a:rPr lang="fr-FR" dirty="0"/>
              <a:t>2 – Séparez la classe en deux ou trois groupes. Chaque groupe doit créer un mini compagnie. Les élèves choisissent le domaine de travail de cette compagnie et le rôle de chacun dans celle-ci. Puis chaque groupe présentent sa compagnie aux autres.</a:t>
            </a:r>
            <a:endParaRPr lang="en-US" dirty="0"/>
          </a:p>
        </p:txBody>
      </p:sp>
      <p:sp>
        <p:nvSpPr>
          <p:cNvPr id="5" name="ZoneTexte 4">
            <a:extLst>
              <a:ext uri="{FF2B5EF4-FFF2-40B4-BE49-F238E27FC236}">
                <a16:creationId xmlns:a16="http://schemas.microsoft.com/office/drawing/2014/main" id="{D133FCC7-2DF8-EED6-E3D1-BE2DDA02D6EF}"/>
              </a:ext>
            </a:extLst>
          </p:cNvPr>
          <p:cNvSpPr txBox="1"/>
          <p:nvPr/>
        </p:nvSpPr>
        <p:spPr>
          <a:xfrm>
            <a:off x="1461436" y="1164496"/>
            <a:ext cx="9269128" cy="1754326"/>
          </a:xfrm>
          <a:prstGeom prst="rect">
            <a:avLst/>
          </a:prstGeom>
          <a:noFill/>
        </p:spPr>
        <p:txBody>
          <a:bodyPr wrap="square" rtlCol="0">
            <a:spAutoFit/>
          </a:bodyPr>
          <a:lstStyle/>
          <a:p>
            <a:r>
              <a:rPr lang="fr-FR" dirty="0">
                <a:solidFill>
                  <a:schemeClr val="accent4">
                    <a:lumMod val="50000"/>
                  </a:schemeClr>
                </a:solidFill>
              </a:rPr>
              <a:t>Learning thread :</a:t>
            </a:r>
          </a:p>
          <a:p>
            <a:pPr marL="342900" indent="-342900">
              <a:buAutoNum type="arabicPeriod"/>
            </a:pPr>
            <a:r>
              <a:rPr lang="en-US" dirty="0"/>
              <a:t>Read the texts, then ask questions about the characters.</a:t>
            </a:r>
          </a:p>
          <a:p>
            <a:pPr marL="342900" indent="-342900">
              <a:buAutoNum type="arabicPeriod"/>
            </a:pPr>
            <a:r>
              <a:rPr lang="en-US" dirty="0"/>
              <a:t>Ask the students to ask questions about the characters.</a:t>
            </a:r>
          </a:p>
          <a:p>
            <a:pPr marL="342900" indent="-342900">
              <a:buAutoNum type="arabicPeriod"/>
            </a:pPr>
            <a:r>
              <a:rPr lang="en-US"/>
              <a:t>Divide </a:t>
            </a:r>
            <a:r>
              <a:rPr lang="en-US" dirty="0"/>
              <a:t>the class into two or three groups. Each group must create a mini-company. The students choose the company's area of ​​work and each member's role within it. Then each group presents its company to the others.</a:t>
            </a:r>
          </a:p>
        </p:txBody>
      </p:sp>
    </p:spTree>
    <p:extLst>
      <p:ext uri="{BB962C8B-B14F-4D97-AF65-F5344CB8AC3E}">
        <p14:creationId xmlns:p14="http://schemas.microsoft.com/office/powerpoint/2010/main" val="3479047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A76C1522-2239-4544-B7D1-F1015778F2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888"/>
            <a:ext cx="12192000" cy="6870888"/>
          </a:xfrm>
          <a:prstGeom prst="rect">
            <a:avLst/>
          </a:prstGeom>
        </p:spPr>
      </p:pic>
      <p:sp>
        <p:nvSpPr>
          <p:cNvPr id="14" name="Bulle narrative : ronde 13">
            <a:extLst>
              <a:ext uri="{FF2B5EF4-FFF2-40B4-BE49-F238E27FC236}">
                <a16:creationId xmlns:a16="http://schemas.microsoft.com/office/drawing/2014/main" id="{7F4E6957-C2ED-4A1C-B830-2DAA60BE6347}"/>
              </a:ext>
            </a:extLst>
          </p:cNvPr>
          <p:cNvSpPr/>
          <p:nvPr/>
        </p:nvSpPr>
        <p:spPr>
          <a:xfrm>
            <a:off x="5572041" y="197088"/>
            <a:ext cx="3041727" cy="2327110"/>
          </a:xfrm>
          <a:prstGeom prst="wedgeEllipseCallout">
            <a:avLst>
              <a:gd name="adj1" fmla="val -22699"/>
              <a:gd name="adj2" fmla="val 11050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LB" sz="4000" dirty="0"/>
              <a:t>مَرْحَبًا بِكَ</a:t>
            </a:r>
          </a:p>
          <a:p>
            <a:pPr algn="ctr"/>
            <a:r>
              <a:rPr lang="ar-LB" sz="4000" dirty="0"/>
              <a:t>فِي شَرِكة</a:t>
            </a:r>
          </a:p>
          <a:p>
            <a:pPr algn="ctr"/>
            <a:r>
              <a:rPr lang="ar-LB" sz="4000" dirty="0"/>
              <a:t>سِمْسِم</a:t>
            </a:r>
            <a:endParaRPr lang="fr-FR" sz="4000" dirty="0"/>
          </a:p>
        </p:txBody>
      </p:sp>
      <p:pic>
        <p:nvPicPr>
          <p:cNvPr id="7" name="Image 6">
            <a:extLst>
              <a:ext uri="{FF2B5EF4-FFF2-40B4-BE49-F238E27FC236}">
                <a16:creationId xmlns:a16="http://schemas.microsoft.com/office/drawing/2014/main" id="{601E8FD5-2713-463D-ADCE-554589DAA8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4385" y="4092336"/>
            <a:ext cx="930837" cy="2731166"/>
          </a:xfrm>
          <a:prstGeom prst="rect">
            <a:avLst/>
          </a:prstGeom>
        </p:spPr>
      </p:pic>
      <p:pic>
        <p:nvPicPr>
          <p:cNvPr id="9" name="Image 8">
            <a:extLst>
              <a:ext uri="{FF2B5EF4-FFF2-40B4-BE49-F238E27FC236}">
                <a16:creationId xmlns:a16="http://schemas.microsoft.com/office/drawing/2014/main" id="{4D5A97FD-3003-4183-8E80-4ABAACD951A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92" b="97533" l="9797" r="89845">
                        <a14:foregroundMark x1="51732" y1="1658" x2="49104" y2="8734"/>
                        <a14:foregroundMark x1="49104" y1="8734" x2="44564" y2="11120"/>
                        <a14:foregroundMark x1="48626" y1="1132" x2="36201" y2="4812"/>
                        <a14:foregroundMark x1="53286" y1="20421" x2="46714" y2="74323"/>
                        <a14:foregroundMark x1="46714" y1="74323" x2="19713" y2="92802"/>
                        <a14:foregroundMark x1="74552" y1="97533" x2="74552" y2="93166"/>
                        <a14:foregroundMark x1="43489" y1="27093" x2="25090" y2="31258"/>
                        <a14:foregroundMark x1="25090" y1="31258" x2="19116" y2="39871"/>
                      </a14:backgroundRemoval>
                    </a14:imgEffect>
                  </a14:imgLayer>
                </a14:imgProps>
              </a:ext>
              <a:ext uri="{28A0092B-C50C-407E-A947-70E740481C1C}">
                <a14:useLocalDpi xmlns:a14="http://schemas.microsoft.com/office/drawing/2010/main" val="0"/>
              </a:ext>
            </a:extLst>
          </a:blip>
          <a:stretch>
            <a:fillRect/>
          </a:stretch>
        </p:blipFill>
        <p:spPr>
          <a:xfrm>
            <a:off x="5840003" y="4106576"/>
            <a:ext cx="924287" cy="2731167"/>
          </a:xfrm>
          <a:prstGeom prst="rect">
            <a:avLst/>
          </a:prstGeom>
        </p:spPr>
      </p:pic>
      <p:pic>
        <p:nvPicPr>
          <p:cNvPr id="10" name="Image 9">
            <a:extLst>
              <a:ext uri="{FF2B5EF4-FFF2-40B4-BE49-F238E27FC236}">
                <a16:creationId xmlns:a16="http://schemas.microsoft.com/office/drawing/2014/main" id="{FFE05CFE-E1FC-492C-A6A4-10FD7970AFA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802" b="95318" l="9933" r="89899">
                        <a14:foregroundMark x1="38721" y1="13926" x2="42088" y2="6963"/>
                        <a14:foregroundMark x1="42088" y1="6963" x2="52020" y2="6963"/>
                        <a14:foregroundMark x1="52020" y1="6963" x2="57912" y2="13085"/>
                        <a14:foregroundMark x1="57912" y1="13085" x2="57071" y2="14166"/>
                        <a14:foregroundMark x1="47306" y1="11885" x2="47306" y2="11885"/>
                        <a14:foregroundMark x1="40067" y1="4802" x2="49495" y2="5762"/>
                        <a14:foregroundMark x1="45118" y1="91597" x2="40067" y2="93758"/>
                        <a14:foregroundMark x1="58754" y1="94958" x2="58754" y2="95318"/>
                        <a14:backgroundMark x1="15488" y1="6122" x2="15488" y2="6122"/>
                        <a14:backgroundMark x1="11616" y1="6603" x2="4882" y2="20648"/>
                        <a14:backgroundMark x1="4882" y1="20648" x2="4377" y2="39016"/>
                        <a14:backgroundMark x1="11616" y1="79592" x2="11616" y2="88115"/>
                        <a14:backgroundMark x1="11616" y1="88115" x2="15993" y2="56903"/>
                        <a14:backgroundMark x1="15993" y1="56903" x2="11616" y2="42017"/>
                        <a14:backgroundMark x1="11616" y1="42017" x2="5387" y2="87995"/>
                        <a14:backgroundMark x1="5387" y1="87995" x2="9596" y2="94358"/>
                        <a14:backgroundMark x1="9596" y1="94358" x2="13805" y2="95678"/>
                        <a14:backgroundMark x1="17172" y1="94358" x2="26936" y2="89676"/>
                        <a14:backgroundMark x1="26936" y1="89676" x2="31313" y2="85234"/>
                        <a14:backgroundMark x1="23232" y1="68908" x2="24747" y2="19688"/>
                        <a14:backgroundMark x1="76936" y1="12125" x2="69865" y2="74790"/>
                        <a14:backgroundMark x1="51010" y1="80552" x2="49832" y2="71669"/>
                        <a14:backgroundMark x1="57071" y1="47179" x2="57071" y2="47179"/>
                        <a14:backgroundMark x1="57576" y1="46339" x2="57576" y2="46339"/>
                        <a14:backgroundMark x1="46970" y1="64826" x2="46970" y2="64826"/>
                        <a14:backgroundMark x1="46465" y1="64706" x2="46296" y2="63986"/>
                        <a14:backgroundMark x1="38384" y1="63385" x2="38384" y2="63385"/>
                        <a14:backgroundMark x1="38552" y1="63625" x2="38552" y2="63625"/>
                        <a14:backgroundMark x1="38384" y1="64346" x2="38384" y2="64346"/>
                        <a14:backgroundMark x1="38047" y1="62905" x2="38047" y2="62905"/>
                        <a14:backgroundMark x1="38889" y1="65186" x2="38889" y2="65186"/>
                        <a14:backgroundMark x1="38889" y1="66267" x2="38889" y2="66267"/>
                        <a14:backgroundMark x1="36700" y1="66747" x2="36700" y2="66747"/>
                        <a14:backgroundMark x1="35522" y1="66867" x2="35522" y2="66867"/>
                        <a14:backgroundMark x1="34848" y1="67107" x2="34848" y2="67107"/>
                      </a14:backgroundRemoval>
                    </a14:imgEffect>
                  </a14:imgLayer>
                </a14:imgProps>
              </a:ext>
              <a:ext uri="{28A0092B-C50C-407E-A947-70E740481C1C}">
                <a14:useLocalDpi xmlns:a14="http://schemas.microsoft.com/office/drawing/2010/main" val="0"/>
              </a:ext>
            </a:extLst>
          </a:blip>
          <a:stretch>
            <a:fillRect/>
          </a:stretch>
        </p:blipFill>
        <p:spPr>
          <a:xfrm>
            <a:off x="7806202" y="4038393"/>
            <a:ext cx="2044795" cy="2867532"/>
          </a:xfrm>
          <a:prstGeom prst="rect">
            <a:avLst/>
          </a:prstGeom>
        </p:spPr>
      </p:pic>
      <p:pic>
        <p:nvPicPr>
          <p:cNvPr id="11" name="Image 10">
            <a:extLst>
              <a:ext uri="{FF2B5EF4-FFF2-40B4-BE49-F238E27FC236}">
                <a16:creationId xmlns:a16="http://schemas.microsoft.com/office/drawing/2014/main" id="{32BF1514-41F3-45C7-AAF1-02DB85FB0D66}"/>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6228" b="96122" l="10000" r="90000">
                        <a14:foregroundMark x1="35385" y1="6228" x2="51077" y2="10693"/>
                        <a14:foregroundMark x1="49538" y1="26322" x2="50462" y2="30905"/>
                        <a14:foregroundMark x1="36000" y1="88719" x2="45692" y2="91657"/>
                        <a14:foregroundMark x1="45692" y1="91657" x2="53846" y2="91657"/>
                        <a14:foregroundMark x1="38615" y1="96122" x2="38615" y2="96122"/>
                        <a14:foregroundMark x1="19780" y1="35605" x2="24000" y2="39365"/>
                        <a14:foregroundMark x1="19385" y1="35253" x2="19780" y2="35605"/>
                        <a14:foregroundMark x1="18615" y1="34078" x2="18615" y2="34078"/>
                        <a14:backgroundMark x1="23846" y1="31845" x2="23846" y2="31845"/>
                        <a14:backgroundMark x1="24308" y1="32785" x2="24308" y2="32785"/>
                        <a14:backgroundMark x1="24462" y1="33725" x2="24462" y2="33725"/>
                        <a14:backgroundMark x1="24615" y1="34313" x2="24615" y2="34313"/>
                        <a14:backgroundMark x1="27538" y1="35605" x2="27538" y2="35605"/>
                        <a14:backgroundMark x1="19846" y1="34078" x2="19846" y2="34078"/>
                        <a14:backgroundMark x1="20615" y1="35370" x2="20615" y2="35370"/>
                        <a14:backgroundMark x1="20769" y1="35605" x2="20769" y2="35605"/>
                        <a14:backgroundMark x1="24769" y1="34783" x2="24769" y2="34783"/>
                      </a14:backgroundRemoval>
                    </a14:imgEffect>
                  </a14:imgLayer>
                </a14:imgProps>
              </a:ext>
              <a:ext uri="{28A0092B-C50C-407E-A947-70E740481C1C}">
                <a14:useLocalDpi xmlns:a14="http://schemas.microsoft.com/office/drawing/2010/main" val="0"/>
              </a:ext>
            </a:extLst>
          </a:blip>
          <a:stretch>
            <a:fillRect/>
          </a:stretch>
        </p:blipFill>
        <p:spPr>
          <a:xfrm>
            <a:off x="4147322" y="4174758"/>
            <a:ext cx="2086085" cy="2731167"/>
          </a:xfrm>
          <a:prstGeom prst="rect">
            <a:avLst/>
          </a:prstGeom>
        </p:spPr>
      </p:pic>
      <p:pic>
        <p:nvPicPr>
          <p:cNvPr id="13" name="Image 12">
            <a:extLst>
              <a:ext uri="{FF2B5EF4-FFF2-40B4-BE49-F238E27FC236}">
                <a16:creationId xmlns:a16="http://schemas.microsoft.com/office/drawing/2014/main" id="{392D5E91-8DB6-4AB0-B9CF-C2D0AC453BB0}"/>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3614" b="96252" l="9933" r="89899">
                        <a14:foregroundMark x1="52525" y1="90228" x2="53199" y2="90495"/>
                        <a14:foregroundMark x1="53199" y1="93708" x2="53199" y2="96252"/>
                        <a14:foregroundMark x1="55892" y1="7898" x2="55892" y2="7898"/>
                        <a14:foregroundMark x1="48822" y1="58501" x2="48822" y2="58501"/>
                        <a14:foregroundMark x1="52020" y1="56359" x2="52189" y2="68942"/>
                        <a14:foregroundMark x1="43771" y1="31593" x2="47811" y2="39625"/>
                        <a14:foregroundMark x1="47811" y1="39625" x2="47811" y2="39759"/>
                        <a14:foregroundMark x1="47306" y1="3614" x2="41582" y2="13521"/>
                        <a14:foregroundMark x1="57239" y1="4418" x2="59259" y2="6158"/>
                        <a14:foregroundMark x1="59259" y1="42838" x2="56566" y2="51004"/>
                        <a14:foregroundMark x1="56566" y1="51539" x2="56566" y2="51807"/>
                      </a14:backgroundRemoval>
                    </a14:imgEffect>
                  </a14:imgLayer>
                </a14:imgProps>
              </a:ext>
              <a:ext uri="{28A0092B-C50C-407E-A947-70E740481C1C}">
                <a14:useLocalDpi xmlns:a14="http://schemas.microsoft.com/office/drawing/2010/main" val="0"/>
              </a:ext>
            </a:extLst>
          </a:blip>
          <a:stretch>
            <a:fillRect/>
          </a:stretch>
        </p:blipFill>
        <p:spPr>
          <a:xfrm>
            <a:off x="2743988" y="4146477"/>
            <a:ext cx="2194259" cy="2759448"/>
          </a:xfrm>
          <a:prstGeom prst="rect">
            <a:avLst/>
          </a:prstGeom>
        </p:spPr>
      </p:pic>
      <p:pic>
        <p:nvPicPr>
          <p:cNvPr id="15" name="Image 14">
            <a:extLst>
              <a:ext uri="{FF2B5EF4-FFF2-40B4-BE49-F238E27FC236}">
                <a16:creationId xmlns:a16="http://schemas.microsoft.com/office/drawing/2014/main" id="{71E4DA64-F4F5-4564-896A-26A61A9060D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91658" y="4146477"/>
            <a:ext cx="948776" cy="2691266"/>
          </a:xfrm>
          <a:prstGeom prst="rect">
            <a:avLst/>
          </a:prstGeom>
        </p:spPr>
      </p:pic>
      <p:sp>
        <p:nvSpPr>
          <p:cNvPr id="16" name="Bulle narrative : ronde 15">
            <a:extLst>
              <a:ext uri="{FF2B5EF4-FFF2-40B4-BE49-F238E27FC236}">
                <a16:creationId xmlns:a16="http://schemas.microsoft.com/office/drawing/2014/main" id="{B328707C-2915-4CA2-94D7-746BD0263A55}"/>
              </a:ext>
            </a:extLst>
          </p:cNvPr>
          <p:cNvSpPr/>
          <p:nvPr/>
        </p:nvSpPr>
        <p:spPr>
          <a:xfrm>
            <a:off x="-16619" y="-8929"/>
            <a:ext cx="4835112" cy="2867532"/>
          </a:xfrm>
          <a:prstGeom prst="wedgeEllipseCallout">
            <a:avLst>
              <a:gd name="adj1" fmla="val 4687"/>
              <a:gd name="adj2" fmla="val 83137"/>
            </a:avLst>
          </a:prstGeom>
        </p:spPr>
        <p:style>
          <a:lnRef idx="2">
            <a:schemeClr val="accent1"/>
          </a:lnRef>
          <a:fillRef idx="1">
            <a:schemeClr val="lt1"/>
          </a:fillRef>
          <a:effectRef idx="0">
            <a:schemeClr val="accent1"/>
          </a:effectRef>
          <a:fontRef idx="minor">
            <a:schemeClr val="dk1"/>
          </a:fontRef>
        </p:style>
        <p:txBody>
          <a:bodyPr rtlCol="0" anchor="ctr"/>
          <a:lstStyle/>
          <a:p>
            <a:pPr algn="ctr" rtl="1"/>
            <a:r>
              <a:rPr lang="ar-LB" sz="3600" dirty="0"/>
              <a:t>أَهْلًا أَنا الزَمِيل الجَدِيد</a:t>
            </a:r>
          </a:p>
          <a:p>
            <a:pPr algn="ctr" rtl="1"/>
            <a:r>
              <a:rPr lang="ar-LB" sz="3600" dirty="0"/>
              <a:t>اِسْمِي جاك</a:t>
            </a:r>
          </a:p>
          <a:p>
            <a:pPr algn="ctr" rtl="1"/>
            <a:r>
              <a:rPr lang="ar-LB" sz="3600" dirty="0"/>
              <a:t>أَنا مِنْ سويسرا</a:t>
            </a:r>
          </a:p>
          <a:p>
            <a:pPr algn="ctr" rtl="1"/>
            <a:r>
              <a:rPr lang="ar-LB" sz="3600" dirty="0"/>
              <a:t>أنا مَعْلُوماتِيّ الشَرِكة</a:t>
            </a:r>
            <a:endParaRPr lang="fr-FR" sz="3600" dirty="0"/>
          </a:p>
        </p:txBody>
      </p:sp>
      <p:sp>
        <p:nvSpPr>
          <p:cNvPr id="17" name="Bulle narrative : ronde 16">
            <a:extLst>
              <a:ext uri="{FF2B5EF4-FFF2-40B4-BE49-F238E27FC236}">
                <a16:creationId xmlns:a16="http://schemas.microsoft.com/office/drawing/2014/main" id="{5202ECEF-E21F-41C4-8AEE-0AF0BC2D8396}"/>
              </a:ext>
            </a:extLst>
          </p:cNvPr>
          <p:cNvSpPr/>
          <p:nvPr/>
        </p:nvSpPr>
        <p:spPr>
          <a:xfrm>
            <a:off x="5574362" y="15693"/>
            <a:ext cx="3861867" cy="2266297"/>
          </a:xfrm>
          <a:prstGeom prst="wedgeEllipseCallout">
            <a:avLst>
              <a:gd name="adj1" fmla="val -27684"/>
              <a:gd name="adj2" fmla="val 11809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LB" sz="4000" dirty="0"/>
              <a:t>السلام عليكم اسمي أَمِير وأنا مُدِير الشَرِكة</a:t>
            </a:r>
            <a:endParaRPr lang="fr-FR" sz="4000" dirty="0"/>
          </a:p>
        </p:txBody>
      </p:sp>
      <p:sp>
        <p:nvSpPr>
          <p:cNvPr id="18" name="Bulle narrative : ronde 17">
            <a:extLst>
              <a:ext uri="{FF2B5EF4-FFF2-40B4-BE49-F238E27FC236}">
                <a16:creationId xmlns:a16="http://schemas.microsoft.com/office/drawing/2014/main" id="{2F33C09E-5740-4545-B55F-2AEF34FC8BFB}"/>
              </a:ext>
            </a:extLst>
          </p:cNvPr>
          <p:cNvSpPr/>
          <p:nvPr/>
        </p:nvSpPr>
        <p:spPr>
          <a:xfrm>
            <a:off x="4389079" y="15693"/>
            <a:ext cx="3861867" cy="2327110"/>
          </a:xfrm>
          <a:prstGeom prst="wedgeEllipseCallout">
            <a:avLst>
              <a:gd name="adj1" fmla="val -27684"/>
              <a:gd name="adj2" fmla="val 11809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LB" sz="4000" dirty="0"/>
              <a:t>السلام عليكم اسمي جَمِيلة وأنا مُصَمِّمة الشَرِكة</a:t>
            </a:r>
            <a:endParaRPr lang="fr-FR" sz="4000" dirty="0"/>
          </a:p>
        </p:txBody>
      </p:sp>
      <p:sp>
        <p:nvSpPr>
          <p:cNvPr id="19" name="Bulle narrative : ronde 18">
            <a:extLst>
              <a:ext uri="{FF2B5EF4-FFF2-40B4-BE49-F238E27FC236}">
                <a16:creationId xmlns:a16="http://schemas.microsoft.com/office/drawing/2014/main" id="{B1E4E2F4-8740-48B8-B0F6-3021AA9BC89D}"/>
              </a:ext>
            </a:extLst>
          </p:cNvPr>
          <p:cNvSpPr/>
          <p:nvPr/>
        </p:nvSpPr>
        <p:spPr>
          <a:xfrm>
            <a:off x="7015687" y="73565"/>
            <a:ext cx="4242317" cy="2327110"/>
          </a:xfrm>
          <a:prstGeom prst="wedgeEllipseCallout">
            <a:avLst>
              <a:gd name="adj1" fmla="val -27684"/>
              <a:gd name="adj2" fmla="val 11809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LB" sz="4000" dirty="0"/>
              <a:t>أَهْلًا اِسمي كَوْثَر وأنا سكرتيرة الشركة</a:t>
            </a:r>
            <a:endParaRPr lang="fr-FR" sz="4000" dirty="0"/>
          </a:p>
        </p:txBody>
      </p:sp>
      <p:sp>
        <p:nvSpPr>
          <p:cNvPr id="20" name="Bulle narrative : ronde 19">
            <a:extLst>
              <a:ext uri="{FF2B5EF4-FFF2-40B4-BE49-F238E27FC236}">
                <a16:creationId xmlns:a16="http://schemas.microsoft.com/office/drawing/2014/main" id="{D6C293B3-684F-489D-8B36-336A1D613BC4}"/>
              </a:ext>
            </a:extLst>
          </p:cNvPr>
          <p:cNvSpPr/>
          <p:nvPr/>
        </p:nvSpPr>
        <p:spPr>
          <a:xfrm>
            <a:off x="8330133" y="-22835"/>
            <a:ext cx="3861867" cy="2327110"/>
          </a:xfrm>
          <a:prstGeom prst="wedgeEllipseCallout">
            <a:avLst>
              <a:gd name="adj1" fmla="val -27684"/>
              <a:gd name="adj2" fmla="val 11809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LB" sz="4000" dirty="0"/>
              <a:t>أهلًا اِسمي أَنْور وأنا مُدِير تَسْوِيق الشَرِكة</a:t>
            </a:r>
            <a:endParaRPr lang="fr-FR" sz="4000" dirty="0"/>
          </a:p>
        </p:txBody>
      </p:sp>
      <p:sp>
        <p:nvSpPr>
          <p:cNvPr id="21" name="Bulle narrative : ronde 20">
            <a:extLst>
              <a:ext uri="{FF2B5EF4-FFF2-40B4-BE49-F238E27FC236}">
                <a16:creationId xmlns:a16="http://schemas.microsoft.com/office/drawing/2014/main" id="{594A9227-5329-4791-B6AD-4665692C9452}"/>
              </a:ext>
            </a:extLst>
          </p:cNvPr>
          <p:cNvSpPr/>
          <p:nvPr/>
        </p:nvSpPr>
        <p:spPr>
          <a:xfrm>
            <a:off x="2995446" y="-36850"/>
            <a:ext cx="3861867" cy="2720092"/>
          </a:xfrm>
          <a:prstGeom prst="wedgeEllipseCallout">
            <a:avLst>
              <a:gd name="adj1" fmla="val -21547"/>
              <a:gd name="adj2" fmla="val 9821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LB" sz="4000" dirty="0"/>
              <a:t>السلام عليكم اسمي جان </a:t>
            </a:r>
            <a:endParaRPr lang="fr-FR" sz="4000" dirty="0"/>
          </a:p>
          <a:p>
            <a:pPr algn="ctr"/>
            <a:r>
              <a:rPr lang="ar-LB" sz="4000" dirty="0"/>
              <a:t>أنا أَمِرِيكِيّة وأنا مُحاسِبة الشَرِكة</a:t>
            </a:r>
            <a:endParaRPr lang="fr-FR" sz="4000" dirty="0"/>
          </a:p>
        </p:txBody>
      </p:sp>
    </p:spTree>
    <p:extLst>
      <p:ext uri="{BB962C8B-B14F-4D97-AF65-F5344CB8AC3E}">
        <p14:creationId xmlns:p14="http://schemas.microsoft.com/office/powerpoint/2010/main" val="325997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19"/>
                                        </p:tgtEl>
                                      </p:cBhvr>
                                    </p:animEffect>
                                    <p:set>
                                      <p:cBhvr>
                                        <p:cTn id="57" dur="1" fill="hold">
                                          <p:stCondLst>
                                            <p:cond delay="499"/>
                                          </p:stCondLst>
                                        </p:cTn>
                                        <p:tgtEl>
                                          <p:spTgt spid="1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20"/>
                                        </p:tgtEl>
                                      </p:cBhvr>
                                    </p:animEffect>
                                    <p:set>
                                      <p:cBhvr>
                                        <p:cTn id="67" dur="1" fill="hold">
                                          <p:stCondLst>
                                            <p:cond delay="499"/>
                                          </p:stCondLst>
                                        </p:cTn>
                                        <p:tgtEl>
                                          <p:spTgt spid="20"/>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500"/>
                                        <p:tgtEl>
                                          <p:spTgt spid="21"/>
                                        </p:tgtEl>
                                      </p:cBhvr>
                                    </p:animEffect>
                                    <p:set>
                                      <p:cBhvr>
                                        <p:cTn id="77" dur="1" fill="hold">
                                          <p:stCondLst>
                                            <p:cond delay="499"/>
                                          </p:stCondLst>
                                        </p:cTn>
                                        <p:tgtEl>
                                          <p:spTgt spid="21"/>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42" presetClass="path" presetSubtype="0" accel="50000" decel="50000" fill="hold" nodeType="clickEffect">
                                  <p:stCondLst>
                                    <p:cond delay="0"/>
                                  </p:stCondLst>
                                  <p:childTnLst>
                                    <p:animMotion origin="layout" path="M -2.08333E-6 -3.33333E-6 L 0.29011 0.00417 " pathEditMode="relative" rAng="0" ptsTypes="AA">
                                      <p:cBhvr>
                                        <p:cTn id="81" dur="2000" fill="hold"/>
                                        <p:tgtEl>
                                          <p:spTgt spid="7"/>
                                        </p:tgtEl>
                                        <p:attrNameLst>
                                          <p:attrName>ppt_x</p:attrName>
                                          <p:attrName>ppt_y</p:attrName>
                                        </p:attrNameLst>
                                      </p:cBhvr>
                                      <p:rCtr x="14505" y="208"/>
                                    </p:animMotion>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fade">
                                      <p:cBhvr>
                                        <p:cTn id="86" dur="500"/>
                                        <p:tgtEl>
                                          <p:spTgt spid="16"/>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grpId="1" nodeType="clickEffect">
                                  <p:stCondLst>
                                    <p:cond delay="0"/>
                                  </p:stCondLst>
                                  <p:childTnLst>
                                    <p:animEffect transition="out" filter="fade">
                                      <p:cBhvr>
                                        <p:cTn id="90" dur="500"/>
                                        <p:tgtEl>
                                          <p:spTgt spid="16"/>
                                        </p:tgtEl>
                                      </p:cBhvr>
                                    </p:animEffect>
                                    <p:set>
                                      <p:cBhvr>
                                        <p:cTn id="91" dur="1" fill="hold">
                                          <p:stCondLst>
                                            <p:cond delay="499"/>
                                          </p:stCondLst>
                                        </p:cTn>
                                        <p:tgtEl>
                                          <p:spTgt spid="16"/>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fade">
                                      <p:cBhvr>
                                        <p:cTn id="96" dur="500"/>
                                        <p:tgtEl>
                                          <p:spTgt spid="14"/>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grpId="1" nodeType="clickEffect">
                                  <p:stCondLst>
                                    <p:cond delay="0"/>
                                  </p:stCondLst>
                                  <p:childTnLst>
                                    <p:animEffect transition="out" filter="fade">
                                      <p:cBhvr>
                                        <p:cTn id="100" dur="500"/>
                                        <p:tgtEl>
                                          <p:spTgt spid="14"/>
                                        </p:tgtEl>
                                      </p:cBhvr>
                                    </p:animEffect>
                                    <p:set>
                                      <p:cBhvr>
                                        <p:cTn id="101"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3E82498-4923-4957-8DFD-4D63F1E0A0A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18282" y="1067401"/>
            <a:ext cx="10555436" cy="5790599"/>
          </a:xfrm>
          <a:prstGeom prst="rect">
            <a:avLst/>
          </a:prstGeom>
          <a:noFill/>
          <a:ln>
            <a:noFill/>
          </a:ln>
        </p:spPr>
      </p:pic>
      <p:sp>
        <p:nvSpPr>
          <p:cNvPr id="5" name="ZoneTexte 4">
            <a:extLst>
              <a:ext uri="{FF2B5EF4-FFF2-40B4-BE49-F238E27FC236}">
                <a16:creationId xmlns:a16="http://schemas.microsoft.com/office/drawing/2014/main" id="{57F82FBF-788C-4F48-B0B3-46D8457FF5B7}"/>
              </a:ext>
            </a:extLst>
          </p:cNvPr>
          <p:cNvSpPr txBox="1"/>
          <p:nvPr/>
        </p:nvSpPr>
        <p:spPr>
          <a:xfrm>
            <a:off x="9299544" y="1613834"/>
            <a:ext cx="1288628" cy="707886"/>
          </a:xfrm>
          <a:prstGeom prst="rect">
            <a:avLst/>
          </a:prstGeom>
          <a:noFill/>
        </p:spPr>
        <p:txBody>
          <a:bodyPr wrap="square" rtlCol="0">
            <a:spAutoFit/>
          </a:bodyPr>
          <a:lstStyle/>
          <a:p>
            <a:pPr algn="r" rtl="1"/>
            <a:r>
              <a:rPr lang="ar-LB" sz="4000" dirty="0"/>
              <a:t>أَعْرِفُ</a:t>
            </a:r>
            <a:endParaRPr lang="fr-FR" sz="4000" dirty="0"/>
          </a:p>
        </p:txBody>
      </p:sp>
      <p:sp>
        <p:nvSpPr>
          <p:cNvPr id="7" name="ZoneTexte 6">
            <a:extLst>
              <a:ext uri="{FF2B5EF4-FFF2-40B4-BE49-F238E27FC236}">
                <a16:creationId xmlns:a16="http://schemas.microsoft.com/office/drawing/2014/main" id="{BD5116CF-2D9D-4092-A674-F1D0278A4487}"/>
              </a:ext>
            </a:extLst>
          </p:cNvPr>
          <p:cNvSpPr txBox="1"/>
          <p:nvPr/>
        </p:nvSpPr>
        <p:spPr>
          <a:xfrm>
            <a:off x="7257403" y="1732367"/>
            <a:ext cx="1083734" cy="707886"/>
          </a:xfrm>
          <a:prstGeom prst="rect">
            <a:avLst/>
          </a:prstGeom>
          <a:noFill/>
        </p:spPr>
        <p:txBody>
          <a:bodyPr wrap="square" rtlCol="0">
            <a:spAutoFit/>
          </a:bodyPr>
          <a:lstStyle/>
          <a:p>
            <a:pPr algn="r" rtl="1"/>
            <a:r>
              <a:rPr lang="ar-LB" sz="4000" dirty="0"/>
              <a:t>أَتَعَلَّمُ</a:t>
            </a:r>
            <a:endParaRPr lang="fr-FR" sz="4000" dirty="0"/>
          </a:p>
        </p:txBody>
      </p:sp>
      <p:sp>
        <p:nvSpPr>
          <p:cNvPr id="8" name="ZoneTexte 7">
            <a:extLst>
              <a:ext uri="{FF2B5EF4-FFF2-40B4-BE49-F238E27FC236}">
                <a16:creationId xmlns:a16="http://schemas.microsoft.com/office/drawing/2014/main" id="{D5ED3F9A-5F95-4004-B02C-CAE9A3863621}"/>
              </a:ext>
            </a:extLst>
          </p:cNvPr>
          <p:cNvSpPr txBox="1"/>
          <p:nvPr/>
        </p:nvSpPr>
        <p:spPr>
          <a:xfrm>
            <a:off x="5451644" y="1732367"/>
            <a:ext cx="1083734" cy="707886"/>
          </a:xfrm>
          <a:prstGeom prst="rect">
            <a:avLst/>
          </a:prstGeom>
          <a:noFill/>
        </p:spPr>
        <p:txBody>
          <a:bodyPr wrap="square" rtlCol="0">
            <a:spAutoFit/>
          </a:bodyPr>
          <a:lstStyle/>
          <a:p>
            <a:pPr algn="r" rtl="1"/>
            <a:r>
              <a:rPr lang="ar-LB" sz="4000" dirty="0"/>
              <a:t>أَعْمَلُ</a:t>
            </a:r>
            <a:endParaRPr lang="fr-FR" sz="4000" dirty="0"/>
          </a:p>
        </p:txBody>
      </p:sp>
      <p:sp>
        <p:nvSpPr>
          <p:cNvPr id="9" name="ZoneTexte 8">
            <a:extLst>
              <a:ext uri="{FF2B5EF4-FFF2-40B4-BE49-F238E27FC236}">
                <a16:creationId xmlns:a16="http://schemas.microsoft.com/office/drawing/2014/main" id="{7BB6FAAA-0684-4F48-A4BB-5B7ACF22582A}"/>
              </a:ext>
            </a:extLst>
          </p:cNvPr>
          <p:cNvSpPr txBox="1"/>
          <p:nvPr/>
        </p:nvSpPr>
        <p:spPr>
          <a:xfrm>
            <a:off x="3377470" y="1306057"/>
            <a:ext cx="1288628" cy="1323439"/>
          </a:xfrm>
          <a:prstGeom prst="rect">
            <a:avLst/>
          </a:prstGeom>
          <a:noFill/>
        </p:spPr>
        <p:txBody>
          <a:bodyPr wrap="square" rtlCol="0">
            <a:spAutoFit/>
          </a:bodyPr>
          <a:lstStyle/>
          <a:p>
            <a:pPr algn="r" rtl="1"/>
            <a:r>
              <a:rPr lang="ar-LB" sz="4000" dirty="0"/>
              <a:t>أرجِع</a:t>
            </a:r>
          </a:p>
          <a:p>
            <a:pPr algn="r" rtl="1"/>
            <a:r>
              <a:rPr lang="ar-LB" sz="4000" dirty="0"/>
              <a:t>أَدرُس</a:t>
            </a:r>
            <a:endParaRPr lang="fr-FR" sz="4000" dirty="0"/>
          </a:p>
        </p:txBody>
      </p:sp>
      <p:sp>
        <p:nvSpPr>
          <p:cNvPr id="10" name="ZoneTexte 9">
            <a:extLst>
              <a:ext uri="{FF2B5EF4-FFF2-40B4-BE49-F238E27FC236}">
                <a16:creationId xmlns:a16="http://schemas.microsoft.com/office/drawing/2014/main" id="{93B75838-8ABD-4C26-9D38-D0A06125C316}"/>
              </a:ext>
            </a:extLst>
          </p:cNvPr>
          <p:cNvSpPr txBox="1"/>
          <p:nvPr/>
        </p:nvSpPr>
        <p:spPr>
          <a:xfrm>
            <a:off x="1405867" y="1613834"/>
            <a:ext cx="1083734" cy="707886"/>
          </a:xfrm>
          <a:prstGeom prst="rect">
            <a:avLst/>
          </a:prstGeom>
          <a:noFill/>
        </p:spPr>
        <p:txBody>
          <a:bodyPr wrap="square" rtlCol="0">
            <a:spAutoFit/>
          </a:bodyPr>
          <a:lstStyle/>
          <a:p>
            <a:pPr algn="r" rtl="1"/>
            <a:r>
              <a:rPr lang="ar-LB" sz="4000" dirty="0"/>
              <a:t>أَتَكَلَّمُ</a:t>
            </a:r>
            <a:endParaRPr lang="fr-FR" sz="4000" dirty="0"/>
          </a:p>
        </p:txBody>
      </p:sp>
      <p:sp>
        <p:nvSpPr>
          <p:cNvPr id="2" name="ZoneTexte 1">
            <a:extLst>
              <a:ext uri="{FF2B5EF4-FFF2-40B4-BE49-F238E27FC236}">
                <a16:creationId xmlns:a16="http://schemas.microsoft.com/office/drawing/2014/main" id="{45A43121-67EF-4024-9AC4-26334424FB75}"/>
              </a:ext>
            </a:extLst>
          </p:cNvPr>
          <p:cNvSpPr txBox="1"/>
          <p:nvPr/>
        </p:nvSpPr>
        <p:spPr>
          <a:xfrm>
            <a:off x="5122835" y="27296"/>
            <a:ext cx="2825087" cy="707886"/>
          </a:xfrm>
          <a:prstGeom prst="rect">
            <a:avLst/>
          </a:prstGeom>
          <a:noFill/>
        </p:spPr>
        <p:txBody>
          <a:bodyPr wrap="square" rtlCol="0">
            <a:spAutoFit/>
          </a:bodyPr>
          <a:lstStyle/>
          <a:p>
            <a:r>
              <a:rPr lang="fr-FR" sz="4000" dirty="0"/>
              <a:t>Révision</a:t>
            </a:r>
          </a:p>
        </p:txBody>
      </p:sp>
    </p:spTree>
    <p:extLst>
      <p:ext uri="{BB962C8B-B14F-4D97-AF65-F5344CB8AC3E}">
        <p14:creationId xmlns:p14="http://schemas.microsoft.com/office/powerpoint/2010/main" val="747147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67B47EC-2277-4254-9BF1-250D2BA5333D}"/>
              </a:ext>
            </a:extLst>
          </p:cNvPr>
          <p:cNvSpPr>
            <a:spLocks noGrp="1"/>
          </p:cNvSpPr>
          <p:nvPr>
            <p:ph idx="1"/>
          </p:nvPr>
        </p:nvSpPr>
        <p:spPr>
          <a:xfrm>
            <a:off x="747889" y="302210"/>
            <a:ext cx="10515600" cy="906286"/>
          </a:xfrm>
        </p:spPr>
        <p:txBody>
          <a:bodyPr>
            <a:normAutofit/>
          </a:bodyPr>
          <a:lstStyle/>
          <a:p>
            <a:pPr marL="0" indent="0" algn="ctr">
              <a:buNone/>
            </a:pPr>
            <a:r>
              <a:rPr lang="fr-FR" sz="3600" dirty="0">
                <a:solidFill>
                  <a:srgbClr val="FF0000"/>
                </a:solidFill>
                <a:latin typeface="Calibri Light" panose="020F0302020204030204"/>
                <a:ea typeface="+mj-ea"/>
                <a:cs typeface="+mj-cs"/>
              </a:rPr>
              <a:t>Notez : dans vos têtes et non dans vos cahiers!</a:t>
            </a:r>
            <a:endParaRPr lang="fr-FR" sz="3600" dirty="0">
              <a:solidFill>
                <a:srgbClr val="FF0000"/>
              </a:solidFill>
            </a:endParaRPr>
          </a:p>
        </p:txBody>
      </p:sp>
      <p:graphicFrame>
        <p:nvGraphicFramePr>
          <p:cNvPr id="5" name="Tableau 4">
            <a:extLst>
              <a:ext uri="{FF2B5EF4-FFF2-40B4-BE49-F238E27FC236}">
                <a16:creationId xmlns:a16="http://schemas.microsoft.com/office/drawing/2014/main" id="{DB77ECCE-FB02-4081-B5B6-533D7A7BF687}"/>
              </a:ext>
            </a:extLst>
          </p:cNvPr>
          <p:cNvGraphicFramePr>
            <a:graphicFrameLocks noGrp="1"/>
          </p:cNvGraphicFramePr>
          <p:nvPr>
            <p:extLst>
              <p:ext uri="{D42A27DB-BD31-4B8C-83A1-F6EECF244321}">
                <p14:modId xmlns:p14="http://schemas.microsoft.com/office/powerpoint/2010/main" val="1686004465"/>
              </p:ext>
            </p:extLst>
          </p:nvPr>
        </p:nvGraphicFramePr>
        <p:xfrm>
          <a:off x="656449" y="1645920"/>
          <a:ext cx="4729367" cy="5212080"/>
        </p:xfrm>
        <a:graphic>
          <a:graphicData uri="http://schemas.openxmlformats.org/drawingml/2006/table">
            <a:tbl>
              <a:tblPr firstRow="1" bandRow="1">
                <a:tableStyleId>{2D5ABB26-0587-4C30-8999-92F81FD0307C}</a:tableStyleId>
              </a:tblPr>
              <a:tblGrid>
                <a:gridCol w="1571865">
                  <a:extLst>
                    <a:ext uri="{9D8B030D-6E8A-4147-A177-3AD203B41FA5}">
                      <a16:colId xmlns:a16="http://schemas.microsoft.com/office/drawing/2014/main" val="1710654831"/>
                    </a:ext>
                  </a:extLst>
                </a:gridCol>
                <a:gridCol w="3157502">
                  <a:extLst>
                    <a:ext uri="{9D8B030D-6E8A-4147-A177-3AD203B41FA5}">
                      <a16:colId xmlns:a16="http://schemas.microsoft.com/office/drawing/2014/main" val="3978546784"/>
                    </a:ext>
                  </a:extLst>
                </a:gridCol>
              </a:tblGrid>
              <a:tr h="569231">
                <a:tc>
                  <a:txBody>
                    <a:bodyPr/>
                    <a:lstStyle/>
                    <a:p>
                      <a:pPr algn="r"/>
                      <a:r>
                        <a:rPr lang="ar-LB" sz="3200" dirty="0"/>
                        <a:t>قَلِيلًا</a:t>
                      </a:r>
                      <a:endParaRPr lang="fr-FR"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2400" dirty="0"/>
                        <a:t>Un peu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098839"/>
                  </a:ext>
                </a:extLst>
              </a:tr>
              <a:tr h="569231">
                <a:tc>
                  <a:txBody>
                    <a:bodyPr/>
                    <a:lstStyle/>
                    <a:p>
                      <a:pPr algn="r"/>
                      <a:r>
                        <a:rPr lang="ar-LB" sz="3200" dirty="0"/>
                        <a:t>جَيِّدًا</a:t>
                      </a:r>
                      <a:endParaRPr lang="fr-FR"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2400" dirty="0"/>
                        <a:t>Bien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9881194"/>
                  </a:ext>
                </a:extLst>
              </a:tr>
              <a:tr h="569231">
                <a:tc>
                  <a:txBody>
                    <a:bodyPr/>
                    <a:lstStyle/>
                    <a:p>
                      <a:pPr algn="r"/>
                      <a:r>
                        <a:rPr lang="ar-LB" sz="3200" dirty="0"/>
                        <a:t>تَارِيخ</a:t>
                      </a:r>
                      <a:endParaRPr lang="fr-FR"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2400" dirty="0"/>
                        <a:t>Histoire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5816264"/>
                  </a:ext>
                </a:extLst>
              </a:tr>
              <a:tr h="569231">
                <a:tc>
                  <a:txBody>
                    <a:bodyPr/>
                    <a:lstStyle/>
                    <a:p>
                      <a:pPr algn="r"/>
                      <a:r>
                        <a:rPr lang="ar-LB" sz="3200" dirty="0"/>
                        <a:t>أَدَب</a:t>
                      </a:r>
                      <a:endParaRPr lang="fr-FR"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2400" dirty="0"/>
                        <a:t>Littérature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3366274"/>
                  </a:ext>
                </a:extLst>
              </a:tr>
              <a:tr h="569231">
                <a:tc>
                  <a:txBody>
                    <a:bodyPr/>
                    <a:lstStyle/>
                    <a:p>
                      <a:pPr algn="r"/>
                      <a:r>
                        <a:rPr lang="ar-LB" sz="3200" dirty="0"/>
                        <a:t>مُنْذُ</a:t>
                      </a:r>
                      <a:endParaRPr lang="fr-FR"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2400" dirty="0"/>
                        <a:t>Depuis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0167971"/>
                  </a:ext>
                </a:extLst>
              </a:tr>
              <a:tr h="569231">
                <a:tc>
                  <a:txBody>
                    <a:bodyPr/>
                    <a:lstStyle/>
                    <a:p>
                      <a:pPr algn="r"/>
                      <a:r>
                        <a:rPr lang="ar-LB" sz="3200" dirty="0"/>
                        <a:t>بَعْدَ</a:t>
                      </a:r>
                      <a:endParaRPr lang="fr-FR"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2400" dirty="0"/>
                        <a:t>Après/dans un…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7880884"/>
                  </a:ext>
                </a:extLst>
              </a:tr>
              <a:tr h="56923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LB" sz="3200" dirty="0"/>
                        <a:t>سَنة</a:t>
                      </a:r>
                      <a:endParaRPr lang="fr-FR"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dirty="0"/>
                        <a:t>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7213311"/>
                  </a:ext>
                </a:extLst>
              </a:tr>
              <a:tr h="569231">
                <a:tc>
                  <a:txBody>
                    <a:bodyPr/>
                    <a:lstStyle/>
                    <a:p>
                      <a:pPr algn="r"/>
                      <a:r>
                        <a:rPr lang="ar-LB" sz="3200" dirty="0"/>
                        <a:t>شَهْر</a:t>
                      </a:r>
                      <a:endParaRPr lang="fr-FR"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2400" dirty="0"/>
                        <a:t>Mois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0627378"/>
                  </a:ext>
                </a:extLst>
              </a:tr>
              <a:tr h="569231">
                <a:tc>
                  <a:txBody>
                    <a:bodyPr/>
                    <a:lstStyle/>
                    <a:p>
                      <a:pPr algn="r"/>
                      <a:r>
                        <a:rPr lang="ar-LB" sz="3200" dirty="0"/>
                        <a:t>سـ</a:t>
                      </a:r>
                      <a:endParaRPr lang="fr-FR"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2400" dirty="0"/>
                        <a:t>Particule du future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4170937"/>
                  </a:ext>
                </a:extLst>
              </a:tr>
            </a:tbl>
          </a:graphicData>
        </a:graphic>
      </p:graphicFrame>
      <p:graphicFrame>
        <p:nvGraphicFramePr>
          <p:cNvPr id="6" name="Tableau 5">
            <a:extLst>
              <a:ext uri="{FF2B5EF4-FFF2-40B4-BE49-F238E27FC236}">
                <a16:creationId xmlns:a16="http://schemas.microsoft.com/office/drawing/2014/main" id="{84BF468C-60C7-415E-A86D-13DAE8CF7B77}"/>
              </a:ext>
            </a:extLst>
          </p:cNvPr>
          <p:cNvGraphicFramePr>
            <a:graphicFrameLocks noGrp="1"/>
          </p:cNvGraphicFramePr>
          <p:nvPr>
            <p:extLst>
              <p:ext uri="{D42A27DB-BD31-4B8C-83A1-F6EECF244321}">
                <p14:modId xmlns:p14="http://schemas.microsoft.com/office/powerpoint/2010/main" val="796351389"/>
              </p:ext>
            </p:extLst>
          </p:nvPr>
        </p:nvGraphicFramePr>
        <p:xfrm>
          <a:off x="6403621" y="1645920"/>
          <a:ext cx="5040490" cy="5212080"/>
        </p:xfrm>
        <a:graphic>
          <a:graphicData uri="http://schemas.openxmlformats.org/drawingml/2006/table">
            <a:tbl>
              <a:tblPr firstRow="1" bandRow="1">
                <a:tableStyleId>{2D5ABB26-0587-4C30-8999-92F81FD0307C}</a:tableStyleId>
              </a:tblPr>
              <a:tblGrid>
                <a:gridCol w="2520245">
                  <a:extLst>
                    <a:ext uri="{9D8B030D-6E8A-4147-A177-3AD203B41FA5}">
                      <a16:colId xmlns:a16="http://schemas.microsoft.com/office/drawing/2014/main" val="4287917784"/>
                    </a:ext>
                  </a:extLst>
                </a:gridCol>
                <a:gridCol w="2520245">
                  <a:extLst>
                    <a:ext uri="{9D8B030D-6E8A-4147-A177-3AD203B41FA5}">
                      <a16:colId xmlns:a16="http://schemas.microsoft.com/office/drawing/2014/main" val="2597103076"/>
                    </a:ext>
                  </a:extLst>
                </a:gridCol>
              </a:tblGrid>
              <a:tr h="370840">
                <a:tc>
                  <a:txBody>
                    <a:bodyPr/>
                    <a:lstStyle/>
                    <a:p>
                      <a:pPr algn="r"/>
                      <a:r>
                        <a:rPr lang="ar-LB" sz="3200" dirty="0"/>
                        <a:t>مَنْ</a:t>
                      </a:r>
                      <a:endParaRPr lang="fr-FR"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2400" dirty="0"/>
                        <a:t>Qui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1499067"/>
                  </a:ext>
                </a:extLst>
              </a:tr>
              <a:tr h="370840">
                <a:tc>
                  <a:txBody>
                    <a:bodyPr/>
                    <a:lstStyle/>
                    <a:p>
                      <a:pPr algn="r"/>
                      <a:r>
                        <a:rPr lang="ar-LB" sz="3200" dirty="0"/>
                        <a:t>أَيْنَ</a:t>
                      </a:r>
                      <a:endParaRPr lang="fr-FR"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2400" dirty="0"/>
                        <a:t>Où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070665"/>
                  </a:ext>
                </a:extLst>
              </a:tr>
              <a:tr h="370840">
                <a:tc>
                  <a:txBody>
                    <a:bodyPr/>
                    <a:lstStyle/>
                    <a:p>
                      <a:pPr algn="r"/>
                      <a:r>
                        <a:rPr lang="ar-LB" sz="3200" dirty="0"/>
                        <a:t>ما</a:t>
                      </a:r>
                      <a:endParaRPr lang="fr-FR"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2400" dirty="0"/>
                        <a:t>Quoi/que (noms)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9976084"/>
                  </a:ext>
                </a:extLst>
              </a:tr>
              <a:tr h="370840">
                <a:tc>
                  <a:txBody>
                    <a:bodyPr/>
                    <a:lstStyle/>
                    <a:p>
                      <a:pPr algn="r"/>
                      <a:r>
                        <a:rPr lang="ar-LB" sz="3200" dirty="0"/>
                        <a:t>ماذا</a:t>
                      </a:r>
                      <a:endParaRPr lang="fr-FR"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dirty="0"/>
                        <a:t>Quoi/que (verbes)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656583"/>
                  </a:ext>
                </a:extLst>
              </a:tr>
              <a:tr h="370840">
                <a:tc>
                  <a:txBody>
                    <a:bodyPr/>
                    <a:lstStyle/>
                    <a:p>
                      <a:pPr algn="r"/>
                      <a:r>
                        <a:rPr lang="ar-LB" sz="3200" dirty="0"/>
                        <a:t>لِماذا</a:t>
                      </a:r>
                      <a:endParaRPr lang="fr-FR"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2400" dirty="0"/>
                        <a:t>Pourquoi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6397073"/>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LB" sz="3200" dirty="0"/>
                        <a:t>مَتَى</a:t>
                      </a:r>
                      <a:endParaRPr lang="fr-FR"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2400" dirty="0"/>
                        <a:t>Quand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2745134"/>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LB" sz="3200" dirty="0"/>
                        <a:t>أَيّ</a:t>
                      </a:r>
                      <a:endParaRPr lang="fr-FR"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dirty="0"/>
                        <a:t>Quel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5756151"/>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LB" sz="3200" dirty="0"/>
                        <a:t>هَلْ</a:t>
                      </a:r>
                      <a:endParaRPr lang="fr-FR"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2400" dirty="0"/>
                        <a:t>Est-ce 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3839163"/>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LB" sz="3200" dirty="0"/>
                        <a:t>كَيْفَ</a:t>
                      </a:r>
                      <a:endParaRPr lang="fr-FR"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2400" dirty="0"/>
                        <a:t>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9444347"/>
                  </a:ext>
                </a:extLst>
              </a:tr>
            </a:tbl>
          </a:graphicData>
        </a:graphic>
      </p:graphicFrame>
      <p:sp>
        <p:nvSpPr>
          <p:cNvPr id="4" name="Espace réservé du contenu 2">
            <a:extLst>
              <a:ext uri="{FF2B5EF4-FFF2-40B4-BE49-F238E27FC236}">
                <a16:creationId xmlns:a16="http://schemas.microsoft.com/office/drawing/2014/main" id="{9B069F88-F54A-66C6-9C63-B891D2E3F7B8}"/>
              </a:ext>
            </a:extLst>
          </p:cNvPr>
          <p:cNvSpPr txBox="1">
            <a:spLocks/>
          </p:cNvSpPr>
          <p:nvPr/>
        </p:nvSpPr>
        <p:spPr>
          <a:xfrm>
            <a:off x="928511" y="189434"/>
            <a:ext cx="10515600" cy="9062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fr-FR" dirty="0">
              <a:solidFill>
                <a:srgbClr val="FF0000"/>
              </a:solidFill>
            </a:endParaRPr>
          </a:p>
        </p:txBody>
      </p:sp>
    </p:spTree>
    <p:extLst>
      <p:ext uri="{BB962C8B-B14F-4D97-AF65-F5344CB8AC3E}">
        <p14:creationId xmlns:p14="http://schemas.microsoft.com/office/powerpoint/2010/main" val="318093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nodePh="1">
                                  <p:stCondLst>
                                    <p:cond delay="0"/>
                                  </p:stCondLst>
                                  <p:endCondLst>
                                    <p:cond evt="begin" delay="0">
                                      <p:tn val="20"/>
                                    </p:cond>
                                  </p:end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2E6E4"/>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2F053C4-2A86-4F1E-AF71-D37668638B6E}"/>
              </a:ext>
            </a:extLst>
          </p:cNvPr>
          <p:cNvPicPr>
            <a:picLocks noChangeAspect="1"/>
          </p:cNvPicPr>
          <p:nvPr/>
        </p:nvPicPr>
        <p:blipFill>
          <a:blip r:embed="rId2"/>
          <a:stretch>
            <a:fillRect/>
          </a:stretch>
        </p:blipFill>
        <p:spPr>
          <a:xfrm>
            <a:off x="0" y="0"/>
            <a:ext cx="12192000" cy="6858000"/>
          </a:xfrm>
          <a:prstGeom prst="rect">
            <a:avLst/>
          </a:prstGeom>
        </p:spPr>
      </p:pic>
      <p:sp>
        <p:nvSpPr>
          <p:cNvPr id="8" name="Bulle narrative : rectangle 7">
            <a:extLst>
              <a:ext uri="{FF2B5EF4-FFF2-40B4-BE49-F238E27FC236}">
                <a16:creationId xmlns:a16="http://schemas.microsoft.com/office/drawing/2014/main" id="{C1B27A02-BD77-40B9-90BA-DD52C2A5C215}"/>
              </a:ext>
            </a:extLst>
          </p:cNvPr>
          <p:cNvSpPr/>
          <p:nvPr/>
        </p:nvSpPr>
        <p:spPr>
          <a:xfrm>
            <a:off x="0" y="0"/>
            <a:ext cx="4007557" cy="2366966"/>
          </a:xfrm>
          <a:prstGeom prst="wedgeRectCallout">
            <a:avLst>
              <a:gd name="adj1" fmla="val 48936"/>
              <a:gd name="adj2" fmla="val 86246"/>
            </a:avLst>
          </a:prstGeom>
          <a:ln w="38100"/>
        </p:spPr>
        <p:style>
          <a:lnRef idx="2">
            <a:schemeClr val="accent1"/>
          </a:lnRef>
          <a:fillRef idx="1">
            <a:schemeClr val="lt1"/>
          </a:fillRef>
          <a:effectRef idx="0">
            <a:schemeClr val="accent1"/>
          </a:effectRef>
          <a:fontRef idx="minor">
            <a:schemeClr val="dk1"/>
          </a:fontRef>
        </p:style>
        <p:txBody>
          <a:bodyPr rtlCol="0" anchor="t"/>
          <a:lstStyle/>
          <a:p>
            <a:pPr algn="r"/>
            <a:r>
              <a:rPr lang="ar-LB" sz="3600" dirty="0"/>
              <a:t>سأَسْكُنُ فِي دُبَيّ بَعْدَ شَهْر</a:t>
            </a:r>
          </a:p>
          <a:p>
            <a:pPr algn="r"/>
            <a:r>
              <a:rPr lang="ar-LB" sz="3600" dirty="0"/>
              <a:t>أَتَكَلَّمُ العَرَبِيّة جَيِّدًا</a:t>
            </a:r>
          </a:p>
          <a:p>
            <a:pPr algn="r"/>
            <a:r>
              <a:rPr lang="ar-LB" sz="3600" dirty="0"/>
              <a:t>أَتَعَلَّمُ الرُوسِيّة</a:t>
            </a:r>
          </a:p>
          <a:p>
            <a:pPr algn="r"/>
            <a:r>
              <a:rPr lang="ar-LB" sz="3600" dirty="0"/>
              <a:t>أَعْمَلُ فِي الشَرِكة مُنْذُ سَنة </a:t>
            </a:r>
            <a:r>
              <a:rPr lang="fr-FR" sz="3600" dirty="0"/>
              <a:t> </a:t>
            </a:r>
            <a:endParaRPr lang="ar-LB" sz="3600" dirty="0"/>
          </a:p>
          <a:p>
            <a:pPr algn="r"/>
            <a:endParaRPr lang="ar-LB" sz="3600" dirty="0"/>
          </a:p>
          <a:p>
            <a:pPr algn="ctr"/>
            <a:endParaRPr lang="ar-LB" sz="4000" dirty="0"/>
          </a:p>
          <a:p>
            <a:pPr algn="ctr"/>
            <a:endParaRPr lang="fr-FR" dirty="0"/>
          </a:p>
        </p:txBody>
      </p:sp>
      <p:sp>
        <p:nvSpPr>
          <p:cNvPr id="9" name="Bulle narrative : rectangle 8">
            <a:extLst>
              <a:ext uri="{FF2B5EF4-FFF2-40B4-BE49-F238E27FC236}">
                <a16:creationId xmlns:a16="http://schemas.microsoft.com/office/drawing/2014/main" id="{B8EC9D32-A6A6-4998-9D25-2C09F5A7FFC7}"/>
              </a:ext>
            </a:extLst>
          </p:cNvPr>
          <p:cNvSpPr/>
          <p:nvPr/>
        </p:nvSpPr>
        <p:spPr>
          <a:xfrm>
            <a:off x="4270518" y="0"/>
            <a:ext cx="3711186" cy="2383394"/>
          </a:xfrm>
          <a:prstGeom prst="wedgeRectCallout">
            <a:avLst>
              <a:gd name="adj1" fmla="val 32492"/>
              <a:gd name="adj2" fmla="val 69979"/>
            </a:avLst>
          </a:prstGeom>
          <a:ln w="38100"/>
        </p:spPr>
        <p:style>
          <a:lnRef idx="2">
            <a:schemeClr val="accent1"/>
          </a:lnRef>
          <a:fillRef idx="1">
            <a:schemeClr val="lt1"/>
          </a:fillRef>
          <a:effectRef idx="0">
            <a:schemeClr val="accent1"/>
          </a:effectRef>
          <a:fontRef idx="minor">
            <a:schemeClr val="dk1"/>
          </a:fontRef>
        </p:style>
        <p:txBody>
          <a:bodyPr rtlCol="0" anchor="t"/>
          <a:lstStyle/>
          <a:p>
            <a:pPr algn="r"/>
            <a:r>
              <a:rPr lang="ar-LB" sz="3600" dirty="0"/>
              <a:t>أَسْكُنُ فِي أَبُو ظَبِيّ</a:t>
            </a:r>
          </a:p>
          <a:p>
            <a:pPr algn="r"/>
            <a:r>
              <a:rPr lang="ar-LB" sz="3600" dirty="0"/>
              <a:t>أنا إِماراتِي</a:t>
            </a:r>
          </a:p>
          <a:p>
            <a:pPr algn="r"/>
            <a:r>
              <a:rPr lang="ar-LB" sz="3600" dirty="0"/>
              <a:t>أَدْرُسُ الأَدَب الإِنْجليزي منذ خَمْس سَنَوات</a:t>
            </a:r>
          </a:p>
          <a:p>
            <a:pPr algn="r"/>
            <a:endParaRPr lang="ar-LB" sz="3600" dirty="0"/>
          </a:p>
          <a:p>
            <a:pPr algn="ctr"/>
            <a:endParaRPr lang="ar-LB" sz="4000" dirty="0"/>
          </a:p>
          <a:p>
            <a:pPr algn="ctr"/>
            <a:endParaRPr lang="fr-FR" dirty="0"/>
          </a:p>
        </p:txBody>
      </p:sp>
      <p:sp>
        <p:nvSpPr>
          <p:cNvPr id="10" name="Bulle narrative : rectangle 9">
            <a:extLst>
              <a:ext uri="{FF2B5EF4-FFF2-40B4-BE49-F238E27FC236}">
                <a16:creationId xmlns:a16="http://schemas.microsoft.com/office/drawing/2014/main" id="{249A99A7-F98A-4087-A629-8C3B2A5D0ADA}"/>
              </a:ext>
            </a:extLst>
          </p:cNvPr>
          <p:cNvSpPr/>
          <p:nvPr/>
        </p:nvSpPr>
        <p:spPr>
          <a:xfrm>
            <a:off x="7338647" y="14991"/>
            <a:ext cx="4853354" cy="1957137"/>
          </a:xfrm>
          <a:prstGeom prst="wedgeRectCallout">
            <a:avLst>
              <a:gd name="adj1" fmla="val 19767"/>
              <a:gd name="adj2" fmla="val 97531"/>
            </a:avLst>
          </a:prstGeom>
          <a:ln w="38100"/>
        </p:spPr>
        <p:style>
          <a:lnRef idx="2">
            <a:schemeClr val="accent1"/>
          </a:lnRef>
          <a:fillRef idx="1">
            <a:schemeClr val="lt1"/>
          </a:fillRef>
          <a:effectRef idx="0">
            <a:schemeClr val="accent1"/>
          </a:effectRef>
          <a:fontRef idx="minor">
            <a:schemeClr val="dk1"/>
          </a:fontRef>
        </p:style>
        <p:txBody>
          <a:bodyPr rtlCol="0" anchor="t"/>
          <a:lstStyle/>
          <a:p>
            <a:pPr algn="r"/>
            <a:r>
              <a:rPr lang="ar-LB" sz="3600" dirty="0"/>
              <a:t>أَسْكُنُ فِي الشارِقة مُنْذُ شَهْر</a:t>
            </a:r>
          </a:p>
          <a:p>
            <a:pPr algn="r"/>
            <a:r>
              <a:rPr lang="ar-LB" sz="3600" dirty="0"/>
              <a:t>أَتَكَلَّمُ العَرَبِيّة قَلِيلًا</a:t>
            </a:r>
          </a:p>
          <a:p>
            <a:pPr algn="r"/>
            <a:r>
              <a:rPr lang="ar-LB" sz="3600" dirty="0"/>
              <a:t>سأَرْجِعُ إلى سويسرا بَعْدَ سَنَتَيْن</a:t>
            </a:r>
          </a:p>
          <a:p>
            <a:pPr algn="r"/>
            <a:endParaRPr lang="ar-LB" sz="3600" dirty="0"/>
          </a:p>
          <a:p>
            <a:pPr algn="ctr"/>
            <a:endParaRPr lang="ar-LB" sz="4000" dirty="0"/>
          </a:p>
          <a:p>
            <a:pPr algn="ctr"/>
            <a:endParaRPr lang="fr-FR" dirty="0"/>
          </a:p>
        </p:txBody>
      </p:sp>
      <p:pic>
        <p:nvPicPr>
          <p:cNvPr id="11" name="Image 10">
            <a:extLst>
              <a:ext uri="{FF2B5EF4-FFF2-40B4-BE49-F238E27FC236}">
                <a16:creationId xmlns:a16="http://schemas.microsoft.com/office/drawing/2014/main" id="{366C607C-D666-4D2E-B654-0121178A25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2340" y="3184417"/>
            <a:ext cx="1170000" cy="3432893"/>
          </a:xfrm>
          <a:prstGeom prst="rect">
            <a:avLst/>
          </a:prstGeom>
        </p:spPr>
      </p:pic>
      <p:pic>
        <p:nvPicPr>
          <p:cNvPr id="7" name="Image 6">
            <a:extLst>
              <a:ext uri="{FF2B5EF4-FFF2-40B4-BE49-F238E27FC236}">
                <a16:creationId xmlns:a16="http://schemas.microsoft.com/office/drawing/2014/main" id="{D97588F2-64C9-4E3A-9028-275B0F6E1BA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92" b="97533" l="9797" r="89845">
                        <a14:foregroundMark x1="51732" y1="1658" x2="49104" y2="8734"/>
                        <a14:foregroundMark x1="49104" y1="8734" x2="44564" y2="11120"/>
                        <a14:foregroundMark x1="48626" y1="1132" x2="36201" y2="4812"/>
                        <a14:foregroundMark x1="53286" y1="20421" x2="46714" y2="74323"/>
                        <a14:foregroundMark x1="46714" y1="74323" x2="19713" y2="92802"/>
                        <a14:foregroundMark x1="74552" y1="97533" x2="74552" y2="93166"/>
                        <a14:foregroundMark x1="43489" y1="27093" x2="25090" y2="31258"/>
                        <a14:foregroundMark x1="25090" y1="31258" x2="19116" y2="39871"/>
                      </a14:backgroundRemoval>
                    </a14:imgEffect>
                  </a14:imgLayer>
                </a14:imgProps>
              </a:ext>
              <a:ext uri="{28A0092B-C50C-407E-A947-70E740481C1C}">
                <a14:useLocalDpi xmlns:a14="http://schemas.microsoft.com/office/drawing/2010/main" val="0"/>
              </a:ext>
            </a:extLst>
          </a:blip>
          <a:stretch>
            <a:fillRect/>
          </a:stretch>
        </p:blipFill>
        <p:spPr>
          <a:xfrm>
            <a:off x="6907935" y="2996991"/>
            <a:ext cx="1301577" cy="3846018"/>
          </a:xfrm>
          <a:prstGeom prst="rect">
            <a:avLst/>
          </a:prstGeom>
        </p:spPr>
      </p:pic>
      <p:pic>
        <p:nvPicPr>
          <p:cNvPr id="12" name="Image 11">
            <a:extLst>
              <a:ext uri="{FF2B5EF4-FFF2-40B4-BE49-F238E27FC236}">
                <a16:creationId xmlns:a16="http://schemas.microsoft.com/office/drawing/2014/main" id="{68F7005C-1924-40FC-A4C4-567DBCC5AFB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3614" b="96252" l="9933" r="89899">
                        <a14:foregroundMark x1="52525" y1="90228" x2="53199" y2="90495"/>
                        <a14:foregroundMark x1="53199" y1="93708" x2="53199" y2="96252"/>
                        <a14:foregroundMark x1="55892" y1="7898" x2="55892" y2="7898"/>
                        <a14:foregroundMark x1="48822" y1="58501" x2="48822" y2="58501"/>
                        <a14:foregroundMark x1="52020" y1="56359" x2="52189" y2="68942"/>
                        <a14:foregroundMark x1="43771" y1="31593" x2="47811" y2="39625"/>
                        <a14:foregroundMark x1="47811" y1="39625" x2="47811" y2="39759"/>
                        <a14:foregroundMark x1="47306" y1="3614" x2="41582" y2="13521"/>
                        <a14:foregroundMark x1="57239" y1="4418" x2="59259" y2="6158"/>
                        <a14:foregroundMark x1="59259" y1="42838" x2="56566" y2="51004"/>
                        <a14:foregroundMark x1="56566" y1="51539" x2="56566" y2="51807"/>
                      </a14:backgroundRemoval>
                    </a14:imgEffect>
                  </a14:imgLayer>
                </a14:imgProps>
              </a:ext>
              <a:ext uri="{28A0092B-C50C-407E-A947-70E740481C1C}">
                <a14:useLocalDpi xmlns:a14="http://schemas.microsoft.com/office/drawing/2010/main" val="0"/>
              </a:ext>
            </a:extLst>
          </a:blip>
          <a:stretch>
            <a:fillRect/>
          </a:stretch>
        </p:blipFill>
        <p:spPr>
          <a:xfrm>
            <a:off x="3095643" y="3184417"/>
            <a:ext cx="2877531" cy="3618715"/>
          </a:xfrm>
          <a:prstGeom prst="rect">
            <a:avLst/>
          </a:prstGeom>
        </p:spPr>
      </p:pic>
      <p:pic>
        <p:nvPicPr>
          <p:cNvPr id="4" name="Image 3">
            <a:extLst>
              <a:ext uri="{FF2B5EF4-FFF2-40B4-BE49-F238E27FC236}">
                <a16:creationId xmlns:a16="http://schemas.microsoft.com/office/drawing/2014/main" id="{7FB03D9D-10BF-4A86-A1F5-B9F248A03378}"/>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3351" b="98969" l="9913" r="95044">
                        <a14:foregroundMark x1="72012" y1="7216" x2="72012" y2="7216"/>
                        <a14:foregroundMark x1="75802" y1="3608" x2="75802" y2="3608"/>
                        <a14:foregroundMark x1="88921" y1="43041" x2="88921" y2="43041"/>
                        <a14:foregroundMark x1="95335" y1="43814" x2="95335" y2="43814"/>
                        <a14:foregroundMark x1="31778" y1="96392" x2="53644" y2="94330"/>
                        <a14:foregroundMark x1="53644" y1="94330" x2="70845" y2="95619"/>
                        <a14:foregroundMark x1="71137" y1="98196" x2="34985" y2="98969"/>
                        <a14:backgroundMark x1="70554" y1="91753" x2="70554" y2="91753"/>
                      </a14:backgroundRemoval>
                    </a14:imgEffect>
                  </a14:imgLayer>
                </a14:imgProps>
              </a:ext>
              <a:ext uri="{28A0092B-C50C-407E-A947-70E740481C1C}">
                <a14:useLocalDpi xmlns:a14="http://schemas.microsoft.com/office/drawing/2010/main" val="0"/>
              </a:ext>
            </a:extLst>
          </a:blip>
          <a:stretch>
            <a:fillRect/>
          </a:stretch>
        </p:blipFill>
        <p:spPr>
          <a:xfrm>
            <a:off x="-1458875" y="5563846"/>
            <a:ext cx="1144059" cy="1294154"/>
          </a:xfrm>
          <a:prstGeom prst="rect">
            <a:avLst/>
          </a:prstGeom>
        </p:spPr>
      </p:pic>
      <p:sp>
        <p:nvSpPr>
          <p:cNvPr id="13" name="Bulle narrative : ronde 12">
            <a:extLst>
              <a:ext uri="{FF2B5EF4-FFF2-40B4-BE49-F238E27FC236}">
                <a16:creationId xmlns:a16="http://schemas.microsoft.com/office/drawing/2014/main" id="{C931F136-3AD8-446E-89C7-F55A3525D967}"/>
              </a:ext>
            </a:extLst>
          </p:cNvPr>
          <p:cNvSpPr/>
          <p:nvPr/>
        </p:nvSpPr>
        <p:spPr>
          <a:xfrm>
            <a:off x="288758" y="2396948"/>
            <a:ext cx="3205069" cy="1838168"/>
          </a:xfrm>
          <a:prstGeom prst="wedgeEllipseCallout">
            <a:avLst>
              <a:gd name="adj1" fmla="val 1689"/>
              <a:gd name="adj2" fmla="val 8699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LB" sz="3600" dirty="0"/>
              <a:t>أهلًا اِسمي كَابُوس أَنا قِطّ الشَرِكة</a:t>
            </a:r>
            <a:endParaRPr lang="fr-FR" sz="3600" dirty="0"/>
          </a:p>
        </p:txBody>
      </p:sp>
    </p:spTree>
    <p:extLst>
      <p:ext uri="{BB962C8B-B14F-4D97-AF65-F5344CB8AC3E}">
        <p14:creationId xmlns:p14="http://schemas.microsoft.com/office/powerpoint/2010/main" val="208018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3.75E-6 4.44444E-6 L 0.20925 4.44444E-6 " pathEditMode="relative" rAng="0" ptsTypes="AA">
                                      <p:cBhvr>
                                        <p:cTn id="36" dur="2000" fill="hold"/>
                                        <p:tgtEl>
                                          <p:spTgt spid="4"/>
                                        </p:tgtEl>
                                        <p:attrNameLst>
                                          <p:attrName>ppt_x</p:attrName>
                                          <p:attrName>ppt_y</p:attrName>
                                        </p:attrNameLst>
                                      </p:cBhvr>
                                      <p:rCtr x="10456" y="0"/>
                                    </p:animMotion>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3"/>
                                        </p:tgtEl>
                                      </p:cBhvr>
                                    </p:animEffect>
                                    <p:set>
                                      <p:cBhvr>
                                        <p:cTn id="46"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3" grpId="0" animBg="1"/>
      <p:bldP spid="1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EF15E41-CCD0-4AA3-90F2-DD1764575D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0"/>
            <a:ext cx="11582400" cy="6858000"/>
          </a:xfrm>
          <a:prstGeom prst="rect">
            <a:avLst/>
          </a:prstGeom>
        </p:spPr>
      </p:pic>
      <p:pic>
        <p:nvPicPr>
          <p:cNvPr id="6" name="Image 5">
            <a:extLst>
              <a:ext uri="{FF2B5EF4-FFF2-40B4-BE49-F238E27FC236}">
                <a16:creationId xmlns:a16="http://schemas.microsoft.com/office/drawing/2014/main" id="{0FCEAB9A-CE08-453F-AD06-B54EE8B7627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228" b="96122" l="10000" r="90000">
                        <a14:foregroundMark x1="35385" y1="6228" x2="51077" y2="10693"/>
                        <a14:foregroundMark x1="49538" y1="26322" x2="50462" y2="30905"/>
                        <a14:foregroundMark x1="36000" y1="88719" x2="45692" y2="91657"/>
                        <a14:foregroundMark x1="45692" y1="91657" x2="53846" y2="91657"/>
                        <a14:foregroundMark x1="38615" y1="96122" x2="38615" y2="96122"/>
                        <a14:foregroundMark x1="19780" y1="35605" x2="24000" y2="39365"/>
                        <a14:foregroundMark x1="19385" y1="35253" x2="19780" y2="35605"/>
                        <a14:foregroundMark x1="18615" y1="34078" x2="18615" y2="34078"/>
                        <a14:backgroundMark x1="23846" y1="31845" x2="23846" y2="31845"/>
                        <a14:backgroundMark x1="24308" y1="32785" x2="24308" y2="32785"/>
                        <a14:backgroundMark x1="24462" y1="33725" x2="24462" y2="33725"/>
                        <a14:backgroundMark x1="24615" y1="34313" x2="24615" y2="34313"/>
                        <a14:backgroundMark x1="27538" y1="35605" x2="27538" y2="35605"/>
                        <a14:backgroundMark x1="19846" y1="34078" x2="19846" y2="34078"/>
                        <a14:backgroundMark x1="20615" y1="35370" x2="20615" y2="35370"/>
                        <a14:backgroundMark x1="20769" y1="35605" x2="20769" y2="35605"/>
                        <a14:backgroundMark x1="24769" y1="34783" x2="24769" y2="34783"/>
                      </a14:backgroundRemoval>
                    </a14:imgEffect>
                  </a14:imgLayer>
                </a14:imgProps>
              </a:ext>
              <a:ext uri="{28A0092B-C50C-407E-A947-70E740481C1C}">
                <a14:useLocalDpi xmlns:a14="http://schemas.microsoft.com/office/drawing/2010/main" val="0"/>
              </a:ext>
            </a:extLst>
          </a:blip>
          <a:stretch>
            <a:fillRect/>
          </a:stretch>
        </p:blipFill>
        <p:spPr>
          <a:xfrm>
            <a:off x="8758555" y="2183641"/>
            <a:ext cx="3106550" cy="4067191"/>
          </a:xfrm>
          <a:prstGeom prst="rect">
            <a:avLst/>
          </a:prstGeom>
        </p:spPr>
      </p:pic>
      <p:pic>
        <p:nvPicPr>
          <p:cNvPr id="7" name="Image 6">
            <a:extLst>
              <a:ext uri="{FF2B5EF4-FFF2-40B4-BE49-F238E27FC236}">
                <a16:creationId xmlns:a16="http://schemas.microsoft.com/office/drawing/2014/main" id="{9C0181C1-6815-4ECD-BEA2-3EC1AE3CB20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802" b="95318" l="9933" r="89899">
                        <a14:foregroundMark x1="38721" y1="13926" x2="42088" y2="6963"/>
                        <a14:foregroundMark x1="42088" y1="6963" x2="52020" y2="6963"/>
                        <a14:foregroundMark x1="52020" y1="6963" x2="57912" y2="13085"/>
                        <a14:foregroundMark x1="57912" y1="13085" x2="57071" y2="14166"/>
                        <a14:foregroundMark x1="47306" y1="11885" x2="47306" y2="11885"/>
                        <a14:foregroundMark x1="40067" y1="4802" x2="49495" y2="5762"/>
                        <a14:foregroundMark x1="45118" y1="91597" x2="40067" y2="93758"/>
                        <a14:foregroundMark x1="58754" y1="94958" x2="58754" y2="95318"/>
                        <a14:backgroundMark x1="15488" y1="6122" x2="15488" y2="6122"/>
                        <a14:backgroundMark x1="11616" y1="6603" x2="4882" y2="20648"/>
                        <a14:backgroundMark x1="4882" y1="20648" x2="4377" y2="39016"/>
                        <a14:backgroundMark x1="11616" y1="79592" x2="11616" y2="88115"/>
                        <a14:backgroundMark x1="11616" y1="88115" x2="15993" y2="56903"/>
                        <a14:backgroundMark x1="15993" y1="56903" x2="11616" y2="42017"/>
                        <a14:backgroundMark x1="11616" y1="42017" x2="5387" y2="87995"/>
                        <a14:backgroundMark x1="5387" y1="87995" x2="9596" y2="94358"/>
                        <a14:backgroundMark x1="9596" y1="94358" x2="13805" y2="95678"/>
                        <a14:backgroundMark x1="17172" y1="94358" x2="26936" y2="89676"/>
                        <a14:backgroundMark x1="26936" y1="89676" x2="31313" y2="85234"/>
                        <a14:backgroundMark x1="23232" y1="68908" x2="24747" y2="19688"/>
                        <a14:backgroundMark x1="76936" y1="12125" x2="69865" y2="74790"/>
                        <a14:backgroundMark x1="51010" y1="80552" x2="49832" y2="71669"/>
                        <a14:backgroundMark x1="57071" y1="47179" x2="57071" y2="47179"/>
                        <a14:backgroundMark x1="57576" y1="46339" x2="57576" y2="46339"/>
                        <a14:backgroundMark x1="46970" y1="64826" x2="46970" y2="64826"/>
                        <a14:backgroundMark x1="46465" y1="64706" x2="46296" y2="63986"/>
                        <a14:backgroundMark x1="38384" y1="63385" x2="38384" y2="63385"/>
                        <a14:backgroundMark x1="38552" y1="63625" x2="38552" y2="63625"/>
                        <a14:backgroundMark x1="38384" y1="64346" x2="38384" y2="64346"/>
                        <a14:backgroundMark x1="38047" y1="62905" x2="38047" y2="62905"/>
                        <a14:backgroundMark x1="38889" y1="65186" x2="38889" y2="65186"/>
                        <a14:backgroundMark x1="38889" y1="66267" x2="38889" y2="66267"/>
                        <a14:backgroundMark x1="36700" y1="66747" x2="36700" y2="66747"/>
                        <a14:backgroundMark x1="35522" y1="66867" x2="35522" y2="66867"/>
                        <a14:backgroundMark x1="34848" y1="67107" x2="34848" y2="67107"/>
                      </a14:backgroundRemoval>
                    </a14:imgEffect>
                  </a14:imgLayer>
                </a14:imgProps>
              </a:ext>
              <a:ext uri="{28A0092B-C50C-407E-A947-70E740481C1C}">
                <a14:useLocalDpi xmlns:a14="http://schemas.microsoft.com/office/drawing/2010/main" val="0"/>
              </a:ext>
            </a:extLst>
          </a:blip>
          <a:stretch>
            <a:fillRect/>
          </a:stretch>
        </p:blipFill>
        <p:spPr>
          <a:xfrm flipH="1">
            <a:off x="4670369" y="2678482"/>
            <a:ext cx="3412085" cy="4179518"/>
          </a:xfrm>
          <a:prstGeom prst="rect">
            <a:avLst/>
          </a:prstGeom>
        </p:spPr>
      </p:pic>
      <p:pic>
        <p:nvPicPr>
          <p:cNvPr id="8" name="Image 7">
            <a:extLst>
              <a:ext uri="{FF2B5EF4-FFF2-40B4-BE49-F238E27FC236}">
                <a16:creationId xmlns:a16="http://schemas.microsoft.com/office/drawing/2014/main" id="{7F161DD6-E21F-4F42-9192-5D992E5377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24321" y="2402063"/>
            <a:ext cx="1433843" cy="4067191"/>
          </a:xfrm>
          <a:prstGeom prst="rect">
            <a:avLst/>
          </a:prstGeom>
        </p:spPr>
      </p:pic>
      <p:sp>
        <p:nvSpPr>
          <p:cNvPr id="11" name="Bulle narrative : rectangle 10">
            <a:extLst>
              <a:ext uri="{FF2B5EF4-FFF2-40B4-BE49-F238E27FC236}">
                <a16:creationId xmlns:a16="http://schemas.microsoft.com/office/drawing/2014/main" id="{C21A645B-FDC7-476C-9D0C-6592B891A463}"/>
              </a:ext>
            </a:extLst>
          </p:cNvPr>
          <p:cNvSpPr/>
          <p:nvPr/>
        </p:nvSpPr>
        <p:spPr>
          <a:xfrm>
            <a:off x="9426222" y="0"/>
            <a:ext cx="2765778" cy="1760561"/>
          </a:xfrm>
          <a:prstGeom prst="wedgeRectCallout">
            <a:avLst>
              <a:gd name="adj1" fmla="val -24675"/>
              <a:gd name="adj2" fmla="val 70131"/>
            </a:avLst>
          </a:prstGeom>
          <a:ln w="38100"/>
        </p:spPr>
        <p:style>
          <a:lnRef idx="2">
            <a:schemeClr val="accent1"/>
          </a:lnRef>
          <a:fillRef idx="1">
            <a:schemeClr val="lt1"/>
          </a:fillRef>
          <a:effectRef idx="0">
            <a:schemeClr val="accent1"/>
          </a:effectRef>
          <a:fontRef idx="minor">
            <a:schemeClr val="dk1"/>
          </a:fontRef>
        </p:style>
        <p:txBody>
          <a:bodyPr rtlCol="0" anchor="t"/>
          <a:lstStyle/>
          <a:p>
            <a:pPr algn="r"/>
            <a:r>
              <a:rPr lang="ar-LB" sz="3600" dirty="0"/>
              <a:t>يا أَنْور هَلْ تَعْرِفُ جاك الزَمِيل الجديد؟ </a:t>
            </a:r>
          </a:p>
          <a:p>
            <a:pPr algn="r"/>
            <a:endParaRPr lang="ar-LB" sz="3600" dirty="0"/>
          </a:p>
          <a:p>
            <a:pPr algn="ctr"/>
            <a:endParaRPr lang="ar-LB" sz="4000" dirty="0"/>
          </a:p>
          <a:p>
            <a:pPr algn="ctr"/>
            <a:endParaRPr lang="fr-FR" dirty="0"/>
          </a:p>
        </p:txBody>
      </p:sp>
      <p:sp>
        <p:nvSpPr>
          <p:cNvPr id="12" name="Bulle narrative : rectangle 11">
            <a:extLst>
              <a:ext uri="{FF2B5EF4-FFF2-40B4-BE49-F238E27FC236}">
                <a16:creationId xmlns:a16="http://schemas.microsoft.com/office/drawing/2014/main" id="{88A5F9D1-52BC-4BC7-9C8D-F3FA355BA2E3}"/>
              </a:ext>
            </a:extLst>
          </p:cNvPr>
          <p:cNvSpPr/>
          <p:nvPr/>
        </p:nvSpPr>
        <p:spPr>
          <a:xfrm>
            <a:off x="6810233" y="1"/>
            <a:ext cx="1948321" cy="655092"/>
          </a:xfrm>
          <a:prstGeom prst="wedgeRectCallout">
            <a:avLst>
              <a:gd name="adj1" fmla="val -42461"/>
              <a:gd name="adj2" fmla="val 268770"/>
            </a:avLst>
          </a:prstGeom>
          <a:ln w="38100"/>
        </p:spPr>
        <p:style>
          <a:lnRef idx="2">
            <a:schemeClr val="accent1"/>
          </a:lnRef>
          <a:fillRef idx="1">
            <a:schemeClr val="lt1"/>
          </a:fillRef>
          <a:effectRef idx="0">
            <a:schemeClr val="accent1"/>
          </a:effectRef>
          <a:fontRef idx="minor">
            <a:schemeClr val="dk1"/>
          </a:fontRef>
        </p:style>
        <p:txBody>
          <a:bodyPr rtlCol="0" anchor="t"/>
          <a:lstStyle/>
          <a:p>
            <a:pPr algn="r"/>
            <a:r>
              <a:rPr lang="ar-LB" sz="3600" dirty="0"/>
              <a:t>لا لا أَعْرِفُهُ</a:t>
            </a:r>
          </a:p>
          <a:p>
            <a:pPr algn="r"/>
            <a:endParaRPr lang="ar-LB" sz="3600" dirty="0"/>
          </a:p>
          <a:p>
            <a:pPr algn="ctr"/>
            <a:endParaRPr lang="ar-LB" sz="4000" dirty="0"/>
          </a:p>
          <a:p>
            <a:pPr algn="ctr"/>
            <a:endParaRPr lang="fr-FR" dirty="0"/>
          </a:p>
        </p:txBody>
      </p:sp>
      <p:sp>
        <p:nvSpPr>
          <p:cNvPr id="13" name="Bulle narrative : rectangle 12">
            <a:extLst>
              <a:ext uri="{FF2B5EF4-FFF2-40B4-BE49-F238E27FC236}">
                <a16:creationId xmlns:a16="http://schemas.microsoft.com/office/drawing/2014/main" id="{E9E363D3-A24F-4B3A-A5FF-41E491131346}"/>
              </a:ext>
            </a:extLst>
          </p:cNvPr>
          <p:cNvSpPr/>
          <p:nvPr/>
        </p:nvSpPr>
        <p:spPr>
          <a:xfrm>
            <a:off x="9426222" y="-1"/>
            <a:ext cx="2765778" cy="1282890"/>
          </a:xfrm>
          <a:prstGeom prst="wedgeRectCallout">
            <a:avLst>
              <a:gd name="adj1" fmla="val -24675"/>
              <a:gd name="adj2" fmla="val 112647"/>
            </a:avLst>
          </a:prstGeom>
          <a:ln w="38100"/>
        </p:spPr>
        <p:style>
          <a:lnRef idx="2">
            <a:schemeClr val="accent1"/>
          </a:lnRef>
          <a:fillRef idx="1">
            <a:schemeClr val="lt1"/>
          </a:fillRef>
          <a:effectRef idx="0">
            <a:schemeClr val="accent1"/>
          </a:effectRef>
          <a:fontRef idx="minor">
            <a:schemeClr val="dk1"/>
          </a:fontRef>
        </p:style>
        <p:txBody>
          <a:bodyPr rtlCol="0" anchor="t"/>
          <a:lstStyle/>
          <a:p>
            <a:pPr algn="r"/>
            <a:r>
              <a:rPr lang="ar-LB" sz="3600" dirty="0"/>
              <a:t>وَأَنْتِ يا كَوْثَر هَلْ تَعْرِفِينَ جاك ؟ </a:t>
            </a:r>
          </a:p>
          <a:p>
            <a:pPr algn="r"/>
            <a:endParaRPr lang="ar-LB" sz="3600" dirty="0"/>
          </a:p>
          <a:p>
            <a:pPr algn="ctr"/>
            <a:endParaRPr lang="ar-LB" sz="4000" dirty="0"/>
          </a:p>
          <a:p>
            <a:pPr algn="ctr"/>
            <a:endParaRPr lang="fr-FR" dirty="0"/>
          </a:p>
        </p:txBody>
      </p:sp>
      <p:sp>
        <p:nvSpPr>
          <p:cNvPr id="14" name="Bulle narrative : rectangle 13">
            <a:extLst>
              <a:ext uri="{FF2B5EF4-FFF2-40B4-BE49-F238E27FC236}">
                <a16:creationId xmlns:a16="http://schemas.microsoft.com/office/drawing/2014/main" id="{5885EB59-DEF1-4095-B431-9AF507917A9A}"/>
              </a:ext>
            </a:extLst>
          </p:cNvPr>
          <p:cNvSpPr/>
          <p:nvPr/>
        </p:nvSpPr>
        <p:spPr>
          <a:xfrm>
            <a:off x="3739487" y="1"/>
            <a:ext cx="1806055" cy="1282890"/>
          </a:xfrm>
          <a:prstGeom prst="wedgeRectCallout">
            <a:avLst>
              <a:gd name="adj1" fmla="val -50939"/>
              <a:gd name="adj2" fmla="val 120296"/>
            </a:avLst>
          </a:prstGeom>
          <a:ln w="38100"/>
        </p:spPr>
        <p:style>
          <a:lnRef idx="2">
            <a:schemeClr val="accent1"/>
          </a:lnRef>
          <a:fillRef idx="1">
            <a:schemeClr val="lt1"/>
          </a:fillRef>
          <a:effectRef idx="0">
            <a:schemeClr val="accent1"/>
          </a:effectRef>
          <a:fontRef idx="minor">
            <a:schemeClr val="dk1"/>
          </a:fontRef>
        </p:style>
        <p:txBody>
          <a:bodyPr rtlCol="0" anchor="t"/>
          <a:lstStyle/>
          <a:p>
            <a:pPr algn="r"/>
            <a:r>
              <a:rPr lang="ar-LB" sz="3600" dirty="0"/>
              <a:t>نَعَمْ أَعْرِفُهُ</a:t>
            </a:r>
          </a:p>
          <a:p>
            <a:pPr algn="r"/>
            <a:r>
              <a:rPr lang="ar-LB" sz="3600" dirty="0"/>
              <a:t>هُوَ لَطِيف</a:t>
            </a:r>
          </a:p>
          <a:p>
            <a:pPr algn="r"/>
            <a:endParaRPr lang="ar-LB" sz="3600" dirty="0"/>
          </a:p>
          <a:p>
            <a:pPr algn="ctr"/>
            <a:endParaRPr lang="ar-LB" sz="4000" dirty="0"/>
          </a:p>
          <a:p>
            <a:pPr algn="ctr"/>
            <a:endParaRPr lang="fr-FR" dirty="0"/>
          </a:p>
        </p:txBody>
      </p:sp>
    </p:spTree>
    <p:extLst>
      <p:ext uri="{BB962C8B-B14F-4D97-AF65-F5344CB8AC3E}">
        <p14:creationId xmlns:p14="http://schemas.microsoft.com/office/powerpoint/2010/main" val="139056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4"/>
                                        </p:tgtEl>
                                      </p:cBhvr>
                                    </p:animEffect>
                                    <p:set>
                                      <p:cBhvr>
                                        <p:cTn id="4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4" grpId="0" animBg="1"/>
      <p:bldP spid="1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E5D7401-AFBC-4F7A-8AB9-F29F117EBE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547" y="32084"/>
            <a:ext cx="12192000" cy="6858000"/>
          </a:xfrm>
          <a:prstGeom prst="rect">
            <a:avLst/>
          </a:prstGeom>
        </p:spPr>
      </p:pic>
      <p:pic>
        <p:nvPicPr>
          <p:cNvPr id="6" name="Image 5">
            <a:extLst>
              <a:ext uri="{FF2B5EF4-FFF2-40B4-BE49-F238E27FC236}">
                <a16:creationId xmlns:a16="http://schemas.microsoft.com/office/drawing/2014/main" id="{AE351D3F-6909-4505-8FB6-90BA800103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8235" y="3304760"/>
            <a:ext cx="1170000" cy="3432893"/>
          </a:xfrm>
          <a:prstGeom prst="rect">
            <a:avLst/>
          </a:prstGeom>
        </p:spPr>
      </p:pic>
      <p:pic>
        <p:nvPicPr>
          <p:cNvPr id="7" name="Image 6">
            <a:extLst>
              <a:ext uri="{FF2B5EF4-FFF2-40B4-BE49-F238E27FC236}">
                <a16:creationId xmlns:a16="http://schemas.microsoft.com/office/drawing/2014/main" id="{A457A529-F195-4017-B8AE-635B7B6F248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802" b="95318" l="9933" r="89899">
                        <a14:foregroundMark x1="38721" y1="13926" x2="42088" y2="6963"/>
                        <a14:foregroundMark x1="42088" y1="6963" x2="52020" y2="6963"/>
                        <a14:foregroundMark x1="52020" y1="6963" x2="57912" y2="13085"/>
                        <a14:foregroundMark x1="57912" y1="13085" x2="57071" y2="14166"/>
                        <a14:foregroundMark x1="47306" y1="11885" x2="47306" y2="11885"/>
                        <a14:foregroundMark x1="40067" y1="4802" x2="49495" y2="5762"/>
                        <a14:foregroundMark x1="45118" y1="91597" x2="40067" y2="93758"/>
                        <a14:foregroundMark x1="58754" y1="94958" x2="58754" y2="95318"/>
                        <a14:backgroundMark x1="15488" y1="6122" x2="15488" y2="6122"/>
                        <a14:backgroundMark x1="11616" y1="6603" x2="4882" y2="20648"/>
                        <a14:backgroundMark x1="4882" y1="20648" x2="4377" y2="39016"/>
                        <a14:backgroundMark x1="11616" y1="79592" x2="11616" y2="88115"/>
                        <a14:backgroundMark x1="11616" y1="88115" x2="15993" y2="56903"/>
                        <a14:backgroundMark x1="15993" y1="56903" x2="11616" y2="42017"/>
                        <a14:backgroundMark x1="11616" y1="42017" x2="5387" y2="87995"/>
                        <a14:backgroundMark x1="5387" y1="87995" x2="9596" y2="94358"/>
                        <a14:backgroundMark x1="9596" y1="94358" x2="13805" y2="95678"/>
                        <a14:backgroundMark x1="17172" y1="94358" x2="26936" y2="89676"/>
                        <a14:backgroundMark x1="26936" y1="89676" x2="31313" y2="85234"/>
                        <a14:backgroundMark x1="23232" y1="68908" x2="24747" y2="19688"/>
                        <a14:backgroundMark x1="76936" y1="12125" x2="69865" y2="74790"/>
                        <a14:backgroundMark x1="51010" y1="80552" x2="49832" y2="71669"/>
                        <a14:backgroundMark x1="57071" y1="47179" x2="57071" y2="47179"/>
                        <a14:backgroundMark x1="57576" y1="46339" x2="57576" y2="46339"/>
                        <a14:backgroundMark x1="46970" y1="64826" x2="46970" y2="64826"/>
                        <a14:backgroundMark x1="46465" y1="64706" x2="46296" y2="63986"/>
                        <a14:backgroundMark x1="38384" y1="63385" x2="38384" y2="63385"/>
                        <a14:backgroundMark x1="38552" y1="63625" x2="38552" y2="63625"/>
                        <a14:backgroundMark x1="38384" y1="64346" x2="38384" y2="64346"/>
                        <a14:backgroundMark x1="38047" y1="62905" x2="38047" y2="62905"/>
                        <a14:backgroundMark x1="38889" y1="65186" x2="38889" y2="65186"/>
                        <a14:backgroundMark x1="38889" y1="66267" x2="38889" y2="66267"/>
                        <a14:backgroundMark x1="36700" y1="66747" x2="36700" y2="66747"/>
                        <a14:backgroundMark x1="35522" y1="66867" x2="35522" y2="66867"/>
                        <a14:backgroundMark x1="34848" y1="67107" x2="34848" y2="67107"/>
                      </a14:backgroundRemoval>
                    </a14:imgEffect>
                  </a14:imgLayer>
                </a14:imgProps>
              </a:ext>
              <a:ext uri="{28A0092B-C50C-407E-A947-70E740481C1C}">
                <a14:useLocalDpi xmlns:a14="http://schemas.microsoft.com/office/drawing/2010/main" val="0"/>
              </a:ext>
            </a:extLst>
          </a:blip>
          <a:stretch>
            <a:fillRect/>
          </a:stretch>
        </p:blipFill>
        <p:spPr>
          <a:xfrm flipH="1">
            <a:off x="-2725043" y="3184414"/>
            <a:ext cx="2999049" cy="3673583"/>
          </a:xfrm>
          <a:prstGeom prst="rect">
            <a:avLst/>
          </a:prstGeom>
        </p:spPr>
      </p:pic>
      <p:sp>
        <p:nvSpPr>
          <p:cNvPr id="8" name="Bulle narrative : rectangle 7">
            <a:extLst>
              <a:ext uri="{FF2B5EF4-FFF2-40B4-BE49-F238E27FC236}">
                <a16:creationId xmlns:a16="http://schemas.microsoft.com/office/drawing/2014/main" id="{A2A9967E-EFBC-4DA1-98C8-46193D6B8D26}"/>
              </a:ext>
            </a:extLst>
          </p:cNvPr>
          <p:cNvSpPr/>
          <p:nvPr/>
        </p:nvSpPr>
        <p:spPr>
          <a:xfrm>
            <a:off x="4672966" y="1"/>
            <a:ext cx="2765778" cy="1957137"/>
          </a:xfrm>
          <a:prstGeom prst="wedgeRectCallout">
            <a:avLst>
              <a:gd name="adj1" fmla="val -4617"/>
              <a:gd name="adj2" fmla="val 112650"/>
            </a:avLst>
          </a:prstGeom>
          <a:ln w="38100"/>
        </p:spPr>
        <p:style>
          <a:lnRef idx="2">
            <a:schemeClr val="accent1"/>
          </a:lnRef>
          <a:fillRef idx="1">
            <a:schemeClr val="lt1"/>
          </a:fillRef>
          <a:effectRef idx="0">
            <a:schemeClr val="accent1"/>
          </a:effectRef>
          <a:fontRef idx="minor">
            <a:schemeClr val="dk1"/>
          </a:fontRef>
        </p:style>
        <p:txBody>
          <a:bodyPr rtlCol="0" anchor="t"/>
          <a:lstStyle/>
          <a:p>
            <a:pPr algn="r"/>
            <a:r>
              <a:rPr lang="ar-LB" sz="3600" dirty="0"/>
              <a:t>السلام عليكم </a:t>
            </a:r>
          </a:p>
          <a:p>
            <a:pPr algn="r"/>
            <a:r>
              <a:rPr lang="ar-LB" sz="3600" dirty="0"/>
              <a:t>هل أنت جاك الزميل الجديد</a:t>
            </a:r>
          </a:p>
          <a:p>
            <a:pPr algn="ctr"/>
            <a:endParaRPr lang="ar-LB" sz="4000" dirty="0"/>
          </a:p>
          <a:p>
            <a:pPr algn="ctr"/>
            <a:endParaRPr lang="fr-FR" dirty="0"/>
          </a:p>
        </p:txBody>
      </p:sp>
      <p:sp>
        <p:nvSpPr>
          <p:cNvPr id="9" name="Bulle narrative : rectangle 8">
            <a:extLst>
              <a:ext uri="{FF2B5EF4-FFF2-40B4-BE49-F238E27FC236}">
                <a16:creationId xmlns:a16="http://schemas.microsoft.com/office/drawing/2014/main" id="{7BF48C90-5DF1-4AE0-A6A6-C3E7AB6F88F0}"/>
              </a:ext>
            </a:extLst>
          </p:cNvPr>
          <p:cNvSpPr/>
          <p:nvPr/>
        </p:nvSpPr>
        <p:spPr>
          <a:xfrm>
            <a:off x="9273367" y="40105"/>
            <a:ext cx="1872174" cy="1347538"/>
          </a:xfrm>
          <a:prstGeom prst="wedgeRectCallout">
            <a:avLst>
              <a:gd name="adj1" fmla="val -80759"/>
              <a:gd name="adj2" fmla="val 176097"/>
            </a:avLst>
          </a:prstGeom>
          <a:ln w="38100"/>
        </p:spPr>
        <p:style>
          <a:lnRef idx="2">
            <a:schemeClr val="accent1"/>
          </a:lnRef>
          <a:fillRef idx="1">
            <a:schemeClr val="lt1"/>
          </a:fillRef>
          <a:effectRef idx="0">
            <a:schemeClr val="accent1"/>
          </a:effectRef>
          <a:fontRef idx="minor">
            <a:schemeClr val="dk1"/>
          </a:fontRef>
        </p:style>
        <p:txBody>
          <a:bodyPr rtlCol="0" anchor="t"/>
          <a:lstStyle/>
          <a:p>
            <a:pPr algn="r"/>
            <a:r>
              <a:rPr lang="ar-LB" sz="3600" dirty="0"/>
              <a:t>نعم أنا هو من أنت؟</a:t>
            </a:r>
          </a:p>
          <a:p>
            <a:pPr algn="ctr"/>
            <a:endParaRPr lang="ar-LB" sz="4000" dirty="0"/>
          </a:p>
          <a:p>
            <a:pPr algn="ctr"/>
            <a:endParaRPr lang="fr-FR" dirty="0"/>
          </a:p>
        </p:txBody>
      </p:sp>
      <p:sp>
        <p:nvSpPr>
          <p:cNvPr id="10" name="Bulle narrative : rectangle 9">
            <a:extLst>
              <a:ext uri="{FF2B5EF4-FFF2-40B4-BE49-F238E27FC236}">
                <a16:creationId xmlns:a16="http://schemas.microsoft.com/office/drawing/2014/main" id="{D0701FB0-DD47-487E-B31D-F9AF06C0AA8A}"/>
              </a:ext>
            </a:extLst>
          </p:cNvPr>
          <p:cNvSpPr/>
          <p:nvPr/>
        </p:nvSpPr>
        <p:spPr>
          <a:xfrm>
            <a:off x="5149517" y="8021"/>
            <a:ext cx="2329372" cy="1339517"/>
          </a:xfrm>
          <a:prstGeom prst="wedgeRectCallout">
            <a:avLst>
              <a:gd name="adj1" fmla="val -15273"/>
              <a:gd name="adj2" fmla="val 178268"/>
            </a:avLst>
          </a:prstGeom>
          <a:ln w="38100"/>
        </p:spPr>
        <p:style>
          <a:lnRef idx="2">
            <a:schemeClr val="accent1"/>
          </a:lnRef>
          <a:fillRef idx="1">
            <a:schemeClr val="lt1"/>
          </a:fillRef>
          <a:effectRef idx="0">
            <a:schemeClr val="accent1"/>
          </a:effectRef>
          <a:fontRef idx="minor">
            <a:schemeClr val="dk1"/>
          </a:fontRef>
        </p:style>
        <p:txBody>
          <a:bodyPr rtlCol="0" anchor="t"/>
          <a:lstStyle/>
          <a:p>
            <a:pPr algn="r"/>
            <a:r>
              <a:rPr lang="ar-LB" sz="3600" dirty="0"/>
              <a:t>أَنا أنور مُدِير التَسْوِيق</a:t>
            </a:r>
          </a:p>
          <a:p>
            <a:pPr algn="ctr"/>
            <a:endParaRPr lang="ar-LB" sz="4000" dirty="0"/>
          </a:p>
          <a:p>
            <a:pPr algn="ctr"/>
            <a:endParaRPr lang="fr-FR" dirty="0"/>
          </a:p>
        </p:txBody>
      </p:sp>
      <p:sp>
        <p:nvSpPr>
          <p:cNvPr id="11" name="Bulle narrative : rectangle 10">
            <a:extLst>
              <a:ext uri="{FF2B5EF4-FFF2-40B4-BE49-F238E27FC236}">
                <a16:creationId xmlns:a16="http://schemas.microsoft.com/office/drawing/2014/main" id="{24603C52-8374-4954-9C44-50712F261624}"/>
              </a:ext>
            </a:extLst>
          </p:cNvPr>
          <p:cNvSpPr/>
          <p:nvPr/>
        </p:nvSpPr>
        <p:spPr>
          <a:xfrm>
            <a:off x="9701461" y="192506"/>
            <a:ext cx="1571217" cy="786063"/>
          </a:xfrm>
          <a:prstGeom prst="wedgeRectCallout">
            <a:avLst>
              <a:gd name="adj1" fmla="val -100248"/>
              <a:gd name="adj2" fmla="val 271294"/>
            </a:avLst>
          </a:prstGeom>
          <a:ln w="38100"/>
        </p:spPr>
        <p:style>
          <a:lnRef idx="2">
            <a:schemeClr val="accent1"/>
          </a:lnRef>
          <a:fillRef idx="1">
            <a:schemeClr val="lt1"/>
          </a:fillRef>
          <a:effectRef idx="0">
            <a:schemeClr val="accent1"/>
          </a:effectRef>
          <a:fontRef idx="minor">
            <a:schemeClr val="dk1"/>
          </a:fontRef>
        </p:style>
        <p:txBody>
          <a:bodyPr rtlCol="0" anchor="t"/>
          <a:lstStyle/>
          <a:p>
            <a:pPr algn="ctr"/>
            <a:r>
              <a:rPr lang="ar-LB" sz="3600" dirty="0"/>
              <a:t>تَشَرَّفْتُ</a:t>
            </a:r>
          </a:p>
          <a:p>
            <a:pPr algn="ctr"/>
            <a:endParaRPr lang="fr-FR" dirty="0"/>
          </a:p>
        </p:txBody>
      </p:sp>
      <p:sp>
        <p:nvSpPr>
          <p:cNvPr id="12" name="Bulle narrative : rectangle 11">
            <a:extLst>
              <a:ext uri="{FF2B5EF4-FFF2-40B4-BE49-F238E27FC236}">
                <a16:creationId xmlns:a16="http://schemas.microsoft.com/office/drawing/2014/main" id="{00C26EB2-306E-4CA5-A838-996D61CCB734}"/>
              </a:ext>
            </a:extLst>
          </p:cNvPr>
          <p:cNvSpPr/>
          <p:nvPr/>
        </p:nvSpPr>
        <p:spPr>
          <a:xfrm>
            <a:off x="5199966" y="8021"/>
            <a:ext cx="2329372" cy="1732547"/>
          </a:xfrm>
          <a:prstGeom prst="wedgeRectCallout">
            <a:avLst>
              <a:gd name="adj1" fmla="val -16650"/>
              <a:gd name="adj2" fmla="val 130120"/>
            </a:avLst>
          </a:prstGeom>
          <a:ln w="38100"/>
        </p:spPr>
        <p:style>
          <a:lnRef idx="2">
            <a:schemeClr val="accent1"/>
          </a:lnRef>
          <a:fillRef idx="1">
            <a:schemeClr val="lt1"/>
          </a:fillRef>
          <a:effectRef idx="0">
            <a:schemeClr val="accent1"/>
          </a:effectRef>
          <a:fontRef idx="minor">
            <a:schemeClr val="dk1"/>
          </a:fontRef>
        </p:style>
        <p:txBody>
          <a:bodyPr rtlCol="0" anchor="t"/>
          <a:lstStyle/>
          <a:p>
            <a:pPr algn="r"/>
            <a:r>
              <a:rPr lang="ar-LB" sz="3600" dirty="0"/>
              <a:t>تَشَرَّفْتُ</a:t>
            </a:r>
          </a:p>
          <a:p>
            <a:pPr algn="r"/>
            <a:r>
              <a:rPr lang="ar-LB" sz="3600" dirty="0"/>
              <a:t>هَلْ تَذهَبُ إِلى مَطْعَم الشَرِكة</a:t>
            </a:r>
          </a:p>
          <a:p>
            <a:pPr algn="ctr"/>
            <a:endParaRPr lang="ar-LB" sz="4000" dirty="0"/>
          </a:p>
          <a:p>
            <a:pPr algn="ctr"/>
            <a:endParaRPr lang="fr-FR" dirty="0"/>
          </a:p>
        </p:txBody>
      </p:sp>
      <p:sp>
        <p:nvSpPr>
          <p:cNvPr id="13" name="Bulle narrative : rectangle 12">
            <a:extLst>
              <a:ext uri="{FF2B5EF4-FFF2-40B4-BE49-F238E27FC236}">
                <a16:creationId xmlns:a16="http://schemas.microsoft.com/office/drawing/2014/main" id="{DF2F2CDB-7ED4-46F5-9362-725B0A39AC8D}"/>
              </a:ext>
            </a:extLst>
          </p:cNvPr>
          <p:cNvSpPr/>
          <p:nvPr/>
        </p:nvSpPr>
        <p:spPr>
          <a:xfrm>
            <a:off x="8993654" y="74193"/>
            <a:ext cx="2178127" cy="1957137"/>
          </a:xfrm>
          <a:prstGeom prst="wedgeRectCallout">
            <a:avLst>
              <a:gd name="adj1" fmla="val -64430"/>
              <a:gd name="adj2" fmla="val 106484"/>
            </a:avLst>
          </a:prstGeom>
          <a:ln w="38100"/>
        </p:spPr>
        <p:style>
          <a:lnRef idx="2">
            <a:schemeClr val="accent1"/>
          </a:lnRef>
          <a:fillRef idx="1">
            <a:schemeClr val="lt1"/>
          </a:fillRef>
          <a:effectRef idx="0">
            <a:schemeClr val="accent1"/>
          </a:effectRef>
          <a:fontRef idx="minor">
            <a:schemeClr val="dk1"/>
          </a:fontRef>
        </p:style>
        <p:txBody>
          <a:bodyPr rtlCol="0" anchor="t"/>
          <a:lstStyle/>
          <a:p>
            <a:pPr algn="ctr"/>
            <a:r>
              <a:rPr lang="ar-LB" sz="3600" dirty="0"/>
              <a:t>نَعَم</a:t>
            </a:r>
          </a:p>
          <a:p>
            <a:pPr algn="ctr"/>
            <a:r>
              <a:rPr lang="ar-LB" sz="3600" dirty="0"/>
              <a:t>وأَنْتَ؟</a:t>
            </a:r>
          </a:p>
          <a:p>
            <a:pPr algn="ctr"/>
            <a:r>
              <a:rPr lang="ar-LB" sz="3600" dirty="0"/>
              <a:t> </a:t>
            </a:r>
            <a:r>
              <a:rPr lang="ar-SA" sz="3600" dirty="0"/>
              <a:t> هَلْ </a:t>
            </a:r>
            <a:r>
              <a:rPr lang="ar-LB" sz="3600" dirty="0"/>
              <a:t>تَذْهَبُ؟</a:t>
            </a:r>
          </a:p>
          <a:p>
            <a:pPr algn="ctr"/>
            <a:endParaRPr lang="fr-FR" dirty="0"/>
          </a:p>
        </p:txBody>
      </p:sp>
      <p:sp>
        <p:nvSpPr>
          <p:cNvPr id="14" name="Bulle narrative : rectangle 13">
            <a:extLst>
              <a:ext uri="{FF2B5EF4-FFF2-40B4-BE49-F238E27FC236}">
                <a16:creationId xmlns:a16="http://schemas.microsoft.com/office/drawing/2014/main" id="{2D1DF24E-5F99-487D-BA9C-D0D05B3E9FA1}"/>
              </a:ext>
            </a:extLst>
          </p:cNvPr>
          <p:cNvSpPr/>
          <p:nvPr/>
        </p:nvSpPr>
        <p:spPr>
          <a:xfrm>
            <a:off x="5830596" y="41030"/>
            <a:ext cx="1606326" cy="1347539"/>
          </a:xfrm>
          <a:prstGeom prst="wedgeRectCallout">
            <a:avLst>
              <a:gd name="adj1" fmla="val -41170"/>
              <a:gd name="adj2" fmla="val 183295"/>
            </a:avLst>
          </a:prstGeom>
          <a:ln w="38100"/>
        </p:spPr>
        <p:style>
          <a:lnRef idx="2">
            <a:schemeClr val="accent1"/>
          </a:lnRef>
          <a:fillRef idx="1">
            <a:schemeClr val="lt1"/>
          </a:fillRef>
          <a:effectRef idx="0">
            <a:schemeClr val="accent1"/>
          </a:effectRef>
          <a:fontRef idx="minor">
            <a:schemeClr val="dk1"/>
          </a:fontRef>
        </p:style>
        <p:txBody>
          <a:bodyPr rtlCol="0" anchor="t"/>
          <a:lstStyle/>
          <a:p>
            <a:pPr algn="r"/>
            <a:r>
              <a:rPr lang="ar-LB" sz="3600" dirty="0"/>
              <a:t>لا. أَذهب إِلى بَنْك</a:t>
            </a:r>
          </a:p>
          <a:p>
            <a:pPr algn="ctr"/>
            <a:endParaRPr lang="ar-LB" sz="4000" dirty="0"/>
          </a:p>
          <a:p>
            <a:pPr algn="ctr"/>
            <a:endParaRPr lang="fr-FR" dirty="0"/>
          </a:p>
        </p:txBody>
      </p:sp>
      <p:sp>
        <p:nvSpPr>
          <p:cNvPr id="15" name="Bulle narrative : rectangle 14">
            <a:extLst>
              <a:ext uri="{FF2B5EF4-FFF2-40B4-BE49-F238E27FC236}">
                <a16:creationId xmlns:a16="http://schemas.microsoft.com/office/drawing/2014/main" id="{A94D1248-6E27-4FC0-BBBB-19D4261717CE}"/>
              </a:ext>
            </a:extLst>
          </p:cNvPr>
          <p:cNvSpPr/>
          <p:nvPr/>
        </p:nvSpPr>
        <p:spPr>
          <a:xfrm>
            <a:off x="9058134" y="123659"/>
            <a:ext cx="2135140" cy="778041"/>
          </a:xfrm>
          <a:prstGeom prst="wedgeRectCallout">
            <a:avLst>
              <a:gd name="adj1" fmla="val -66612"/>
              <a:gd name="adj2" fmla="val 350615"/>
            </a:avLst>
          </a:prstGeom>
          <a:ln w="38100"/>
        </p:spPr>
        <p:style>
          <a:lnRef idx="2">
            <a:schemeClr val="accent1"/>
          </a:lnRef>
          <a:fillRef idx="1">
            <a:schemeClr val="lt1"/>
          </a:fillRef>
          <a:effectRef idx="0">
            <a:schemeClr val="accent1"/>
          </a:effectRef>
          <a:fontRef idx="minor">
            <a:schemeClr val="dk1"/>
          </a:fontRef>
        </p:style>
        <p:txBody>
          <a:bodyPr rtlCol="0" anchor="t"/>
          <a:lstStyle/>
          <a:p>
            <a:pPr algn="r"/>
            <a:r>
              <a:rPr lang="ar-LB" sz="3600" dirty="0"/>
              <a:t>إِذًا إِلى اللِقاء</a:t>
            </a:r>
          </a:p>
          <a:p>
            <a:pPr algn="ctr"/>
            <a:endParaRPr lang="ar-LB" sz="4000" dirty="0"/>
          </a:p>
          <a:p>
            <a:pPr algn="ctr"/>
            <a:endParaRPr lang="fr-FR" dirty="0"/>
          </a:p>
        </p:txBody>
      </p:sp>
      <p:sp>
        <p:nvSpPr>
          <p:cNvPr id="16" name="Bulle narrative : rectangle 15">
            <a:extLst>
              <a:ext uri="{FF2B5EF4-FFF2-40B4-BE49-F238E27FC236}">
                <a16:creationId xmlns:a16="http://schemas.microsoft.com/office/drawing/2014/main" id="{1F162A9A-A02F-45BD-B7F8-37226E4D00F7}"/>
              </a:ext>
            </a:extLst>
          </p:cNvPr>
          <p:cNvSpPr/>
          <p:nvPr/>
        </p:nvSpPr>
        <p:spPr>
          <a:xfrm>
            <a:off x="4949155" y="137594"/>
            <a:ext cx="2329372" cy="1732547"/>
          </a:xfrm>
          <a:prstGeom prst="wedgeRectCallout">
            <a:avLst>
              <a:gd name="adj1" fmla="val -5632"/>
              <a:gd name="adj2" fmla="val 128268"/>
            </a:avLst>
          </a:prstGeom>
          <a:ln w="38100"/>
        </p:spPr>
        <p:style>
          <a:lnRef idx="2">
            <a:schemeClr val="accent1"/>
          </a:lnRef>
          <a:fillRef idx="1">
            <a:schemeClr val="lt1"/>
          </a:fillRef>
          <a:effectRef idx="0">
            <a:schemeClr val="accent1"/>
          </a:effectRef>
          <a:fontRef idx="minor">
            <a:schemeClr val="dk1"/>
          </a:fontRef>
        </p:style>
        <p:txBody>
          <a:bodyPr rtlCol="0" anchor="t"/>
          <a:lstStyle/>
          <a:p>
            <a:pPr algn="r"/>
            <a:r>
              <a:rPr lang="ar-LB" sz="3600" dirty="0"/>
              <a:t>إِلى اللقاء يا جاك ومرحبًا بك في الشركة</a:t>
            </a:r>
          </a:p>
          <a:p>
            <a:pPr algn="ctr"/>
            <a:endParaRPr lang="ar-LB" sz="4000" dirty="0"/>
          </a:p>
          <a:p>
            <a:pPr algn="ctr"/>
            <a:endParaRPr lang="fr-FR" dirty="0"/>
          </a:p>
        </p:txBody>
      </p:sp>
      <p:pic>
        <p:nvPicPr>
          <p:cNvPr id="17" name="Image 16">
            <a:extLst>
              <a:ext uri="{FF2B5EF4-FFF2-40B4-BE49-F238E27FC236}">
                <a16:creationId xmlns:a16="http://schemas.microsoft.com/office/drawing/2014/main" id="{2B3121FC-B457-4EE3-BEBE-243929025E7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3351" b="98969" l="9913" r="95044">
                        <a14:foregroundMark x1="72012" y1="7216" x2="72012" y2="7216"/>
                        <a14:foregroundMark x1="75802" y1="3608" x2="75802" y2="3608"/>
                        <a14:foregroundMark x1="88921" y1="43041" x2="88921" y2="43041"/>
                        <a14:foregroundMark x1="95335" y1="43814" x2="95335" y2="43814"/>
                        <a14:foregroundMark x1="31778" y1="96392" x2="53644" y2="94330"/>
                        <a14:foregroundMark x1="53644" y1="94330" x2="70845" y2="95619"/>
                        <a14:foregroundMark x1="71137" y1="98196" x2="34985" y2="98969"/>
                        <a14:backgroundMark x1="70554" y1="91753" x2="70554" y2="91753"/>
                      </a14:backgroundRemoval>
                    </a14:imgEffect>
                  </a14:imgLayer>
                </a14:imgProps>
              </a:ext>
              <a:ext uri="{28A0092B-C50C-407E-A947-70E740481C1C}">
                <a14:useLocalDpi xmlns:a14="http://schemas.microsoft.com/office/drawing/2010/main" val="0"/>
              </a:ext>
            </a:extLst>
          </a:blip>
          <a:stretch>
            <a:fillRect/>
          </a:stretch>
        </p:blipFill>
        <p:spPr>
          <a:xfrm>
            <a:off x="434094" y="6914147"/>
            <a:ext cx="1144059" cy="1294154"/>
          </a:xfrm>
          <a:prstGeom prst="rect">
            <a:avLst/>
          </a:prstGeom>
        </p:spPr>
      </p:pic>
      <p:sp>
        <p:nvSpPr>
          <p:cNvPr id="19" name="Bulle narrative : ronde 18">
            <a:extLst>
              <a:ext uri="{FF2B5EF4-FFF2-40B4-BE49-F238E27FC236}">
                <a16:creationId xmlns:a16="http://schemas.microsoft.com/office/drawing/2014/main" id="{004C466C-33D3-4505-B999-CC6993F02A63}"/>
              </a:ext>
            </a:extLst>
          </p:cNvPr>
          <p:cNvSpPr/>
          <p:nvPr/>
        </p:nvSpPr>
        <p:spPr>
          <a:xfrm>
            <a:off x="274006" y="1347538"/>
            <a:ext cx="3042463" cy="1802426"/>
          </a:xfrm>
          <a:prstGeom prst="wedgeEllipseCallout">
            <a:avLst>
              <a:gd name="adj1" fmla="val -13004"/>
              <a:gd name="adj2" fmla="val 110145"/>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LB" sz="3600" dirty="0"/>
              <a:t>أَنا أَذهب إلى المطعم أيضًا</a:t>
            </a:r>
            <a:endParaRPr lang="fr-FR" sz="3600" dirty="0"/>
          </a:p>
        </p:txBody>
      </p:sp>
    </p:spTree>
    <p:extLst>
      <p:ext uri="{BB962C8B-B14F-4D97-AF65-F5344CB8AC3E}">
        <p14:creationId xmlns:p14="http://schemas.microsoft.com/office/powerpoint/2010/main" val="21149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8.33333E-7 4.07407E-6 L 0.57682 0.00463 " pathEditMode="relative" rAng="0" ptsTypes="AA">
                                      <p:cBhvr>
                                        <p:cTn id="6" dur="4000" fill="hold"/>
                                        <p:tgtEl>
                                          <p:spTgt spid="7"/>
                                        </p:tgtEl>
                                        <p:attrNameLst>
                                          <p:attrName>ppt_x</p:attrName>
                                          <p:attrName>ppt_y</p:attrName>
                                        </p:attrNameLst>
                                      </p:cBhvr>
                                      <p:rCtr x="28841" y="231"/>
                                    </p:animMotion>
                                  </p:childTnLst>
                                </p:cTn>
                              </p:par>
                              <p:par>
                                <p:cTn id="7" presetID="42" presetClass="path" presetSubtype="0" accel="50000" decel="50000" fill="hold" nodeType="withEffect">
                                  <p:stCondLst>
                                    <p:cond delay="0"/>
                                  </p:stCondLst>
                                  <p:childTnLst>
                                    <p:animMotion origin="layout" path="M -2.08333E-6 4.07407E-6 L -0.38685 -0.00695 " pathEditMode="relative" rAng="0" ptsTypes="AA">
                                      <p:cBhvr>
                                        <p:cTn id="8" dur="4000" fill="hold"/>
                                        <p:tgtEl>
                                          <p:spTgt spid="6"/>
                                        </p:tgtEl>
                                        <p:attrNameLst>
                                          <p:attrName>ppt_x</p:attrName>
                                          <p:attrName>ppt_y</p:attrName>
                                        </p:attrNameLst>
                                      </p:cBhvr>
                                      <p:rCtr x="-19349" y="-347"/>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10"/>
                                        </p:tgtEl>
                                      </p:cBhvr>
                                    </p:animEffect>
                                    <p:set>
                                      <p:cBhvr>
                                        <p:cTn id="38" dur="1" fill="hold">
                                          <p:stCondLst>
                                            <p:cond delay="499"/>
                                          </p:stCondLst>
                                        </p:cTn>
                                        <p:tgtEl>
                                          <p:spTgt spid="1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12"/>
                                        </p:tgtEl>
                                      </p:cBhvr>
                                    </p:animEffect>
                                    <p:set>
                                      <p:cBhvr>
                                        <p:cTn id="58" dur="1" fill="hold">
                                          <p:stCondLst>
                                            <p:cond delay="499"/>
                                          </p:stCondLst>
                                        </p:cTn>
                                        <p:tgtEl>
                                          <p:spTgt spid="1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500"/>
                                        <p:tgtEl>
                                          <p:spTgt spid="1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1" nodeType="clickEffect">
                                  <p:stCondLst>
                                    <p:cond delay="0"/>
                                  </p:stCondLst>
                                  <p:childTnLst>
                                    <p:animEffect transition="out" filter="fade">
                                      <p:cBhvr>
                                        <p:cTn id="77" dur="500"/>
                                        <p:tgtEl>
                                          <p:spTgt spid="14"/>
                                        </p:tgtEl>
                                      </p:cBhvr>
                                    </p:animEffect>
                                    <p:set>
                                      <p:cBhvr>
                                        <p:cTn id="78" dur="1" fill="hold">
                                          <p:stCondLst>
                                            <p:cond delay="499"/>
                                          </p:stCondLst>
                                        </p:cTn>
                                        <p:tgtEl>
                                          <p:spTgt spid="14"/>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500"/>
                                        <p:tgtEl>
                                          <p:spTgt spid="15"/>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grpId="1" nodeType="clickEffect">
                                  <p:stCondLst>
                                    <p:cond delay="0"/>
                                  </p:stCondLst>
                                  <p:childTnLst>
                                    <p:animEffect transition="out" filter="fade">
                                      <p:cBhvr>
                                        <p:cTn id="87" dur="500"/>
                                        <p:tgtEl>
                                          <p:spTgt spid="15"/>
                                        </p:tgtEl>
                                      </p:cBhvr>
                                    </p:animEffect>
                                    <p:set>
                                      <p:cBhvr>
                                        <p:cTn id="88" dur="1" fill="hold">
                                          <p:stCondLst>
                                            <p:cond delay="499"/>
                                          </p:stCondLst>
                                        </p:cTn>
                                        <p:tgtEl>
                                          <p:spTgt spid="15"/>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fade">
                                      <p:cBhvr>
                                        <p:cTn id="93" dur="500"/>
                                        <p:tgtEl>
                                          <p:spTgt spid="16"/>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grpId="1" nodeType="clickEffect">
                                  <p:stCondLst>
                                    <p:cond delay="0"/>
                                  </p:stCondLst>
                                  <p:childTnLst>
                                    <p:animEffect transition="out" filter="fade">
                                      <p:cBhvr>
                                        <p:cTn id="97" dur="500"/>
                                        <p:tgtEl>
                                          <p:spTgt spid="16"/>
                                        </p:tgtEl>
                                      </p:cBhvr>
                                    </p:animEffect>
                                    <p:set>
                                      <p:cBhvr>
                                        <p:cTn id="98" dur="1" fill="hold">
                                          <p:stCondLst>
                                            <p:cond delay="499"/>
                                          </p:stCondLst>
                                        </p:cTn>
                                        <p:tgtEl>
                                          <p:spTgt spid="16"/>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42" presetClass="path" presetSubtype="0" accel="50000" decel="50000" fill="hold" nodeType="clickEffect">
                                  <p:stCondLst>
                                    <p:cond delay="0"/>
                                  </p:stCondLst>
                                  <p:childTnLst>
                                    <p:animMotion origin="layout" path="M -1.875E-6 3.7037E-6 L 0.00313 -0.22292 " pathEditMode="relative" rAng="0" ptsTypes="AA">
                                      <p:cBhvr>
                                        <p:cTn id="102" dur="2000" fill="hold"/>
                                        <p:tgtEl>
                                          <p:spTgt spid="17"/>
                                        </p:tgtEl>
                                        <p:attrNameLst>
                                          <p:attrName>ppt_x</p:attrName>
                                          <p:attrName>ppt_y</p:attrName>
                                        </p:attrNameLst>
                                      </p:cBhvr>
                                      <p:rCtr x="156" y="-11157"/>
                                    </p:animMotion>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500"/>
                                        <p:tgtEl>
                                          <p:spTgt spid="19"/>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grpId="1" nodeType="clickEffect">
                                  <p:stCondLst>
                                    <p:cond delay="0"/>
                                  </p:stCondLst>
                                  <p:childTnLst>
                                    <p:animEffect transition="out" filter="fade">
                                      <p:cBhvr>
                                        <p:cTn id="111" dur="500"/>
                                        <p:tgtEl>
                                          <p:spTgt spid="19"/>
                                        </p:tgtEl>
                                      </p:cBhvr>
                                    </p:animEffect>
                                    <p:set>
                                      <p:cBhvr>
                                        <p:cTn id="11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9" grpId="0" animBg="1"/>
      <p:bldP spid="1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821569D-7EEA-4D3E-8BD4-509778460E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5360165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5264</TotalTime>
  <Words>391</Words>
  <Application>Microsoft Office PowerPoint</Application>
  <PresentationFormat>Grand écran</PresentationFormat>
  <Paragraphs>106</Paragraphs>
  <Slides>14</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14</vt:i4>
      </vt:variant>
    </vt:vector>
  </HeadingPairs>
  <TitlesOfParts>
    <vt:vector size="18" baseType="lpstr">
      <vt:lpstr>Arial</vt:lpstr>
      <vt:lpstr>Calibri</vt:lpstr>
      <vt:lpstr>Calibri Light</vt:lpstr>
      <vt:lpstr>Thème Office</vt:lpstr>
      <vt:lpstr>شَرِكة سِمْسِم</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Idrîs de Vos</dc:creator>
  <cp:lastModifiedBy>Idrîs de Vos</cp:lastModifiedBy>
  <cp:revision>83</cp:revision>
  <dcterms:created xsi:type="dcterms:W3CDTF">2018-03-16T15:46:57Z</dcterms:created>
  <dcterms:modified xsi:type="dcterms:W3CDTF">2026-04-24T15:55:56Z</dcterms:modified>
</cp:coreProperties>
</file>