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9" r:id="rId2"/>
  </p:sldMasterIdLst>
  <p:notesMasterIdLst>
    <p:notesMasterId r:id="rId20"/>
  </p:notesMasterIdLst>
  <p:sldIdLst>
    <p:sldId id="402" r:id="rId3"/>
    <p:sldId id="344" r:id="rId4"/>
    <p:sldId id="407" r:id="rId5"/>
    <p:sldId id="403" r:id="rId6"/>
    <p:sldId id="408" r:id="rId7"/>
    <p:sldId id="396" r:id="rId8"/>
    <p:sldId id="393" r:id="rId9"/>
    <p:sldId id="409" r:id="rId10"/>
    <p:sldId id="345" r:id="rId11"/>
    <p:sldId id="395" r:id="rId12"/>
    <p:sldId id="397" r:id="rId13"/>
    <p:sldId id="406" r:id="rId14"/>
    <p:sldId id="405" r:id="rId15"/>
    <p:sldId id="401" r:id="rId16"/>
    <p:sldId id="410" r:id="rId17"/>
    <p:sldId id="347" r:id="rId18"/>
    <p:sldId id="346"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59A6CE-373B-4019-8D0C-720D56419D4C}" v="10" dt="2026-04-13T16:45:46.2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24" autoAdjust="0"/>
    <p:restoredTop sz="94660"/>
  </p:normalViewPr>
  <p:slideViewPr>
    <p:cSldViewPr snapToGrid="0">
      <p:cViewPr>
        <p:scale>
          <a:sx n="110" d="100"/>
          <a:sy n="110" d="100"/>
        </p:scale>
        <p:origin x="52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drîs de Vos" userId="c2e7075756a5bba1" providerId="LiveId" clId="{EC847524-F1B8-49FC-974D-DA30A9D72B9A}"/>
    <pc:docChg chg="undo custSel modSld">
      <pc:chgData name="Idrîs de Vos" userId="c2e7075756a5bba1" providerId="LiveId" clId="{EC847524-F1B8-49FC-974D-DA30A9D72B9A}" dt="2026-04-20T16:24:46.728" v="124" actId="1076"/>
      <pc:docMkLst>
        <pc:docMk/>
      </pc:docMkLst>
      <pc:sldChg chg="modSp mod">
        <pc:chgData name="Idrîs de Vos" userId="c2e7075756a5bba1" providerId="LiveId" clId="{EC847524-F1B8-49FC-974D-DA30A9D72B9A}" dt="2026-04-13T16:45:45.081" v="13" actId="14100"/>
        <pc:sldMkLst>
          <pc:docMk/>
          <pc:sldMk cId="116348011" sldId="344"/>
        </pc:sldMkLst>
        <pc:spChg chg="mod">
          <ac:chgData name="Idrîs de Vos" userId="c2e7075756a5bba1" providerId="LiveId" clId="{EC847524-F1B8-49FC-974D-DA30A9D72B9A}" dt="2026-04-13T16:45:45.081" v="13" actId="14100"/>
          <ac:spMkLst>
            <pc:docMk/>
            <pc:sldMk cId="116348011" sldId="344"/>
            <ac:spMk id="19" creationId="{45D5DD82-ACD6-C581-EA9F-A9749DB361C4}"/>
          </ac:spMkLst>
        </pc:spChg>
      </pc:sldChg>
      <pc:sldChg chg="modSp mod">
        <pc:chgData name="Idrîs de Vos" userId="c2e7075756a5bba1" providerId="LiveId" clId="{EC847524-F1B8-49FC-974D-DA30A9D72B9A}" dt="2026-04-20T16:17:43.674" v="117" actId="1076"/>
        <pc:sldMkLst>
          <pc:docMk/>
          <pc:sldMk cId="3953835541" sldId="345"/>
        </pc:sldMkLst>
        <pc:picChg chg="mod ord">
          <ac:chgData name="Idrîs de Vos" userId="c2e7075756a5bba1" providerId="LiveId" clId="{EC847524-F1B8-49FC-974D-DA30A9D72B9A}" dt="2026-04-13T17:21:19.310" v="103" actId="1076"/>
          <ac:picMkLst>
            <pc:docMk/>
            <pc:sldMk cId="3953835541" sldId="345"/>
            <ac:picMk id="3" creationId="{FF5C96DF-B8B6-0DF2-222D-73DC7096FAFE}"/>
          </ac:picMkLst>
        </pc:picChg>
        <pc:picChg chg="mod">
          <ac:chgData name="Idrîs de Vos" userId="c2e7075756a5bba1" providerId="LiveId" clId="{EC847524-F1B8-49FC-974D-DA30A9D72B9A}" dt="2026-04-13T17:19:46.647" v="96" actId="1076"/>
          <ac:picMkLst>
            <pc:docMk/>
            <pc:sldMk cId="3953835541" sldId="345"/>
            <ac:picMk id="8" creationId="{80C24061-749E-1B87-B57B-1CB71FE600F5}"/>
          </ac:picMkLst>
        </pc:picChg>
        <pc:picChg chg="mod ord">
          <ac:chgData name="Idrîs de Vos" userId="c2e7075756a5bba1" providerId="LiveId" clId="{EC847524-F1B8-49FC-974D-DA30A9D72B9A}" dt="2026-04-13T17:17:49.150" v="91" actId="1076"/>
          <ac:picMkLst>
            <pc:docMk/>
            <pc:sldMk cId="3953835541" sldId="345"/>
            <ac:picMk id="9" creationId="{351D6E4B-B951-139A-4069-4087403EBF44}"/>
          </ac:picMkLst>
        </pc:picChg>
        <pc:picChg chg="mod ord">
          <ac:chgData name="Idrîs de Vos" userId="c2e7075756a5bba1" providerId="LiveId" clId="{EC847524-F1B8-49FC-974D-DA30A9D72B9A}" dt="2026-04-13T17:23:01.958" v="108" actId="14100"/>
          <ac:picMkLst>
            <pc:docMk/>
            <pc:sldMk cId="3953835541" sldId="345"/>
            <ac:picMk id="10" creationId="{5FD8A0B9-751C-8638-1A4A-0C686986CC32}"/>
          </ac:picMkLst>
        </pc:picChg>
        <pc:picChg chg="mod ord">
          <ac:chgData name="Idrîs de Vos" userId="c2e7075756a5bba1" providerId="LiveId" clId="{EC847524-F1B8-49FC-974D-DA30A9D72B9A}" dt="2026-04-20T16:17:43.674" v="117" actId="1076"/>
          <ac:picMkLst>
            <pc:docMk/>
            <pc:sldMk cId="3953835541" sldId="345"/>
            <ac:picMk id="11" creationId="{F8FB31F3-C847-2F3D-B17D-1DD7F9B1EF28}"/>
          </ac:picMkLst>
        </pc:picChg>
        <pc:picChg chg="mod ord">
          <ac:chgData name="Idrîs de Vos" userId="c2e7075756a5bba1" providerId="LiveId" clId="{EC847524-F1B8-49FC-974D-DA30A9D72B9A}" dt="2026-04-13T17:17:34.269" v="83" actId="1076"/>
          <ac:picMkLst>
            <pc:docMk/>
            <pc:sldMk cId="3953835541" sldId="345"/>
            <ac:picMk id="17" creationId="{86F4865B-8C2D-698E-99EF-1A58F57D71E1}"/>
          </ac:picMkLst>
        </pc:picChg>
        <pc:picChg chg="mod ord">
          <ac:chgData name="Idrîs de Vos" userId="c2e7075756a5bba1" providerId="LiveId" clId="{EC847524-F1B8-49FC-974D-DA30A9D72B9A}" dt="2026-04-13T17:15:11.199" v="67" actId="166"/>
          <ac:picMkLst>
            <pc:docMk/>
            <pc:sldMk cId="3953835541" sldId="345"/>
            <ac:picMk id="20" creationId="{CFC26EA9-604E-0280-4DA2-E3EF5BA5C112}"/>
          </ac:picMkLst>
        </pc:picChg>
        <pc:picChg chg="mod ord">
          <ac:chgData name="Idrîs de Vos" userId="c2e7075756a5bba1" providerId="LiveId" clId="{EC847524-F1B8-49FC-974D-DA30A9D72B9A}" dt="2026-04-13T17:17:40.331" v="90" actId="1036"/>
          <ac:picMkLst>
            <pc:docMk/>
            <pc:sldMk cId="3953835541" sldId="345"/>
            <ac:picMk id="24" creationId="{7782385F-A5FB-6754-98FE-D23D10C92566}"/>
          </ac:picMkLst>
        </pc:picChg>
      </pc:sldChg>
      <pc:sldChg chg="modSp mod">
        <pc:chgData name="Idrîs de Vos" userId="c2e7075756a5bba1" providerId="LiveId" clId="{EC847524-F1B8-49FC-974D-DA30A9D72B9A}" dt="2026-04-13T17:13:43.020" v="65" actId="20577"/>
        <pc:sldMkLst>
          <pc:docMk/>
          <pc:sldMk cId="2807754445" sldId="393"/>
        </pc:sldMkLst>
        <pc:spChg chg="mod">
          <ac:chgData name="Idrîs de Vos" userId="c2e7075756a5bba1" providerId="LiveId" clId="{EC847524-F1B8-49FC-974D-DA30A9D72B9A}" dt="2026-04-13T17:13:43.020" v="65" actId="20577"/>
          <ac:spMkLst>
            <pc:docMk/>
            <pc:sldMk cId="2807754445" sldId="393"/>
            <ac:spMk id="4" creationId="{9E250684-62C6-3FDE-5709-4CA89639EB07}"/>
          </ac:spMkLst>
        </pc:spChg>
      </pc:sldChg>
      <pc:sldChg chg="modSp mod">
        <pc:chgData name="Idrîs de Vos" userId="c2e7075756a5bba1" providerId="LiveId" clId="{EC847524-F1B8-49FC-974D-DA30A9D72B9A}" dt="2026-04-20T16:10:26.384" v="112" actId="1076"/>
        <pc:sldMkLst>
          <pc:docMk/>
          <pc:sldMk cId="2905259351" sldId="396"/>
        </pc:sldMkLst>
        <pc:picChg chg="mod">
          <ac:chgData name="Idrîs de Vos" userId="c2e7075756a5bba1" providerId="LiveId" clId="{EC847524-F1B8-49FC-974D-DA30A9D72B9A}" dt="2026-04-20T16:10:26.384" v="112" actId="1076"/>
          <ac:picMkLst>
            <pc:docMk/>
            <pc:sldMk cId="2905259351" sldId="396"/>
            <ac:picMk id="2" creationId="{8623AB48-5167-0A73-8A68-033E156CB4E5}"/>
          </ac:picMkLst>
        </pc:picChg>
        <pc:picChg chg="mod">
          <ac:chgData name="Idrîs de Vos" userId="c2e7075756a5bba1" providerId="LiveId" clId="{EC847524-F1B8-49FC-974D-DA30A9D72B9A}" dt="2026-04-13T17:29:09.019" v="109" actId="1076"/>
          <ac:picMkLst>
            <pc:docMk/>
            <pc:sldMk cId="2905259351" sldId="396"/>
            <ac:picMk id="11" creationId="{F4D28097-F185-EDCA-AB08-833C37DC13C8}"/>
          </ac:picMkLst>
        </pc:picChg>
      </pc:sldChg>
      <pc:sldChg chg="modSp mod">
        <pc:chgData name="Idrîs de Vos" userId="c2e7075756a5bba1" providerId="LiveId" clId="{EC847524-F1B8-49FC-974D-DA30A9D72B9A}" dt="2026-04-20T16:22:03.320" v="121" actId="14100"/>
        <pc:sldMkLst>
          <pc:docMk/>
          <pc:sldMk cId="3761167030" sldId="397"/>
        </pc:sldMkLst>
        <pc:picChg chg="mod">
          <ac:chgData name="Idrîs de Vos" userId="c2e7075756a5bba1" providerId="LiveId" clId="{EC847524-F1B8-49FC-974D-DA30A9D72B9A}" dt="2026-04-20T16:22:03.320" v="121" actId="14100"/>
          <ac:picMkLst>
            <pc:docMk/>
            <pc:sldMk cId="3761167030" sldId="397"/>
            <ac:picMk id="10" creationId="{2071F7D7-F796-094F-0288-118F4B6B3920}"/>
          </ac:picMkLst>
        </pc:picChg>
      </pc:sldChg>
      <pc:sldChg chg="modSp mod">
        <pc:chgData name="Idrîs de Vos" userId="c2e7075756a5bba1" providerId="LiveId" clId="{EC847524-F1B8-49FC-974D-DA30A9D72B9A}" dt="2026-04-13T16:56:30.730" v="57" actId="1076"/>
        <pc:sldMkLst>
          <pc:docMk/>
          <pc:sldMk cId="1387362840" sldId="403"/>
        </pc:sldMkLst>
        <pc:spChg chg="mod">
          <ac:chgData name="Idrîs de Vos" userId="c2e7075756a5bba1" providerId="LiveId" clId="{EC847524-F1B8-49FC-974D-DA30A9D72B9A}" dt="2026-04-13T16:47:09.986" v="33" actId="20577"/>
          <ac:spMkLst>
            <pc:docMk/>
            <pc:sldMk cId="1387362840" sldId="403"/>
            <ac:spMk id="2" creationId="{C4749CE9-581F-109B-FCA3-EAB869A30B79}"/>
          </ac:spMkLst>
        </pc:spChg>
        <pc:picChg chg="mod">
          <ac:chgData name="Idrîs de Vos" userId="c2e7075756a5bba1" providerId="LiveId" clId="{EC847524-F1B8-49FC-974D-DA30A9D72B9A}" dt="2026-04-13T16:47:20.858" v="34" actId="1076"/>
          <ac:picMkLst>
            <pc:docMk/>
            <pc:sldMk cId="1387362840" sldId="403"/>
            <ac:picMk id="6" creationId="{F33ECBDF-2F9E-DCAD-D6C6-C49D5F85E936}"/>
          </ac:picMkLst>
        </pc:picChg>
        <pc:picChg chg="mod">
          <ac:chgData name="Idrîs de Vos" userId="c2e7075756a5bba1" providerId="LiveId" clId="{EC847524-F1B8-49FC-974D-DA30A9D72B9A}" dt="2026-04-13T16:56:30.730" v="57" actId="1076"/>
          <ac:picMkLst>
            <pc:docMk/>
            <pc:sldMk cId="1387362840" sldId="403"/>
            <ac:picMk id="10" creationId="{8D4A439B-A984-ECFC-4119-A45A07592978}"/>
          </ac:picMkLst>
        </pc:picChg>
        <pc:picChg chg="mod">
          <ac:chgData name="Idrîs de Vos" userId="c2e7075756a5bba1" providerId="LiveId" clId="{EC847524-F1B8-49FC-974D-DA30A9D72B9A}" dt="2026-04-13T16:53:18.020" v="54" actId="1076"/>
          <ac:picMkLst>
            <pc:docMk/>
            <pc:sldMk cId="1387362840" sldId="403"/>
            <ac:picMk id="11" creationId="{042B53A2-7D95-124C-33A0-D4068148A806}"/>
          </ac:picMkLst>
        </pc:picChg>
        <pc:picChg chg="mod">
          <ac:chgData name="Idrîs de Vos" userId="c2e7075756a5bba1" providerId="LiveId" clId="{EC847524-F1B8-49FC-974D-DA30A9D72B9A}" dt="2026-04-13T16:47:38.372" v="42" actId="1076"/>
          <ac:picMkLst>
            <pc:docMk/>
            <pc:sldMk cId="1387362840" sldId="403"/>
            <ac:picMk id="12" creationId="{8C0E859F-68E1-9A8D-0490-2C358C5BFB64}"/>
          </ac:picMkLst>
        </pc:picChg>
        <pc:picChg chg="mod">
          <ac:chgData name="Idrîs de Vos" userId="c2e7075756a5bba1" providerId="LiveId" clId="{EC847524-F1B8-49FC-974D-DA30A9D72B9A}" dt="2026-04-13T16:55:27.867" v="56" actId="1076"/>
          <ac:picMkLst>
            <pc:docMk/>
            <pc:sldMk cId="1387362840" sldId="403"/>
            <ac:picMk id="14" creationId="{60BF573B-960A-5CE5-97BF-73F7A134F4CA}"/>
          </ac:picMkLst>
        </pc:picChg>
        <pc:picChg chg="mod">
          <ac:chgData name="Idrîs de Vos" userId="c2e7075756a5bba1" providerId="LiveId" clId="{EC847524-F1B8-49FC-974D-DA30A9D72B9A}" dt="2026-04-13T16:50:22.309" v="49" actId="1076"/>
          <ac:picMkLst>
            <pc:docMk/>
            <pc:sldMk cId="1387362840" sldId="403"/>
            <ac:picMk id="15" creationId="{0B724555-6830-FF37-EA53-FF96F11D4802}"/>
          </ac:picMkLst>
        </pc:picChg>
        <pc:picChg chg="mod">
          <ac:chgData name="Idrîs de Vos" userId="c2e7075756a5bba1" providerId="LiveId" clId="{EC847524-F1B8-49FC-974D-DA30A9D72B9A}" dt="2026-04-13T16:53:31.500" v="55" actId="1076"/>
          <ac:picMkLst>
            <pc:docMk/>
            <pc:sldMk cId="1387362840" sldId="403"/>
            <ac:picMk id="17" creationId="{A9885EBF-299C-B18D-B3A7-6E2206B7199D}"/>
          </ac:picMkLst>
        </pc:picChg>
      </pc:sldChg>
      <pc:sldChg chg="modSp mod">
        <pc:chgData name="Idrîs de Vos" userId="c2e7075756a5bba1" providerId="LiveId" clId="{EC847524-F1B8-49FC-974D-DA30A9D72B9A}" dt="2026-04-20T16:24:46.728" v="124" actId="1076"/>
        <pc:sldMkLst>
          <pc:docMk/>
          <pc:sldMk cId="1823029814" sldId="405"/>
        </pc:sldMkLst>
        <pc:picChg chg="mod">
          <ac:chgData name="Idrîs de Vos" userId="c2e7075756a5bba1" providerId="LiveId" clId="{EC847524-F1B8-49FC-974D-DA30A9D72B9A}" dt="2026-04-20T16:24:46.728" v="124" actId="1076"/>
          <ac:picMkLst>
            <pc:docMk/>
            <pc:sldMk cId="1823029814" sldId="405"/>
            <ac:picMk id="3" creationId="{F1E6AC56-25F0-6828-9626-680D839029C8}"/>
          </ac:picMkLst>
        </pc:picChg>
        <pc:picChg chg="mod">
          <ac:chgData name="Idrîs de Vos" userId="c2e7075756a5bba1" providerId="LiveId" clId="{EC847524-F1B8-49FC-974D-DA30A9D72B9A}" dt="2026-04-20T16:24:06.667" v="123" actId="1076"/>
          <ac:picMkLst>
            <pc:docMk/>
            <pc:sldMk cId="1823029814" sldId="405"/>
            <ac:picMk id="17" creationId="{BCBB2261-E599-D7B6-5510-A708E202EA41}"/>
          </ac:picMkLst>
        </pc:picChg>
      </pc:sldChg>
      <pc:sldChg chg="modSp mod">
        <pc:chgData name="Idrîs de Vos" userId="c2e7075756a5bba1" providerId="LiveId" clId="{EC847524-F1B8-49FC-974D-DA30A9D72B9A}" dt="2026-04-20T16:11:21.560" v="115" actId="1076"/>
        <pc:sldMkLst>
          <pc:docMk/>
          <pc:sldMk cId="4123484310" sldId="409"/>
        </pc:sldMkLst>
        <pc:picChg chg="mod">
          <ac:chgData name="Idrîs de Vos" userId="c2e7075756a5bba1" providerId="LiveId" clId="{EC847524-F1B8-49FC-974D-DA30A9D72B9A}" dt="2026-04-20T16:11:21.560" v="115" actId="1076"/>
          <ac:picMkLst>
            <pc:docMk/>
            <pc:sldMk cId="4123484310" sldId="409"/>
            <ac:picMk id="10" creationId="{CF840D09-2A3F-464A-F7EC-2B3A18C99D2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B039E-4FFB-4CBA-8088-8A7BE9CB1D74}" type="datetimeFigureOut">
              <a:rPr lang="fr-FR" smtClean="0"/>
              <a:t>20/04/2026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86F0C0-2529-4E55-9844-880C268C68CD}" type="slidenum">
              <a:rPr lang="fr-FR" smtClean="0"/>
              <a:t>‹N°›</a:t>
            </a:fld>
            <a:endParaRPr lang="fr-FR"/>
          </a:p>
        </p:txBody>
      </p:sp>
    </p:spTree>
    <p:extLst>
      <p:ext uri="{BB962C8B-B14F-4D97-AF65-F5344CB8AC3E}">
        <p14:creationId xmlns:p14="http://schemas.microsoft.com/office/powerpoint/2010/main" val="3872705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BFF430-956C-4385-8642-B0CBAA81BE7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3481CC-5286-4095-AC0A-30C7C1C3F6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5158689-E952-442C-990D-CB4B92935BC1}"/>
              </a:ext>
            </a:extLst>
          </p:cNvPr>
          <p:cNvSpPr>
            <a:spLocks noGrp="1"/>
          </p:cNvSpPr>
          <p:nvPr>
            <p:ph type="dt" sz="half" idx="10"/>
          </p:nvPr>
        </p:nvSpPr>
        <p:spPr/>
        <p:txBody>
          <a:bodyPr/>
          <a:lstStyle/>
          <a:p>
            <a:fld id="{BA71556B-2B7D-484A-A540-BBDAF5A58638}"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A1AD322A-88CA-47C3-9955-D9DC4D5F195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12B8BB6-D2AF-4605-B89D-167275DBC0D2}"/>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4068303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3BA38E-C0E3-40D9-8E8D-9A3FEC5CB84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6B8B7B-CBF6-4E4B-B1DC-5004D4E72B8C}"/>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D3E8005-7B77-4AB2-A0E1-DE4BCB3C72E4}"/>
              </a:ext>
            </a:extLst>
          </p:cNvPr>
          <p:cNvSpPr>
            <a:spLocks noGrp="1"/>
          </p:cNvSpPr>
          <p:nvPr>
            <p:ph type="dt" sz="half" idx="10"/>
          </p:nvPr>
        </p:nvSpPr>
        <p:spPr/>
        <p:txBody>
          <a:bodyPr/>
          <a:lstStyle/>
          <a:p>
            <a:fld id="{BA71556B-2B7D-484A-A540-BBDAF5A58638}"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F04A3AF4-6D4B-4436-9780-ACF0E68196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E0BDE10-B30B-4C66-AE03-5D165557E5F3}"/>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180693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118BAB-F2BC-4A94-82EE-0FF80B4DAB9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2D34E89-BC99-4C03-A555-6D55D2CAFF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8BF29BE8-A045-401D-81AB-6F23C8C67B51}"/>
              </a:ext>
            </a:extLst>
          </p:cNvPr>
          <p:cNvSpPr>
            <a:spLocks noGrp="1"/>
          </p:cNvSpPr>
          <p:nvPr>
            <p:ph type="dt" sz="half" idx="10"/>
          </p:nvPr>
        </p:nvSpPr>
        <p:spPr/>
        <p:txBody>
          <a:bodyPr/>
          <a:lstStyle/>
          <a:p>
            <a:fld id="{BA71556B-2B7D-484A-A540-BBDAF5A58638}"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B6D5A6AF-7144-4645-ABCC-0B9182D22E7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EF21410-61C2-45DA-A345-76CADE393E23}"/>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2968183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0BC318-8EC0-4CDD-97F3-3FBCFF2C556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95E81E6-4AA6-4420-B0CB-DBE22A17C984}"/>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4522EA3-A639-4076-A805-CD27C8DC63A9}"/>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593CF45-14BA-4247-ADC2-200E2076DD5A}"/>
              </a:ext>
            </a:extLst>
          </p:cNvPr>
          <p:cNvSpPr>
            <a:spLocks noGrp="1"/>
          </p:cNvSpPr>
          <p:nvPr>
            <p:ph type="dt" sz="half" idx="10"/>
          </p:nvPr>
        </p:nvSpPr>
        <p:spPr/>
        <p:txBody>
          <a:bodyPr/>
          <a:lstStyle/>
          <a:p>
            <a:fld id="{BA71556B-2B7D-484A-A540-BBDAF5A58638}" type="datetimeFigureOut">
              <a:rPr lang="fr-FR" smtClean="0"/>
              <a:t>20/04/2026</a:t>
            </a:fld>
            <a:endParaRPr lang="fr-FR"/>
          </a:p>
        </p:txBody>
      </p:sp>
      <p:sp>
        <p:nvSpPr>
          <p:cNvPr id="6" name="Espace réservé du pied de page 5">
            <a:extLst>
              <a:ext uri="{FF2B5EF4-FFF2-40B4-BE49-F238E27FC236}">
                <a16:creationId xmlns:a16="http://schemas.microsoft.com/office/drawing/2014/main" id="{C55A861C-9E76-4590-8E01-ED9D2E146F2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FF202EB-8C48-4F17-80F1-325A5107A16A}"/>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1001680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54089B-8B33-448A-B013-619DF9A85CA0}"/>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B11CDC2-ABDD-44CD-A37D-83E4B0D663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7851A7E2-4F86-46C8-9B86-F77BCF1F95A0}"/>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4E28989-A6D6-4569-A0AD-09E2540D3C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D0EAF5FD-173E-4076-99DA-04EA3D70D45F}"/>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C940FBC-BB22-42A0-AA94-88D837D5A49E}"/>
              </a:ext>
            </a:extLst>
          </p:cNvPr>
          <p:cNvSpPr>
            <a:spLocks noGrp="1"/>
          </p:cNvSpPr>
          <p:nvPr>
            <p:ph type="dt" sz="half" idx="10"/>
          </p:nvPr>
        </p:nvSpPr>
        <p:spPr/>
        <p:txBody>
          <a:bodyPr/>
          <a:lstStyle/>
          <a:p>
            <a:fld id="{BA71556B-2B7D-484A-A540-BBDAF5A58638}" type="datetimeFigureOut">
              <a:rPr lang="fr-FR" smtClean="0"/>
              <a:t>20/04/2026</a:t>
            </a:fld>
            <a:endParaRPr lang="fr-FR"/>
          </a:p>
        </p:txBody>
      </p:sp>
      <p:sp>
        <p:nvSpPr>
          <p:cNvPr id="8" name="Espace réservé du pied de page 7">
            <a:extLst>
              <a:ext uri="{FF2B5EF4-FFF2-40B4-BE49-F238E27FC236}">
                <a16:creationId xmlns:a16="http://schemas.microsoft.com/office/drawing/2014/main" id="{9FF60C2D-0D8B-4AA5-BEEB-ECAB829842A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F1D7410-EA21-4360-8F7A-B5BDDA864F1D}"/>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135234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8AC2FC-6D23-4549-979D-E90DBCF797F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05B0195-9D97-4277-BC27-35D0ABA58B65}"/>
              </a:ext>
            </a:extLst>
          </p:cNvPr>
          <p:cNvSpPr>
            <a:spLocks noGrp="1"/>
          </p:cNvSpPr>
          <p:nvPr>
            <p:ph type="dt" sz="half" idx="10"/>
          </p:nvPr>
        </p:nvSpPr>
        <p:spPr/>
        <p:txBody>
          <a:bodyPr/>
          <a:lstStyle/>
          <a:p>
            <a:fld id="{BA71556B-2B7D-484A-A540-BBDAF5A58638}" type="datetimeFigureOut">
              <a:rPr lang="fr-FR" smtClean="0"/>
              <a:t>20/04/2026</a:t>
            </a:fld>
            <a:endParaRPr lang="fr-FR"/>
          </a:p>
        </p:txBody>
      </p:sp>
      <p:sp>
        <p:nvSpPr>
          <p:cNvPr id="4" name="Espace réservé du pied de page 3">
            <a:extLst>
              <a:ext uri="{FF2B5EF4-FFF2-40B4-BE49-F238E27FC236}">
                <a16:creationId xmlns:a16="http://schemas.microsoft.com/office/drawing/2014/main" id="{778DF244-DFD0-4CC2-9AEC-92044B81081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9B3E400-0123-42AF-A8E5-9D81C46B6200}"/>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2926483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D8B280F-21A4-4681-9AAC-1702B2745E64}"/>
              </a:ext>
            </a:extLst>
          </p:cNvPr>
          <p:cNvSpPr>
            <a:spLocks noGrp="1"/>
          </p:cNvSpPr>
          <p:nvPr>
            <p:ph type="dt" sz="half" idx="10"/>
          </p:nvPr>
        </p:nvSpPr>
        <p:spPr/>
        <p:txBody>
          <a:bodyPr/>
          <a:lstStyle/>
          <a:p>
            <a:fld id="{BA71556B-2B7D-484A-A540-BBDAF5A58638}" type="datetimeFigureOut">
              <a:rPr lang="fr-FR" smtClean="0"/>
              <a:t>20/04/2026</a:t>
            </a:fld>
            <a:endParaRPr lang="fr-FR"/>
          </a:p>
        </p:txBody>
      </p:sp>
      <p:sp>
        <p:nvSpPr>
          <p:cNvPr id="3" name="Espace réservé du pied de page 2">
            <a:extLst>
              <a:ext uri="{FF2B5EF4-FFF2-40B4-BE49-F238E27FC236}">
                <a16:creationId xmlns:a16="http://schemas.microsoft.com/office/drawing/2014/main" id="{A97481F3-6F03-4B9D-ADC2-17D346A3EA0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C3AF117-F2AE-4B6F-ADAA-0BE508A0A920}"/>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1305685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F236B5-5C45-475E-9603-9F005705B01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9EF480A-B3F7-43A5-ACEB-F8F8BC63C3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9B67779-4E5B-4270-B7AF-B1F4AC2050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9F3314FC-779E-48BC-BBCA-5039458CE6CA}"/>
              </a:ext>
            </a:extLst>
          </p:cNvPr>
          <p:cNvSpPr>
            <a:spLocks noGrp="1"/>
          </p:cNvSpPr>
          <p:nvPr>
            <p:ph type="dt" sz="half" idx="10"/>
          </p:nvPr>
        </p:nvSpPr>
        <p:spPr/>
        <p:txBody>
          <a:bodyPr/>
          <a:lstStyle/>
          <a:p>
            <a:fld id="{BA71556B-2B7D-484A-A540-BBDAF5A58638}" type="datetimeFigureOut">
              <a:rPr lang="fr-FR" smtClean="0"/>
              <a:t>20/04/2026</a:t>
            </a:fld>
            <a:endParaRPr lang="fr-FR"/>
          </a:p>
        </p:txBody>
      </p:sp>
      <p:sp>
        <p:nvSpPr>
          <p:cNvPr id="6" name="Espace réservé du pied de page 5">
            <a:extLst>
              <a:ext uri="{FF2B5EF4-FFF2-40B4-BE49-F238E27FC236}">
                <a16:creationId xmlns:a16="http://schemas.microsoft.com/office/drawing/2014/main" id="{219404D7-6B90-4F74-BCE3-DEAD0F07002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79B2476-EA64-402B-93B6-E7383DDF06FE}"/>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1960695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81A8FD-48A1-4CAA-A651-70E60C65827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F2B4037-BF59-489A-B3A7-72031DB0F2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80E1E03-B0D8-419D-BAFE-FE8EC4FCFC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F6F92D98-7477-46ED-8041-73FAC1C70D90}"/>
              </a:ext>
            </a:extLst>
          </p:cNvPr>
          <p:cNvSpPr>
            <a:spLocks noGrp="1"/>
          </p:cNvSpPr>
          <p:nvPr>
            <p:ph type="dt" sz="half" idx="10"/>
          </p:nvPr>
        </p:nvSpPr>
        <p:spPr/>
        <p:txBody>
          <a:bodyPr/>
          <a:lstStyle/>
          <a:p>
            <a:fld id="{BA71556B-2B7D-484A-A540-BBDAF5A58638}" type="datetimeFigureOut">
              <a:rPr lang="fr-FR" smtClean="0"/>
              <a:t>20/04/2026</a:t>
            </a:fld>
            <a:endParaRPr lang="fr-FR"/>
          </a:p>
        </p:txBody>
      </p:sp>
      <p:sp>
        <p:nvSpPr>
          <p:cNvPr id="6" name="Espace réservé du pied de page 5">
            <a:extLst>
              <a:ext uri="{FF2B5EF4-FFF2-40B4-BE49-F238E27FC236}">
                <a16:creationId xmlns:a16="http://schemas.microsoft.com/office/drawing/2014/main" id="{EF0D2A2D-2F81-4970-B493-ABC9978B8B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DD1F496-8EBE-4059-B682-35150466DD37}"/>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1551637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3AD63A-33C8-4995-B4A3-D9B9B399136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80CF659-90E1-4416-8580-BEFD072DAACB}"/>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267A5D-BBED-4DF8-BD6E-DF5A4FF95742}"/>
              </a:ext>
            </a:extLst>
          </p:cNvPr>
          <p:cNvSpPr>
            <a:spLocks noGrp="1"/>
          </p:cNvSpPr>
          <p:nvPr>
            <p:ph type="dt" sz="half" idx="10"/>
          </p:nvPr>
        </p:nvSpPr>
        <p:spPr/>
        <p:txBody>
          <a:bodyPr/>
          <a:lstStyle/>
          <a:p>
            <a:fld id="{BA71556B-2B7D-484A-A540-BBDAF5A58638}"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90AB4646-5246-42D8-BD44-A1540C6182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BD069C5-092C-472C-975D-F3D7CC89ED8A}"/>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644330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C51F174-B09F-4C07-9527-35B972686C3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D2439A1-E740-467B-8B1C-AD07DCE094B0}"/>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2F40932-5F6A-4A42-9D01-E9F249FA1C94}"/>
              </a:ext>
            </a:extLst>
          </p:cNvPr>
          <p:cNvSpPr>
            <a:spLocks noGrp="1"/>
          </p:cNvSpPr>
          <p:nvPr>
            <p:ph type="dt" sz="half" idx="10"/>
          </p:nvPr>
        </p:nvSpPr>
        <p:spPr/>
        <p:txBody>
          <a:bodyPr/>
          <a:lstStyle/>
          <a:p>
            <a:fld id="{BA71556B-2B7D-484A-A540-BBDAF5A58638}"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972039B8-A1C2-41AE-B2F5-7EC2B468C10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3F842D6-3533-4F94-BC5C-F1C856F91B9C}"/>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2998653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8D9F3-ED73-3C4D-AB0C-EEBAEF3AD3F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FR"/>
          </a:p>
        </p:txBody>
      </p:sp>
      <p:sp>
        <p:nvSpPr>
          <p:cNvPr id="3" name="Subtitle 2">
            <a:extLst>
              <a:ext uri="{FF2B5EF4-FFF2-40B4-BE49-F238E27FC236}">
                <a16:creationId xmlns:a16="http://schemas.microsoft.com/office/drawing/2014/main" id="{DC2632A7-249E-AD49-B7D1-EE5303A2CF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FR"/>
          </a:p>
        </p:txBody>
      </p:sp>
      <p:sp>
        <p:nvSpPr>
          <p:cNvPr id="4" name="Date Placeholder 3">
            <a:extLst>
              <a:ext uri="{FF2B5EF4-FFF2-40B4-BE49-F238E27FC236}">
                <a16:creationId xmlns:a16="http://schemas.microsoft.com/office/drawing/2014/main" id="{92EADB7F-912D-984B-92F3-1D56E36DA76A}"/>
              </a:ext>
            </a:extLst>
          </p:cNvPr>
          <p:cNvSpPr>
            <a:spLocks noGrp="1"/>
          </p:cNvSpPr>
          <p:nvPr>
            <p:ph type="dt" sz="half" idx="10"/>
          </p:nvPr>
        </p:nvSpPr>
        <p:spPr/>
        <p:txBody>
          <a:bodyPr/>
          <a:lstStyle/>
          <a:p>
            <a:fld id="{5EA3137B-C30B-4AFC-A85B-5185F6D70DFF}" type="datetimeFigureOut">
              <a:rPr lang="fr-FR" smtClean="0"/>
              <a:t>20/04/2026</a:t>
            </a:fld>
            <a:endParaRPr lang="fr-FR"/>
          </a:p>
        </p:txBody>
      </p:sp>
      <p:sp>
        <p:nvSpPr>
          <p:cNvPr id="5" name="Footer Placeholder 4">
            <a:extLst>
              <a:ext uri="{FF2B5EF4-FFF2-40B4-BE49-F238E27FC236}">
                <a16:creationId xmlns:a16="http://schemas.microsoft.com/office/drawing/2014/main" id="{02D80027-235D-5544-8135-D76581B9D8F4}"/>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8EB05E8D-2C8A-4F41-AE15-A09295EF785D}"/>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971204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16DE7-04BA-D64C-90F5-DCAA20D129B4}"/>
              </a:ext>
            </a:extLst>
          </p:cNvPr>
          <p:cNvSpPr>
            <a:spLocks noGrp="1"/>
          </p:cNvSpPr>
          <p:nvPr>
            <p:ph type="title"/>
          </p:nvPr>
        </p:nvSpPr>
        <p:spPr/>
        <p:txBody>
          <a:bodyPr/>
          <a:lstStyle/>
          <a:p>
            <a:r>
              <a:rPr lang="en-GB"/>
              <a:t>Click to edit Master title style</a:t>
            </a:r>
            <a:endParaRPr lang="en-FR"/>
          </a:p>
        </p:txBody>
      </p:sp>
      <p:sp>
        <p:nvSpPr>
          <p:cNvPr id="3" name="Content Placeholder 2">
            <a:extLst>
              <a:ext uri="{FF2B5EF4-FFF2-40B4-BE49-F238E27FC236}">
                <a16:creationId xmlns:a16="http://schemas.microsoft.com/office/drawing/2014/main" id="{C389F71B-1C88-1847-BFA5-192446E05C2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7008D932-057D-0F4B-B642-AB23810B0A72}"/>
              </a:ext>
            </a:extLst>
          </p:cNvPr>
          <p:cNvSpPr>
            <a:spLocks noGrp="1"/>
          </p:cNvSpPr>
          <p:nvPr>
            <p:ph type="dt" sz="half" idx="10"/>
          </p:nvPr>
        </p:nvSpPr>
        <p:spPr/>
        <p:txBody>
          <a:bodyPr/>
          <a:lstStyle/>
          <a:p>
            <a:fld id="{5EA3137B-C30B-4AFC-A85B-5185F6D70DFF}" type="datetimeFigureOut">
              <a:rPr lang="fr-FR" smtClean="0"/>
              <a:t>20/04/2026</a:t>
            </a:fld>
            <a:endParaRPr lang="fr-FR"/>
          </a:p>
        </p:txBody>
      </p:sp>
      <p:sp>
        <p:nvSpPr>
          <p:cNvPr id="5" name="Footer Placeholder 4">
            <a:extLst>
              <a:ext uri="{FF2B5EF4-FFF2-40B4-BE49-F238E27FC236}">
                <a16:creationId xmlns:a16="http://schemas.microsoft.com/office/drawing/2014/main" id="{E128CC4D-E99F-1B4A-A66F-41043B947364}"/>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8F17A9A0-4702-4E43-A3D0-C1C64E7E77C2}"/>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3424358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DD004-A41D-3F4A-B25B-A823433BF90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FR"/>
          </a:p>
        </p:txBody>
      </p:sp>
      <p:sp>
        <p:nvSpPr>
          <p:cNvPr id="3" name="Text Placeholder 2">
            <a:extLst>
              <a:ext uri="{FF2B5EF4-FFF2-40B4-BE49-F238E27FC236}">
                <a16:creationId xmlns:a16="http://schemas.microsoft.com/office/drawing/2014/main" id="{4CF424A7-E101-4348-9F84-DE85A6048C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23D557F-F5DC-9448-9AC9-5B2A95ED44B7}"/>
              </a:ext>
            </a:extLst>
          </p:cNvPr>
          <p:cNvSpPr>
            <a:spLocks noGrp="1"/>
          </p:cNvSpPr>
          <p:nvPr>
            <p:ph type="dt" sz="half" idx="10"/>
          </p:nvPr>
        </p:nvSpPr>
        <p:spPr/>
        <p:txBody>
          <a:bodyPr/>
          <a:lstStyle/>
          <a:p>
            <a:fld id="{5EA3137B-C30B-4AFC-A85B-5185F6D70DFF}" type="datetimeFigureOut">
              <a:rPr lang="fr-FR" smtClean="0"/>
              <a:t>20/04/2026</a:t>
            </a:fld>
            <a:endParaRPr lang="fr-FR"/>
          </a:p>
        </p:txBody>
      </p:sp>
      <p:sp>
        <p:nvSpPr>
          <p:cNvPr id="5" name="Footer Placeholder 4">
            <a:extLst>
              <a:ext uri="{FF2B5EF4-FFF2-40B4-BE49-F238E27FC236}">
                <a16:creationId xmlns:a16="http://schemas.microsoft.com/office/drawing/2014/main" id="{5BA26FD3-A4BE-9645-9871-5DD57D91A805}"/>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B369ACAC-0B44-774C-BE14-DF2465448643}"/>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30054856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0A5BD-38DE-7146-B5C4-88588212ABE8}"/>
              </a:ext>
            </a:extLst>
          </p:cNvPr>
          <p:cNvSpPr>
            <a:spLocks noGrp="1"/>
          </p:cNvSpPr>
          <p:nvPr>
            <p:ph type="title"/>
          </p:nvPr>
        </p:nvSpPr>
        <p:spPr/>
        <p:txBody>
          <a:bodyPr/>
          <a:lstStyle/>
          <a:p>
            <a:r>
              <a:rPr lang="en-GB"/>
              <a:t>Click to edit Master title style</a:t>
            </a:r>
            <a:endParaRPr lang="en-FR"/>
          </a:p>
        </p:txBody>
      </p:sp>
      <p:sp>
        <p:nvSpPr>
          <p:cNvPr id="3" name="Content Placeholder 2">
            <a:extLst>
              <a:ext uri="{FF2B5EF4-FFF2-40B4-BE49-F238E27FC236}">
                <a16:creationId xmlns:a16="http://schemas.microsoft.com/office/drawing/2014/main" id="{DBE20047-4900-5D4E-887B-FF6AAFD2A6C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Content Placeholder 3">
            <a:extLst>
              <a:ext uri="{FF2B5EF4-FFF2-40B4-BE49-F238E27FC236}">
                <a16:creationId xmlns:a16="http://schemas.microsoft.com/office/drawing/2014/main" id="{E0B6C09B-50E3-6C4A-9913-CA614BD7D2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5" name="Date Placeholder 4">
            <a:extLst>
              <a:ext uri="{FF2B5EF4-FFF2-40B4-BE49-F238E27FC236}">
                <a16:creationId xmlns:a16="http://schemas.microsoft.com/office/drawing/2014/main" id="{141F36DE-643D-964B-9861-4367FF57FEA2}"/>
              </a:ext>
            </a:extLst>
          </p:cNvPr>
          <p:cNvSpPr>
            <a:spLocks noGrp="1"/>
          </p:cNvSpPr>
          <p:nvPr>
            <p:ph type="dt" sz="half" idx="10"/>
          </p:nvPr>
        </p:nvSpPr>
        <p:spPr/>
        <p:txBody>
          <a:bodyPr/>
          <a:lstStyle/>
          <a:p>
            <a:fld id="{5EA3137B-C30B-4AFC-A85B-5185F6D70DFF}" type="datetimeFigureOut">
              <a:rPr lang="fr-FR" smtClean="0"/>
              <a:t>20/04/2026</a:t>
            </a:fld>
            <a:endParaRPr lang="fr-FR"/>
          </a:p>
        </p:txBody>
      </p:sp>
      <p:sp>
        <p:nvSpPr>
          <p:cNvPr id="6" name="Footer Placeholder 5">
            <a:extLst>
              <a:ext uri="{FF2B5EF4-FFF2-40B4-BE49-F238E27FC236}">
                <a16:creationId xmlns:a16="http://schemas.microsoft.com/office/drawing/2014/main" id="{404D5823-E8E0-B34D-ADA2-5909B1947405}"/>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7AC6B0B3-20B6-544D-8B27-EC1AA063CB9D}"/>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14067561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13AD7-0839-F64D-A914-DD99F2F35D46}"/>
              </a:ext>
            </a:extLst>
          </p:cNvPr>
          <p:cNvSpPr>
            <a:spLocks noGrp="1"/>
          </p:cNvSpPr>
          <p:nvPr>
            <p:ph type="title"/>
          </p:nvPr>
        </p:nvSpPr>
        <p:spPr>
          <a:xfrm>
            <a:off x="839788" y="365125"/>
            <a:ext cx="10515600" cy="1325563"/>
          </a:xfrm>
        </p:spPr>
        <p:txBody>
          <a:bodyPr/>
          <a:lstStyle/>
          <a:p>
            <a:r>
              <a:rPr lang="en-GB"/>
              <a:t>Click to edit Master title style</a:t>
            </a:r>
            <a:endParaRPr lang="en-FR"/>
          </a:p>
        </p:txBody>
      </p:sp>
      <p:sp>
        <p:nvSpPr>
          <p:cNvPr id="3" name="Text Placeholder 2">
            <a:extLst>
              <a:ext uri="{FF2B5EF4-FFF2-40B4-BE49-F238E27FC236}">
                <a16:creationId xmlns:a16="http://schemas.microsoft.com/office/drawing/2014/main" id="{29FE6448-BF99-7E44-B4FA-3192A0AB7D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6ED9F8C-A1E1-7343-8D51-CF5D96D9ED4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5" name="Text Placeholder 4">
            <a:extLst>
              <a:ext uri="{FF2B5EF4-FFF2-40B4-BE49-F238E27FC236}">
                <a16:creationId xmlns:a16="http://schemas.microsoft.com/office/drawing/2014/main" id="{F71755CC-61B9-0B4C-95CF-AE35F22AE2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2CB3362-94FE-9D40-827B-987E7A75FEA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7" name="Date Placeholder 6">
            <a:extLst>
              <a:ext uri="{FF2B5EF4-FFF2-40B4-BE49-F238E27FC236}">
                <a16:creationId xmlns:a16="http://schemas.microsoft.com/office/drawing/2014/main" id="{746E7548-5B5F-DE4B-AFAC-4883231CF1B1}"/>
              </a:ext>
            </a:extLst>
          </p:cNvPr>
          <p:cNvSpPr>
            <a:spLocks noGrp="1"/>
          </p:cNvSpPr>
          <p:nvPr>
            <p:ph type="dt" sz="half" idx="10"/>
          </p:nvPr>
        </p:nvSpPr>
        <p:spPr/>
        <p:txBody>
          <a:bodyPr/>
          <a:lstStyle/>
          <a:p>
            <a:fld id="{5EA3137B-C30B-4AFC-A85B-5185F6D70DFF}" type="datetimeFigureOut">
              <a:rPr lang="fr-FR" smtClean="0"/>
              <a:t>20/04/2026</a:t>
            </a:fld>
            <a:endParaRPr lang="fr-FR"/>
          </a:p>
        </p:txBody>
      </p:sp>
      <p:sp>
        <p:nvSpPr>
          <p:cNvPr id="8" name="Footer Placeholder 7">
            <a:extLst>
              <a:ext uri="{FF2B5EF4-FFF2-40B4-BE49-F238E27FC236}">
                <a16:creationId xmlns:a16="http://schemas.microsoft.com/office/drawing/2014/main" id="{AE08480B-C01D-4E48-B2DA-5D9E6B0D3A5B}"/>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E9EEEE1A-1BDE-834C-8CE3-82A78CA859FE}"/>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12677964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9741A-AB8D-074A-BCE3-CB73C9454717}"/>
              </a:ext>
            </a:extLst>
          </p:cNvPr>
          <p:cNvSpPr>
            <a:spLocks noGrp="1"/>
          </p:cNvSpPr>
          <p:nvPr>
            <p:ph type="title"/>
          </p:nvPr>
        </p:nvSpPr>
        <p:spPr/>
        <p:txBody>
          <a:bodyPr/>
          <a:lstStyle/>
          <a:p>
            <a:r>
              <a:rPr lang="en-GB"/>
              <a:t>Click to edit Master title style</a:t>
            </a:r>
            <a:endParaRPr lang="en-FR"/>
          </a:p>
        </p:txBody>
      </p:sp>
      <p:sp>
        <p:nvSpPr>
          <p:cNvPr id="3" name="Date Placeholder 2">
            <a:extLst>
              <a:ext uri="{FF2B5EF4-FFF2-40B4-BE49-F238E27FC236}">
                <a16:creationId xmlns:a16="http://schemas.microsoft.com/office/drawing/2014/main" id="{7825B383-7F3B-8E4E-9078-FE575E94C93C}"/>
              </a:ext>
            </a:extLst>
          </p:cNvPr>
          <p:cNvSpPr>
            <a:spLocks noGrp="1"/>
          </p:cNvSpPr>
          <p:nvPr>
            <p:ph type="dt" sz="half" idx="10"/>
          </p:nvPr>
        </p:nvSpPr>
        <p:spPr/>
        <p:txBody>
          <a:bodyPr/>
          <a:lstStyle/>
          <a:p>
            <a:fld id="{5EA3137B-C30B-4AFC-A85B-5185F6D70DFF}" type="datetimeFigureOut">
              <a:rPr lang="fr-FR" smtClean="0"/>
              <a:t>20/04/2026</a:t>
            </a:fld>
            <a:endParaRPr lang="fr-FR"/>
          </a:p>
        </p:txBody>
      </p:sp>
      <p:sp>
        <p:nvSpPr>
          <p:cNvPr id="4" name="Footer Placeholder 3">
            <a:extLst>
              <a:ext uri="{FF2B5EF4-FFF2-40B4-BE49-F238E27FC236}">
                <a16:creationId xmlns:a16="http://schemas.microsoft.com/office/drawing/2014/main" id="{D94686B6-A630-A241-9FBA-87B8E74D1608}"/>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7097D222-BA9D-C74F-8B5C-5BA69AE28198}"/>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36741601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A7D099-0061-6141-AE06-02C9EF9F866A}"/>
              </a:ext>
            </a:extLst>
          </p:cNvPr>
          <p:cNvSpPr>
            <a:spLocks noGrp="1"/>
          </p:cNvSpPr>
          <p:nvPr>
            <p:ph type="dt" sz="half" idx="10"/>
          </p:nvPr>
        </p:nvSpPr>
        <p:spPr/>
        <p:txBody>
          <a:bodyPr/>
          <a:lstStyle/>
          <a:p>
            <a:fld id="{5EA3137B-C30B-4AFC-A85B-5185F6D70DFF}" type="datetimeFigureOut">
              <a:rPr lang="fr-FR" smtClean="0"/>
              <a:t>20/04/2026</a:t>
            </a:fld>
            <a:endParaRPr lang="fr-FR"/>
          </a:p>
        </p:txBody>
      </p:sp>
      <p:sp>
        <p:nvSpPr>
          <p:cNvPr id="3" name="Footer Placeholder 2">
            <a:extLst>
              <a:ext uri="{FF2B5EF4-FFF2-40B4-BE49-F238E27FC236}">
                <a16:creationId xmlns:a16="http://schemas.microsoft.com/office/drawing/2014/main" id="{3A1C9D12-FDB0-1341-8ABB-51B3786FCD45}"/>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C87E73DF-BF5B-4A45-8600-4F718CD860AE}"/>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16973096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86AA7-E2A7-034A-80B9-764A95B2153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R"/>
          </a:p>
        </p:txBody>
      </p:sp>
      <p:sp>
        <p:nvSpPr>
          <p:cNvPr id="3" name="Content Placeholder 2">
            <a:extLst>
              <a:ext uri="{FF2B5EF4-FFF2-40B4-BE49-F238E27FC236}">
                <a16:creationId xmlns:a16="http://schemas.microsoft.com/office/drawing/2014/main" id="{81D24E17-91F3-0043-BE74-5BEF5FEAF3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Text Placeholder 3">
            <a:extLst>
              <a:ext uri="{FF2B5EF4-FFF2-40B4-BE49-F238E27FC236}">
                <a16:creationId xmlns:a16="http://schemas.microsoft.com/office/drawing/2014/main" id="{9DA2BDD6-E31A-BC4C-91F1-A6A8339E76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95F5291-8167-2A41-87A8-C5FF7231F104}"/>
              </a:ext>
            </a:extLst>
          </p:cNvPr>
          <p:cNvSpPr>
            <a:spLocks noGrp="1"/>
          </p:cNvSpPr>
          <p:nvPr>
            <p:ph type="dt" sz="half" idx="10"/>
          </p:nvPr>
        </p:nvSpPr>
        <p:spPr/>
        <p:txBody>
          <a:bodyPr/>
          <a:lstStyle/>
          <a:p>
            <a:fld id="{5EA3137B-C30B-4AFC-A85B-5185F6D70DFF}" type="datetimeFigureOut">
              <a:rPr lang="fr-FR" smtClean="0"/>
              <a:t>20/04/2026</a:t>
            </a:fld>
            <a:endParaRPr lang="fr-FR"/>
          </a:p>
        </p:txBody>
      </p:sp>
      <p:sp>
        <p:nvSpPr>
          <p:cNvPr id="6" name="Footer Placeholder 5">
            <a:extLst>
              <a:ext uri="{FF2B5EF4-FFF2-40B4-BE49-F238E27FC236}">
                <a16:creationId xmlns:a16="http://schemas.microsoft.com/office/drawing/2014/main" id="{2ABA6448-2269-B040-A5CD-12DA72DA9DBE}"/>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EECE4252-D22A-D04A-A488-5C269CE6C06E}"/>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38955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67301-70D2-8948-96BF-E074ECBD4F3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R"/>
          </a:p>
        </p:txBody>
      </p:sp>
      <p:sp>
        <p:nvSpPr>
          <p:cNvPr id="3" name="Picture Placeholder 2">
            <a:extLst>
              <a:ext uri="{FF2B5EF4-FFF2-40B4-BE49-F238E27FC236}">
                <a16:creationId xmlns:a16="http://schemas.microsoft.com/office/drawing/2014/main" id="{BF7291DE-3520-744C-9EAB-A958A14CFA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4" name="Text Placeholder 3">
            <a:extLst>
              <a:ext uri="{FF2B5EF4-FFF2-40B4-BE49-F238E27FC236}">
                <a16:creationId xmlns:a16="http://schemas.microsoft.com/office/drawing/2014/main" id="{F361719B-D511-FA4A-B620-401E0A57DD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A5A761E-549D-C84B-B40E-AA80621E307D}"/>
              </a:ext>
            </a:extLst>
          </p:cNvPr>
          <p:cNvSpPr>
            <a:spLocks noGrp="1"/>
          </p:cNvSpPr>
          <p:nvPr>
            <p:ph type="dt" sz="half" idx="10"/>
          </p:nvPr>
        </p:nvSpPr>
        <p:spPr/>
        <p:txBody>
          <a:bodyPr/>
          <a:lstStyle/>
          <a:p>
            <a:fld id="{5EA3137B-C30B-4AFC-A85B-5185F6D70DFF}" type="datetimeFigureOut">
              <a:rPr lang="fr-FR" smtClean="0"/>
              <a:t>20/04/2026</a:t>
            </a:fld>
            <a:endParaRPr lang="fr-FR"/>
          </a:p>
        </p:txBody>
      </p:sp>
      <p:sp>
        <p:nvSpPr>
          <p:cNvPr id="6" name="Footer Placeholder 5">
            <a:extLst>
              <a:ext uri="{FF2B5EF4-FFF2-40B4-BE49-F238E27FC236}">
                <a16:creationId xmlns:a16="http://schemas.microsoft.com/office/drawing/2014/main" id="{43EDEFEF-9333-C449-84A6-7688B4D5E5A8}"/>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FF23DE0D-1080-9B4B-A899-A3BD42112F71}"/>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34357638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B5C20-4FDA-F249-8F42-9913FE3A03B6}"/>
              </a:ext>
            </a:extLst>
          </p:cNvPr>
          <p:cNvSpPr>
            <a:spLocks noGrp="1"/>
          </p:cNvSpPr>
          <p:nvPr>
            <p:ph type="title"/>
          </p:nvPr>
        </p:nvSpPr>
        <p:spPr/>
        <p:txBody>
          <a:bodyPr/>
          <a:lstStyle/>
          <a:p>
            <a:r>
              <a:rPr lang="en-GB"/>
              <a:t>Click to edit Master title style</a:t>
            </a:r>
            <a:endParaRPr lang="en-FR"/>
          </a:p>
        </p:txBody>
      </p:sp>
      <p:sp>
        <p:nvSpPr>
          <p:cNvPr id="3" name="Vertical Text Placeholder 2">
            <a:extLst>
              <a:ext uri="{FF2B5EF4-FFF2-40B4-BE49-F238E27FC236}">
                <a16:creationId xmlns:a16="http://schemas.microsoft.com/office/drawing/2014/main" id="{0A165141-9584-F040-BCAB-5496FB5C5C1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42FD4C84-1FC6-F14E-8649-1DFC755FD5A2}"/>
              </a:ext>
            </a:extLst>
          </p:cNvPr>
          <p:cNvSpPr>
            <a:spLocks noGrp="1"/>
          </p:cNvSpPr>
          <p:nvPr>
            <p:ph type="dt" sz="half" idx="10"/>
          </p:nvPr>
        </p:nvSpPr>
        <p:spPr/>
        <p:txBody>
          <a:bodyPr/>
          <a:lstStyle/>
          <a:p>
            <a:fld id="{5EA3137B-C30B-4AFC-A85B-5185F6D70DFF}" type="datetimeFigureOut">
              <a:rPr lang="fr-FR" smtClean="0"/>
              <a:t>20/04/2026</a:t>
            </a:fld>
            <a:endParaRPr lang="fr-FR"/>
          </a:p>
        </p:txBody>
      </p:sp>
      <p:sp>
        <p:nvSpPr>
          <p:cNvPr id="5" name="Footer Placeholder 4">
            <a:extLst>
              <a:ext uri="{FF2B5EF4-FFF2-40B4-BE49-F238E27FC236}">
                <a16:creationId xmlns:a16="http://schemas.microsoft.com/office/drawing/2014/main" id="{BD2DDDFC-106B-A449-803B-FA18AD919DF9}"/>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E1BBD964-1B67-9F4A-A850-A2795CBDA568}"/>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24325440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8C0806-2BBA-4B48-A1DE-8774A7FA4EE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FR"/>
          </a:p>
        </p:txBody>
      </p:sp>
      <p:sp>
        <p:nvSpPr>
          <p:cNvPr id="3" name="Vertical Text Placeholder 2">
            <a:extLst>
              <a:ext uri="{FF2B5EF4-FFF2-40B4-BE49-F238E27FC236}">
                <a16:creationId xmlns:a16="http://schemas.microsoft.com/office/drawing/2014/main" id="{D0493EC2-50D8-3346-A58C-F850F9876AA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515C8440-3ED1-B14E-8A60-16085AC9A328}"/>
              </a:ext>
            </a:extLst>
          </p:cNvPr>
          <p:cNvSpPr>
            <a:spLocks noGrp="1"/>
          </p:cNvSpPr>
          <p:nvPr>
            <p:ph type="dt" sz="half" idx="10"/>
          </p:nvPr>
        </p:nvSpPr>
        <p:spPr/>
        <p:txBody>
          <a:bodyPr/>
          <a:lstStyle/>
          <a:p>
            <a:fld id="{5EA3137B-C30B-4AFC-A85B-5185F6D70DFF}" type="datetimeFigureOut">
              <a:rPr lang="fr-FR" smtClean="0"/>
              <a:t>20/04/2026</a:t>
            </a:fld>
            <a:endParaRPr lang="fr-FR"/>
          </a:p>
        </p:txBody>
      </p:sp>
      <p:sp>
        <p:nvSpPr>
          <p:cNvPr id="5" name="Footer Placeholder 4">
            <a:extLst>
              <a:ext uri="{FF2B5EF4-FFF2-40B4-BE49-F238E27FC236}">
                <a16:creationId xmlns:a16="http://schemas.microsoft.com/office/drawing/2014/main" id="{A2EC9E09-262B-0846-806D-AE9B21FBCFAB}"/>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E25CB525-D90E-E140-B00A-45D579AF8FFF}"/>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864581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BF27433-8A74-4A49-BD2E-E1C1BE3B66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F21CB-6CEE-493B-8E5A-1020E99211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850E53-530A-4B5B-B04A-2901078984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71556B-2B7D-484A-A540-BBDAF5A58638}"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FD296E18-7BF5-4239-A480-BA59FE4370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CA619DD-2945-4A05-BD35-F9B80823D7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F10801-049F-43E1-A365-B987E761061C}" type="slidenum">
              <a:rPr lang="fr-FR" smtClean="0"/>
              <a:t>‹N°›</a:t>
            </a:fld>
            <a:endParaRPr lang="fr-FR"/>
          </a:p>
        </p:txBody>
      </p:sp>
    </p:spTree>
    <p:extLst>
      <p:ext uri="{BB962C8B-B14F-4D97-AF65-F5344CB8AC3E}">
        <p14:creationId xmlns:p14="http://schemas.microsoft.com/office/powerpoint/2010/main" val="2016646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ED0C39-74D8-C048-9672-DFCB6AE764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FR"/>
          </a:p>
        </p:txBody>
      </p:sp>
      <p:sp>
        <p:nvSpPr>
          <p:cNvPr id="3" name="Text Placeholder 2">
            <a:extLst>
              <a:ext uri="{FF2B5EF4-FFF2-40B4-BE49-F238E27FC236}">
                <a16:creationId xmlns:a16="http://schemas.microsoft.com/office/drawing/2014/main" id="{0E1369DC-B21B-DE42-8043-3524C3EA9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ABAB0F28-D3A0-E74B-A28A-A8F5249DBB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A3137B-C30B-4AFC-A85B-5185F6D70DFF}" type="datetimeFigureOut">
              <a:rPr lang="fr-FR" smtClean="0"/>
              <a:t>20/04/2026</a:t>
            </a:fld>
            <a:endParaRPr lang="fr-FR"/>
          </a:p>
        </p:txBody>
      </p:sp>
      <p:sp>
        <p:nvSpPr>
          <p:cNvPr id="5" name="Footer Placeholder 4">
            <a:extLst>
              <a:ext uri="{FF2B5EF4-FFF2-40B4-BE49-F238E27FC236}">
                <a16:creationId xmlns:a16="http://schemas.microsoft.com/office/drawing/2014/main" id="{F6C0C9E4-4BCE-7340-86EC-C63808A27A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B214A8FD-6110-3E49-90D1-63F2FEFC63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A17864-2F7F-461E-BD27-A3B54B139D49}" type="slidenum">
              <a:rPr lang="fr-FR" smtClean="0"/>
              <a:t>‹N°›</a:t>
            </a:fld>
            <a:endParaRPr lang="fr-FR"/>
          </a:p>
        </p:txBody>
      </p:sp>
    </p:spTree>
    <p:extLst>
      <p:ext uri="{BB962C8B-B14F-4D97-AF65-F5344CB8AC3E}">
        <p14:creationId xmlns:p14="http://schemas.microsoft.com/office/powerpoint/2010/main" val="375747052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microsoft.com/office/2007/relationships/hdphoto" Target="../media/hdphoto4.wdp"/><Relationship Id="rId13" Type="http://schemas.microsoft.com/office/2007/relationships/hdphoto" Target="../media/hdphoto6.wdp"/><Relationship Id="rId1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image" Target="../media/image10.png"/><Relationship Id="rId17" Type="http://schemas.microsoft.com/office/2007/relationships/hdphoto" Target="../media/hdphoto8.wdp"/><Relationship Id="rId2" Type="http://schemas.openxmlformats.org/officeDocument/2006/relationships/image" Target="../media/image4.jpeg"/><Relationship Id="rId16" Type="http://schemas.openxmlformats.org/officeDocument/2006/relationships/image" Target="../media/image12.png"/><Relationship Id="rId1" Type="http://schemas.openxmlformats.org/officeDocument/2006/relationships/slideLayout" Target="../slideLayouts/slideLayout13.xml"/><Relationship Id="rId6" Type="http://schemas.microsoft.com/office/2007/relationships/hdphoto" Target="../media/hdphoto3.wdp"/><Relationship Id="rId11" Type="http://schemas.microsoft.com/office/2007/relationships/hdphoto" Target="../media/hdphoto5.wdp"/><Relationship Id="rId5" Type="http://schemas.openxmlformats.org/officeDocument/2006/relationships/image" Target="../media/image6.png"/><Relationship Id="rId15" Type="http://schemas.microsoft.com/office/2007/relationships/hdphoto" Target="../media/hdphoto7.wdp"/><Relationship Id="rId10" Type="http://schemas.openxmlformats.org/officeDocument/2006/relationships/image" Target="../media/image9.png"/><Relationship Id="rId19" Type="http://schemas.microsoft.com/office/2007/relationships/hdphoto" Target="../media/hdphoto9.wdp"/><Relationship Id="rId4" Type="http://schemas.microsoft.com/office/2007/relationships/hdphoto" Target="../media/hdphoto2.wdp"/><Relationship Id="rId9" Type="http://schemas.openxmlformats.org/officeDocument/2006/relationships/image" Target="../media/image8.png"/><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microsoft.com/office/2007/relationships/hdphoto" Target="../media/hdphoto4.wdp"/><Relationship Id="rId13" Type="http://schemas.microsoft.com/office/2007/relationships/hdphoto" Target="../media/hdphoto6.wdp"/><Relationship Id="rId1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image" Target="../media/image10.png"/><Relationship Id="rId17" Type="http://schemas.microsoft.com/office/2007/relationships/hdphoto" Target="../media/hdphoto8.wdp"/><Relationship Id="rId2" Type="http://schemas.openxmlformats.org/officeDocument/2006/relationships/image" Target="../media/image4.jpeg"/><Relationship Id="rId16" Type="http://schemas.openxmlformats.org/officeDocument/2006/relationships/image" Target="../media/image12.png"/><Relationship Id="rId1" Type="http://schemas.openxmlformats.org/officeDocument/2006/relationships/slideLayout" Target="../slideLayouts/slideLayout13.xml"/><Relationship Id="rId6" Type="http://schemas.microsoft.com/office/2007/relationships/hdphoto" Target="../media/hdphoto3.wdp"/><Relationship Id="rId11" Type="http://schemas.microsoft.com/office/2007/relationships/hdphoto" Target="../media/hdphoto5.wdp"/><Relationship Id="rId5" Type="http://schemas.openxmlformats.org/officeDocument/2006/relationships/image" Target="../media/image6.png"/><Relationship Id="rId15" Type="http://schemas.microsoft.com/office/2007/relationships/hdphoto" Target="../media/hdphoto7.wdp"/><Relationship Id="rId10" Type="http://schemas.openxmlformats.org/officeDocument/2006/relationships/image" Target="../media/image9.png"/><Relationship Id="rId19" Type="http://schemas.microsoft.com/office/2007/relationships/hdphoto" Target="../media/hdphoto9.wdp"/><Relationship Id="rId4" Type="http://schemas.microsoft.com/office/2007/relationships/hdphoto" Target="../media/hdphoto2.wdp"/><Relationship Id="rId9" Type="http://schemas.openxmlformats.org/officeDocument/2006/relationships/image" Target="../media/image8.png"/><Relationship Id="rId1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microsoft.com/office/2007/relationships/hdphoto" Target="../media/hdphoto4.wdp"/><Relationship Id="rId13" Type="http://schemas.microsoft.com/office/2007/relationships/hdphoto" Target="../media/hdphoto6.wdp"/><Relationship Id="rId1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image" Target="../media/image10.png"/><Relationship Id="rId17" Type="http://schemas.microsoft.com/office/2007/relationships/hdphoto" Target="../media/hdphoto8.wdp"/><Relationship Id="rId2" Type="http://schemas.openxmlformats.org/officeDocument/2006/relationships/image" Target="../media/image4.jpeg"/><Relationship Id="rId16" Type="http://schemas.openxmlformats.org/officeDocument/2006/relationships/image" Target="../media/image12.png"/><Relationship Id="rId1" Type="http://schemas.openxmlformats.org/officeDocument/2006/relationships/slideLayout" Target="../slideLayouts/slideLayout13.xml"/><Relationship Id="rId6" Type="http://schemas.microsoft.com/office/2007/relationships/hdphoto" Target="../media/hdphoto3.wdp"/><Relationship Id="rId11" Type="http://schemas.microsoft.com/office/2007/relationships/hdphoto" Target="../media/hdphoto5.wdp"/><Relationship Id="rId5" Type="http://schemas.openxmlformats.org/officeDocument/2006/relationships/image" Target="../media/image6.png"/><Relationship Id="rId15" Type="http://schemas.microsoft.com/office/2007/relationships/hdphoto" Target="../media/hdphoto7.wdp"/><Relationship Id="rId10" Type="http://schemas.openxmlformats.org/officeDocument/2006/relationships/image" Target="../media/image9.png"/><Relationship Id="rId19" Type="http://schemas.microsoft.com/office/2007/relationships/hdphoto" Target="../media/hdphoto9.wdp"/><Relationship Id="rId4" Type="http://schemas.microsoft.com/office/2007/relationships/hdphoto" Target="../media/hdphoto2.wdp"/><Relationship Id="rId9" Type="http://schemas.openxmlformats.org/officeDocument/2006/relationships/image" Target="../media/image8.png"/><Relationship Id="rId1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microsoft.com/office/2007/relationships/hdphoto" Target="../media/hdphoto11.wdp"/><Relationship Id="rId13" Type="http://schemas.openxmlformats.org/officeDocument/2006/relationships/image" Target="../media/image20.png"/><Relationship Id="rId18" Type="http://schemas.openxmlformats.org/officeDocument/2006/relationships/image" Target="../media/image1.png"/><Relationship Id="rId3" Type="http://schemas.openxmlformats.org/officeDocument/2006/relationships/image" Target="../media/image15.png"/><Relationship Id="rId21" Type="http://schemas.openxmlformats.org/officeDocument/2006/relationships/image" Target="../media/image24.png"/><Relationship Id="rId7" Type="http://schemas.openxmlformats.org/officeDocument/2006/relationships/image" Target="../media/image18.png"/><Relationship Id="rId12" Type="http://schemas.microsoft.com/office/2007/relationships/hdphoto" Target="../media/hdphoto1.wdp"/><Relationship Id="rId17" Type="http://schemas.microsoft.com/office/2007/relationships/hdphoto" Target="../media/hdphoto14.wdp"/><Relationship Id="rId25" Type="http://schemas.openxmlformats.org/officeDocument/2006/relationships/image" Target="../media/image25.png"/><Relationship Id="rId2" Type="http://schemas.openxmlformats.org/officeDocument/2006/relationships/image" Target="../media/image14.jpeg"/><Relationship Id="rId16" Type="http://schemas.openxmlformats.org/officeDocument/2006/relationships/image" Target="../media/image22.png"/><Relationship Id="rId20" Type="http://schemas.microsoft.com/office/2007/relationships/hdphoto" Target="../media/hdphoto15.wdp"/><Relationship Id="rId1" Type="http://schemas.openxmlformats.org/officeDocument/2006/relationships/slideLayout" Target="../slideLayouts/slideLayout13.xml"/><Relationship Id="rId6" Type="http://schemas.openxmlformats.org/officeDocument/2006/relationships/image" Target="../media/image17.png"/><Relationship Id="rId11" Type="http://schemas.openxmlformats.org/officeDocument/2006/relationships/image" Target="../media/image2.png"/><Relationship Id="rId24" Type="http://schemas.microsoft.com/office/2007/relationships/hdphoto" Target="../media/hdphoto9.wdp"/><Relationship Id="rId5" Type="http://schemas.openxmlformats.org/officeDocument/2006/relationships/image" Target="../media/image16.png"/><Relationship Id="rId15" Type="http://schemas.openxmlformats.org/officeDocument/2006/relationships/image" Target="../media/image21.png"/><Relationship Id="rId23" Type="http://schemas.openxmlformats.org/officeDocument/2006/relationships/image" Target="../media/image13.png"/><Relationship Id="rId10" Type="http://schemas.microsoft.com/office/2007/relationships/hdphoto" Target="../media/hdphoto12.wdp"/><Relationship Id="rId19" Type="http://schemas.openxmlformats.org/officeDocument/2006/relationships/image" Target="../media/image23.png"/><Relationship Id="rId4" Type="http://schemas.microsoft.com/office/2007/relationships/hdphoto" Target="../media/hdphoto10.wdp"/><Relationship Id="rId9" Type="http://schemas.openxmlformats.org/officeDocument/2006/relationships/image" Target="../media/image19.png"/><Relationship Id="rId14" Type="http://schemas.microsoft.com/office/2007/relationships/hdphoto" Target="../media/hdphoto13.wdp"/><Relationship Id="rId22" Type="http://schemas.microsoft.com/office/2007/relationships/hdphoto" Target="../media/hdphoto16.wdp"/></Relationships>
</file>

<file path=ppt/slides/_rels/slide9.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png"/><Relationship Id="rId18" Type="http://schemas.microsoft.com/office/2007/relationships/hdphoto" Target="../media/hdphoto10.wdp"/><Relationship Id="rId3" Type="http://schemas.openxmlformats.org/officeDocument/2006/relationships/image" Target="../media/image18.png"/><Relationship Id="rId21" Type="http://schemas.microsoft.com/office/2007/relationships/hdphoto" Target="../media/hdphoto16.wdp"/><Relationship Id="rId7" Type="http://schemas.openxmlformats.org/officeDocument/2006/relationships/image" Target="../media/image2.png"/><Relationship Id="rId12" Type="http://schemas.microsoft.com/office/2007/relationships/hdphoto" Target="../media/hdphoto14.wdp"/><Relationship Id="rId17" Type="http://schemas.openxmlformats.org/officeDocument/2006/relationships/image" Target="../media/image15.png"/><Relationship Id="rId25" Type="http://schemas.openxmlformats.org/officeDocument/2006/relationships/image" Target="../media/image16.png"/><Relationship Id="rId2" Type="http://schemas.openxmlformats.org/officeDocument/2006/relationships/image" Target="../media/image14.jpeg"/><Relationship Id="rId16" Type="http://schemas.openxmlformats.org/officeDocument/2006/relationships/image" Target="../media/image21.png"/><Relationship Id="rId20" Type="http://schemas.openxmlformats.org/officeDocument/2006/relationships/image" Target="../media/image24.png"/><Relationship Id="rId1" Type="http://schemas.openxmlformats.org/officeDocument/2006/relationships/slideLayout" Target="../slideLayouts/slideLayout13.xml"/><Relationship Id="rId6" Type="http://schemas.microsoft.com/office/2007/relationships/hdphoto" Target="../media/hdphoto12.wdp"/><Relationship Id="rId11" Type="http://schemas.openxmlformats.org/officeDocument/2006/relationships/image" Target="../media/image22.png"/><Relationship Id="rId24" Type="http://schemas.microsoft.com/office/2007/relationships/hdphoto" Target="../media/hdphoto9.wdp"/><Relationship Id="rId5" Type="http://schemas.openxmlformats.org/officeDocument/2006/relationships/image" Target="../media/image19.png"/><Relationship Id="rId15" Type="http://schemas.microsoft.com/office/2007/relationships/hdphoto" Target="../media/hdphoto15.wdp"/><Relationship Id="rId23" Type="http://schemas.openxmlformats.org/officeDocument/2006/relationships/image" Target="../media/image13.png"/><Relationship Id="rId10" Type="http://schemas.microsoft.com/office/2007/relationships/hdphoto" Target="../media/hdphoto13.wdp"/><Relationship Id="rId19" Type="http://schemas.openxmlformats.org/officeDocument/2006/relationships/image" Target="../media/image25.png"/><Relationship Id="rId4" Type="http://schemas.microsoft.com/office/2007/relationships/hdphoto" Target="../media/hdphoto11.wdp"/><Relationship Id="rId9" Type="http://schemas.openxmlformats.org/officeDocument/2006/relationships/image" Target="../media/image20.png"/><Relationship Id="rId14" Type="http://schemas.openxmlformats.org/officeDocument/2006/relationships/image" Target="../media/image23.png"/><Relationship Id="rId22"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13" Type="http://schemas.microsoft.com/office/2007/relationships/hdphoto" Target="../media/hdphoto15.wdp"/><Relationship Id="rId18" Type="http://schemas.microsoft.com/office/2007/relationships/hdphoto" Target="../media/hdphoto10.wdp"/><Relationship Id="rId26" Type="http://schemas.microsoft.com/office/2007/relationships/hdphoto" Target="../media/hdphoto19.wdp"/><Relationship Id="rId3" Type="http://schemas.openxmlformats.org/officeDocument/2006/relationships/image" Target="../media/image17.png"/><Relationship Id="rId21" Type="http://schemas.openxmlformats.org/officeDocument/2006/relationships/image" Target="../media/image26.png"/><Relationship Id="rId34" Type="http://schemas.openxmlformats.org/officeDocument/2006/relationships/image" Target="../media/image13.png"/><Relationship Id="rId7" Type="http://schemas.microsoft.com/office/2007/relationships/hdphoto" Target="../media/hdphoto13.wdp"/><Relationship Id="rId12" Type="http://schemas.openxmlformats.org/officeDocument/2006/relationships/image" Target="../media/image23.png"/><Relationship Id="rId17" Type="http://schemas.openxmlformats.org/officeDocument/2006/relationships/image" Target="../media/image15.png"/><Relationship Id="rId25" Type="http://schemas.openxmlformats.org/officeDocument/2006/relationships/image" Target="../media/image28.png"/><Relationship Id="rId33" Type="http://schemas.microsoft.com/office/2007/relationships/hdphoto" Target="../media/hdphoto21.wdp"/><Relationship Id="rId2" Type="http://schemas.openxmlformats.org/officeDocument/2006/relationships/image" Target="../media/image14.jpeg"/><Relationship Id="rId16" Type="http://schemas.openxmlformats.org/officeDocument/2006/relationships/image" Target="../media/image16.png"/><Relationship Id="rId20" Type="http://schemas.microsoft.com/office/2007/relationships/hdphoto" Target="../media/hdphoto11.wdp"/><Relationship Id="rId29" Type="http://schemas.microsoft.com/office/2007/relationships/hdphoto" Target="../media/hdphoto12.wdp"/><Relationship Id="rId1" Type="http://schemas.openxmlformats.org/officeDocument/2006/relationships/slideLayout" Target="../slideLayouts/slideLayout13.xml"/><Relationship Id="rId6" Type="http://schemas.openxmlformats.org/officeDocument/2006/relationships/image" Target="../media/image20.png"/><Relationship Id="rId11" Type="http://schemas.openxmlformats.org/officeDocument/2006/relationships/image" Target="../media/image25.png"/><Relationship Id="rId24" Type="http://schemas.microsoft.com/office/2007/relationships/hdphoto" Target="../media/hdphoto18.wdp"/><Relationship Id="rId32" Type="http://schemas.openxmlformats.org/officeDocument/2006/relationships/image" Target="../media/image30.png"/><Relationship Id="rId5" Type="http://schemas.microsoft.com/office/2007/relationships/hdphoto" Target="../media/hdphoto1.wdp"/><Relationship Id="rId15" Type="http://schemas.microsoft.com/office/2007/relationships/hdphoto" Target="../media/hdphoto16.wdp"/><Relationship Id="rId23" Type="http://schemas.openxmlformats.org/officeDocument/2006/relationships/image" Target="../media/image27.png"/><Relationship Id="rId28" Type="http://schemas.openxmlformats.org/officeDocument/2006/relationships/image" Target="../media/image19.png"/><Relationship Id="rId10" Type="http://schemas.microsoft.com/office/2007/relationships/hdphoto" Target="../media/hdphoto14.wdp"/><Relationship Id="rId19" Type="http://schemas.openxmlformats.org/officeDocument/2006/relationships/image" Target="../media/image18.png"/><Relationship Id="rId31" Type="http://schemas.microsoft.com/office/2007/relationships/hdphoto" Target="../media/hdphoto20.wdp"/><Relationship Id="rId4" Type="http://schemas.openxmlformats.org/officeDocument/2006/relationships/image" Target="../media/image2.png"/><Relationship Id="rId9" Type="http://schemas.openxmlformats.org/officeDocument/2006/relationships/image" Target="../media/image22.png"/><Relationship Id="rId14" Type="http://schemas.openxmlformats.org/officeDocument/2006/relationships/image" Target="../media/image24.png"/><Relationship Id="rId22" Type="http://schemas.microsoft.com/office/2007/relationships/hdphoto" Target="../media/hdphoto17.wdp"/><Relationship Id="rId27" Type="http://schemas.openxmlformats.org/officeDocument/2006/relationships/image" Target="../media/image1.png"/><Relationship Id="rId30" Type="http://schemas.openxmlformats.org/officeDocument/2006/relationships/image" Target="../media/image29.png"/><Relationship Id="rId35" Type="http://schemas.microsoft.com/office/2007/relationships/hdphoto" Target="../media/hdphoto9.wdp"/><Relationship Id="rId8"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microsoft.com/office/2007/relationships/hdphoto" Target="../media/hdphoto4.wdp"/><Relationship Id="rId13" Type="http://schemas.microsoft.com/office/2007/relationships/hdphoto" Target="../media/hdphoto6.wdp"/><Relationship Id="rId18" Type="http://schemas.openxmlformats.org/officeDocument/2006/relationships/image" Target="../media/image13.png"/><Relationship Id="rId26" Type="http://schemas.microsoft.com/office/2007/relationships/hdphoto" Target="../media/hdphoto21.wdp"/><Relationship Id="rId3" Type="http://schemas.openxmlformats.org/officeDocument/2006/relationships/image" Target="../media/image5.png"/><Relationship Id="rId21" Type="http://schemas.microsoft.com/office/2007/relationships/hdphoto" Target="../media/hdphoto10.wdp"/><Relationship Id="rId7" Type="http://schemas.openxmlformats.org/officeDocument/2006/relationships/image" Target="../media/image7.png"/><Relationship Id="rId12" Type="http://schemas.openxmlformats.org/officeDocument/2006/relationships/image" Target="../media/image10.png"/><Relationship Id="rId17" Type="http://schemas.microsoft.com/office/2007/relationships/hdphoto" Target="../media/hdphoto8.wdp"/><Relationship Id="rId25" Type="http://schemas.openxmlformats.org/officeDocument/2006/relationships/image" Target="../media/image30.png"/><Relationship Id="rId2" Type="http://schemas.openxmlformats.org/officeDocument/2006/relationships/image" Target="../media/image31.jpg"/><Relationship Id="rId16" Type="http://schemas.openxmlformats.org/officeDocument/2006/relationships/image" Target="../media/image12.png"/><Relationship Id="rId20" Type="http://schemas.openxmlformats.org/officeDocument/2006/relationships/image" Target="../media/image15.png"/><Relationship Id="rId1" Type="http://schemas.openxmlformats.org/officeDocument/2006/relationships/slideLayout" Target="../slideLayouts/slideLayout13.xml"/><Relationship Id="rId6" Type="http://schemas.microsoft.com/office/2007/relationships/hdphoto" Target="../media/hdphoto3.wdp"/><Relationship Id="rId11" Type="http://schemas.microsoft.com/office/2007/relationships/hdphoto" Target="../media/hdphoto5.wdp"/><Relationship Id="rId24" Type="http://schemas.openxmlformats.org/officeDocument/2006/relationships/image" Target="../media/image16.png"/><Relationship Id="rId5" Type="http://schemas.openxmlformats.org/officeDocument/2006/relationships/image" Target="../media/image6.png"/><Relationship Id="rId15" Type="http://schemas.microsoft.com/office/2007/relationships/hdphoto" Target="../media/hdphoto7.wdp"/><Relationship Id="rId23" Type="http://schemas.microsoft.com/office/2007/relationships/hdphoto" Target="../media/hdphoto15.wdp"/><Relationship Id="rId28" Type="http://schemas.microsoft.com/office/2007/relationships/hdphoto" Target="../media/hdphoto12.wdp"/><Relationship Id="rId10" Type="http://schemas.openxmlformats.org/officeDocument/2006/relationships/image" Target="../media/image9.png"/><Relationship Id="rId19" Type="http://schemas.microsoft.com/office/2007/relationships/hdphoto" Target="../media/hdphoto9.wdp"/><Relationship Id="rId4" Type="http://schemas.microsoft.com/office/2007/relationships/hdphoto" Target="../media/hdphoto2.wdp"/><Relationship Id="rId9" Type="http://schemas.openxmlformats.org/officeDocument/2006/relationships/image" Target="../media/image8.png"/><Relationship Id="rId14" Type="http://schemas.openxmlformats.org/officeDocument/2006/relationships/image" Target="../media/image11.png"/><Relationship Id="rId22" Type="http://schemas.openxmlformats.org/officeDocument/2006/relationships/image" Target="../media/image23.png"/><Relationship Id="rId27"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microsoft.com/office/2007/relationships/hdphoto" Target="../media/hdphoto1.wdp"/><Relationship Id="rId2" Type="http://schemas.openxmlformats.org/officeDocument/2006/relationships/image" Target="../media/image32.jpg"/><Relationship Id="rId1" Type="http://schemas.openxmlformats.org/officeDocument/2006/relationships/slideLayout" Target="../slideLayouts/slideLayout13.xml"/><Relationship Id="rId6" Type="http://schemas.openxmlformats.org/officeDocument/2006/relationships/image" Target="../media/image2.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3.wdp"/></Relationships>
</file>

<file path=ppt/slides/_rels/slide17.xml.rels><?xml version="1.0" encoding="UTF-8" standalone="yes"?>
<Relationships xmlns="http://schemas.openxmlformats.org/package/2006/relationships"><Relationship Id="rId8" Type="http://schemas.microsoft.com/office/2007/relationships/hdphoto" Target="../media/hdphoto22.wdp"/><Relationship Id="rId13" Type="http://schemas.openxmlformats.org/officeDocument/2006/relationships/image" Target="../media/image1.png"/><Relationship Id="rId18" Type="http://schemas.openxmlformats.org/officeDocument/2006/relationships/image" Target="../media/image2.png"/><Relationship Id="rId26" Type="http://schemas.openxmlformats.org/officeDocument/2006/relationships/image" Target="../media/image13.png"/><Relationship Id="rId3" Type="http://schemas.openxmlformats.org/officeDocument/2006/relationships/image" Target="../media/image28.png"/><Relationship Id="rId21" Type="http://schemas.microsoft.com/office/2007/relationships/hdphoto" Target="../media/hdphoto21.wdp"/><Relationship Id="rId7" Type="http://schemas.openxmlformats.org/officeDocument/2006/relationships/image" Target="../media/image34.png"/><Relationship Id="rId12" Type="http://schemas.microsoft.com/office/2007/relationships/hdphoto" Target="../media/hdphoto24.wdp"/><Relationship Id="rId17" Type="http://schemas.microsoft.com/office/2007/relationships/hdphoto" Target="../media/hdphoto2.wdp"/><Relationship Id="rId25" Type="http://schemas.microsoft.com/office/2007/relationships/hdphoto" Target="../media/hdphoto20.wdp"/><Relationship Id="rId2" Type="http://schemas.openxmlformats.org/officeDocument/2006/relationships/image" Target="../media/image33.jpg"/><Relationship Id="rId16" Type="http://schemas.openxmlformats.org/officeDocument/2006/relationships/image" Target="../media/image5.png"/><Relationship Id="rId20" Type="http://schemas.openxmlformats.org/officeDocument/2006/relationships/image" Target="../media/image30.png"/><Relationship Id="rId1" Type="http://schemas.openxmlformats.org/officeDocument/2006/relationships/slideLayout" Target="../slideLayouts/slideLayout13.xml"/><Relationship Id="rId6" Type="http://schemas.microsoft.com/office/2007/relationships/hdphoto" Target="../media/hdphoto18.wdp"/><Relationship Id="rId11" Type="http://schemas.openxmlformats.org/officeDocument/2006/relationships/image" Target="../media/image36.png"/><Relationship Id="rId24" Type="http://schemas.openxmlformats.org/officeDocument/2006/relationships/image" Target="../media/image29.png"/><Relationship Id="rId5" Type="http://schemas.openxmlformats.org/officeDocument/2006/relationships/image" Target="../media/image27.png"/><Relationship Id="rId15" Type="http://schemas.microsoft.com/office/2007/relationships/hdphoto" Target="../media/hdphoto3.wdp"/><Relationship Id="rId23" Type="http://schemas.microsoft.com/office/2007/relationships/hdphoto" Target="../media/hdphoto17.wdp"/><Relationship Id="rId10" Type="http://schemas.microsoft.com/office/2007/relationships/hdphoto" Target="../media/hdphoto23.wdp"/><Relationship Id="rId19" Type="http://schemas.microsoft.com/office/2007/relationships/hdphoto" Target="../media/hdphoto1.wdp"/><Relationship Id="rId4" Type="http://schemas.microsoft.com/office/2007/relationships/hdphoto" Target="../media/hdphoto19.wdp"/><Relationship Id="rId9" Type="http://schemas.openxmlformats.org/officeDocument/2006/relationships/image" Target="../media/image35.png"/><Relationship Id="rId14" Type="http://schemas.openxmlformats.org/officeDocument/2006/relationships/image" Target="../media/image6.png"/><Relationship Id="rId22" Type="http://schemas.openxmlformats.org/officeDocument/2006/relationships/image" Target="../media/image26.png"/><Relationship Id="rId27" Type="http://schemas.microsoft.com/office/2007/relationships/hdphoto" Target="../media/hdphoto9.wdp"/></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6">
                <a:lumMod val="75000"/>
              </a:schemeClr>
            </a:gs>
            <a:gs pos="100000">
              <a:schemeClr val="accent6">
                <a:lumMod val="75000"/>
              </a:schemeClr>
            </a:gs>
          </a:gsLst>
          <a:lin ang="5400000" scaled="1"/>
        </a:gradFill>
        <a:effectLst/>
      </p:bgPr>
    </p:bg>
    <p:spTree>
      <p:nvGrpSpPr>
        <p:cNvPr id="1" name="">
          <a:extLst>
            <a:ext uri="{FF2B5EF4-FFF2-40B4-BE49-F238E27FC236}">
              <a16:creationId xmlns:a16="http://schemas.microsoft.com/office/drawing/2014/main" id="{722C2649-8462-4106-011B-E7911B224A3B}"/>
            </a:ext>
          </a:extLst>
        </p:cNvPr>
        <p:cNvGrpSpPr/>
        <p:nvPr/>
      </p:nvGrpSpPr>
      <p:grpSpPr>
        <a:xfrm>
          <a:off x="0" y="0"/>
          <a:ext cx="0" cy="0"/>
          <a:chOff x="0" y="0"/>
          <a:chExt cx="0" cy="0"/>
        </a:xfrm>
      </p:grpSpPr>
      <p:sp>
        <p:nvSpPr>
          <p:cNvPr id="4" name="Bulle narrative : rectangle 3">
            <a:extLst>
              <a:ext uri="{FF2B5EF4-FFF2-40B4-BE49-F238E27FC236}">
                <a16:creationId xmlns:a16="http://schemas.microsoft.com/office/drawing/2014/main" id="{52E8134F-4BA0-6CE0-CDC2-A70727ACFE93}"/>
              </a:ext>
            </a:extLst>
          </p:cNvPr>
          <p:cNvSpPr/>
          <p:nvPr/>
        </p:nvSpPr>
        <p:spPr>
          <a:xfrm>
            <a:off x="0" y="3050264"/>
            <a:ext cx="2116183" cy="1722957"/>
          </a:xfrm>
          <a:prstGeom prst="wedgeRectCallout">
            <a:avLst>
              <a:gd name="adj1" fmla="val 92824"/>
              <a:gd name="adj2" fmla="val -485"/>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b="0" i="0" u="none" strike="noStrike" kern="1200" cap="none" spc="0" normalizeH="0" baseline="0" noProof="0">
                <a:ln>
                  <a:noFill/>
                </a:ln>
                <a:solidFill>
                  <a:prstClr val="black"/>
                </a:solidFill>
                <a:effectLst/>
                <a:uLnTx/>
                <a:uFillTx/>
                <a:latin typeface="Calibri" panose="020F0502020204030204"/>
                <a:ea typeface="+mn-ea"/>
                <a:cs typeface="+mn-cs"/>
              </a:rPr>
              <a:t>Once the procedure is well understood, two students carry out this same activity together.</a:t>
            </a:r>
            <a:r>
              <a:rPr kumimoji="0" lang="fr-FR" b="0" i="0" u="none" strike="noStrike" kern="1200" cap="none" spc="0" normalizeH="0" baseline="0" noProof="0" dirty="0">
                <a:ln>
                  <a:noFill/>
                </a:ln>
                <a:solidFill>
                  <a:prstClr val="black"/>
                </a:solidFill>
                <a:effectLst/>
                <a:uLnTx/>
                <a:uFillTx/>
                <a:latin typeface="Calibri" panose="020F0502020204030204"/>
                <a:ea typeface="+mn-ea"/>
                <a:cs typeface="+mn-cs"/>
              </a:rPr>
              <a:t/>
            </a:r>
            <a:r>
              <a:rPr kumimoji="0" lang="fr-FR" b="0" i="0" u="none" strike="noStrike" kern="1200" cap="none" spc="0" normalizeH="0" noProof="0" dirty="0">
                <a:ln>
                  <a:noFill/>
                </a:ln>
                <a:solidFill>
                  <a:prstClr val="black"/>
                </a:solidFill>
                <a:effectLst/>
                <a:uLnTx/>
                <a:uFillTx/>
                <a:latin typeface="Calibri" panose="020F0502020204030204"/>
                <a:ea typeface="+mn-ea"/>
                <a:cs typeface="+mn-cs"/>
              </a:rPr>
              <a:t/>
            </a:r>
            <a:r>
              <a:rPr kumimoji="0" lang="fr-FR" b="0" i="0" u="none" strike="noStrike" kern="1200" cap="none" spc="0" normalizeH="0" baseline="0" noProof="0" dirty="0">
                <a:ln>
                  <a:noFill/>
                </a:ln>
                <a:solidFill>
                  <a:prstClr val="black"/>
                </a:solidFill>
                <a:effectLst/>
                <a:uLnTx/>
                <a:uFillTx/>
                <a:latin typeface="Calibri" panose="020F0502020204030204"/>
                <a:ea typeface="+mn-ea"/>
                <a:cs typeface="+mn-cs"/>
              </a:rPr>
              <a:t/>
            </a:r>
          </a:p>
        </p:txBody>
      </p:sp>
      <p:pic>
        <p:nvPicPr>
          <p:cNvPr id="6" name="Image 5">
            <a:extLst>
              <a:ext uri="{FF2B5EF4-FFF2-40B4-BE49-F238E27FC236}">
                <a16:creationId xmlns:a16="http://schemas.microsoft.com/office/drawing/2014/main" id="{88C9A8D6-22BB-2E28-A5D0-8FB1E765FE88}"/>
              </a:ext>
            </a:extLst>
          </p:cNvPr>
          <p:cNvPicPr>
            <a:picLocks noChangeAspect="1"/>
          </p:cNvPicPr>
          <p:nvPr/>
        </p:nvPicPr>
        <p:blipFill>
          <a:blip r:embed="rId2"/>
          <a:stretch>
            <a:fillRect/>
          </a:stretch>
        </p:blipFill>
        <p:spPr>
          <a:xfrm>
            <a:off x="5662193" y="2770889"/>
            <a:ext cx="3579279" cy="3579279"/>
          </a:xfrm>
          <a:prstGeom prst="rect">
            <a:avLst/>
          </a:prstGeom>
        </p:spPr>
      </p:pic>
      <p:pic>
        <p:nvPicPr>
          <p:cNvPr id="7" name="Image 6">
            <a:extLst>
              <a:ext uri="{FF2B5EF4-FFF2-40B4-BE49-F238E27FC236}">
                <a16:creationId xmlns:a16="http://schemas.microsoft.com/office/drawing/2014/main" id="{E4098895-3E07-8C74-6F2B-82B5CE9E8E4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2960144" y="3441531"/>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D4C61861-3ED1-FF56-241E-B168BEF9B2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712" y="5705476"/>
            <a:ext cx="1375109" cy="489961"/>
          </a:xfrm>
          <a:prstGeom prst="rect">
            <a:avLst/>
          </a:prstGeom>
        </p:spPr>
      </p:pic>
      <p:sp>
        <p:nvSpPr>
          <p:cNvPr id="2" name="ZoneTexte 1">
            <a:extLst>
              <a:ext uri="{FF2B5EF4-FFF2-40B4-BE49-F238E27FC236}">
                <a16:creationId xmlns:a16="http://schemas.microsoft.com/office/drawing/2014/main" id="{F8A54361-C56E-72BB-33FE-5E0F93A90B3B}"/>
              </a:ext>
            </a:extLst>
          </p:cNvPr>
          <p:cNvSpPr txBox="1"/>
          <p:nvPr/>
        </p:nvSpPr>
        <p:spPr>
          <a:xfrm>
            <a:off x="4961405" y="5842337"/>
            <a:ext cx="3012558" cy="1015663"/>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err="1">
                <a:ln>
                  <a:noFill/>
                </a:ln>
                <a:solidFill>
                  <a:prstClr val="black"/>
                </a:solidFill>
                <a:effectLst/>
                <a:uLnTx/>
                <a:uFillTx/>
                <a:latin typeface="Calibri" panose="020F0502020204030204"/>
                <a:ea typeface="+mn-ea"/>
                <a:cs typeface="+mn-cs"/>
              </a:rPr>
              <a:t>Safar</a:t>
            </a:r>
            <a:r>
              <a:rPr kumimoji="0" lang="fr-FR" sz="6000" b="0" i="0" u="none" strike="noStrike" kern="1200" cap="none" spc="0" normalizeH="0" baseline="0" noProof="0" dirty="0">
                <a:ln>
                  <a:noFill/>
                </a:ln>
                <a:solidFill>
                  <a:prstClr val="black"/>
                </a:solidFill>
                <a:effectLst/>
                <a:uLnTx/>
                <a:uFillTx/>
                <a:latin typeface="Calibri" panose="020F0502020204030204"/>
                <a:ea typeface="+mn-ea"/>
                <a:cs typeface="+mn-cs"/>
              </a:rPr>
              <a:t> 3</a:t>
            </a:r>
          </a:p>
        </p:txBody>
      </p:sp>
      <p:sp>
        <p:nvSpPr>
          <p:cNvPr id="9" name="ZoneTexte 8">
            <a:extLst>
              <a:ext uri="{FF2B5EF4-FFF2-40B4-BE49-F238E27FC236}">
                <a16:creationId xmlns:a16="http://schemas.microsoft.com/office/drawing/2014/main" id="{9F883539-4381-C931-DD1C-257BCD163029}"/>
              </a:ext>
            </a:extLst>
          </p:cNvPr>
          <p:cNvSpPr txBox="1"/>
          <p:nvPr/>
        </p:nvSpPr>
        <p:spPr>
          <a:xfrm>
            <a:off x="2549696" y="-126230"/>
            <a:ext cx="7600000" cy="1015663"/>
          </a:xfrm>
          <a:prstGeom prst="rect">
            <a:avLst/>
          </a:prstGeom>
          <a:noFill/>
        </p:spPr>
        <p:txBody>
          <a:bodyPr wrap="square">
            <a:spAutoFit/>
          </a:bodyPr>
          <a:lstStyle/>
          <a:p>
            <a:r>
              <a:rPr kumimoji="0" lang="fr-FR" sz="6000" b="0" i="0" u="none" strike="noStrike" kern="1200" cap="none" spc="0" normalizeH="0" baseline="0" noProof="0" dirty="0">
                <a:ln>
                  <a:noFill/>
                </a:ln>
                <a:solidFill>
                  <a:prstClr val="black"/>
                </a:solidFill>
                <a:effectLst/>
                <a:uLnTx/>
                <a:uFillTx/>
                <a:latin typeface="Calibri Light" panose="020F0302020204030204"/>
                <a:ea typeface="+mj-ea"/>
                <a:cs typeface="+mj-cs"/>
              </a:rPr>
              <a:t>Interactive possessives</a:t>
            </a:r>
            <a:r>
              <a:rPr kumimoji="0" lang="fr-FR" sz="6000" b="0" i="0" u="none" strike="noStrike" kern="1200" cap="none" spc="0" normalizeH="0" baseline="0" noProof="0" dirty="0">
                <a:ln>
                  <a:noFill/>
                </a:ln>
                <a:solidFill>
                  <a:srgbClr val="FFC000">
                    <a:lumMod val="75000"/>
                  </a:srgbClr>
                </a:solidFill>
                <a:effectLst/>
                <a:uLnTx/>
                <a:uFillTx/>
                <a:latin typeface="Calibri Light" panose="020F0302020204030204"/>
                <a:ea typeface="+mj-ea"/>
                <a:cs typeface="+mj-cs"/>
              </a:rPr>
              <a:t/>
            </a:r>
            <a:r>
              <a:rPr lang="fr-FR" sz="6000" dirty="0">
                <a:solidFill>
                  <a:prstClr val="black"/>
                </a:solidFill>
                <a:latin typeface="Calibri Light" panose="020F0302020204030204"/>
                <a:ea typeface="+mj-ea"/>
                <a:cs typeface="+mj-cs"/>
              </a:rPr>
              <a:t/>
            </a:r>
            <a:r>
              <a:rPr kumimoji="0" lang="fr-FR" sz="6000" b="0" i="0" u="none" strike="noStrike" kern="1200" cap="none" spc="0" normalizeH="0" baseline="0" noProof="0" dirty="0">
                <a:ln>
                  <a:noFill/>
                </a:ln>
                <a:solidFill>
                  <a:prstClr val="black"/>
                </a:solidFill>
                <a:effectLst/>
                <a:uLnTx/>
                <a:uFillTx/>
                <a:latin typeface="Calibri Light" panose="020F0302020204030204"/>
                <a:ea typeface="+mj-ea"/>
                <a:cs typeface="+mj-cs"/>
              </a:rPr>
              <a:t/>
            </a:r>
            <a:r>
              <a:rPr kumimoji="0" lang="fr-FR" sz="6000" b="0" i="0" u="none" strike="noStrike" kern="1200" cap="none" spc="0" normalizeH="0" baseline="0" noProof="0" dirty="0">
                <a:ln>
                  <a:noFill/>
                </a:ln>
                <a:solidFill>
                  <a:srgbClr val="FFC000">
                    <a:lumMod val="75000"/>
                  </a:srgbClr>
                </a:solidFill>
                <a:effectLst/>
                <a:uLnTx/>
                <a:uFillTx/>
                <a:latin typeface="Calibri Light" panose="020F0302020204030204"/>
                <a:ea typeface="+mj-ea"/>
                <a:cs typeface="+mj-cs"/>
              </a:rPr>
              <a:t/>
            </a:r>
            <a:endParaRPr lang="fr-FR" dirty="0"/>
          </a:p>
        </p:txBody>
      </p:sp>
      <p:sp>
        <p:nvSpPr>
          <p:cNvPr id="10" name="Bulle narrative : rectangle 9">
            <a:extLst>
              <a:ext uri="{FF2B5EF4-FFF2-40B4-BE49-F238E27FC236}">
                <a16:creationId xmlns:a16="http://schemas.microsoft.com/office/drawing/2014/main" id="{B24E0838-AD28-3CF4-B932-A77C8BC41774}"/>
              </a:ext>
            </a:extLst>
          </p:cNvPr>
          <p:cNvSpPr/>
          <p:nvPr/>
        </p:nvSpPr>
        <p:spPr>
          <a:xfrm>
            <a:off x="640335" y="868035"/>
            <a:ext cx="4321070" cy="1722956"/>
          </a:xfrm>
          <a:prstGeom prst="wedgeRectCallout">
            <a:avLst>
              <a:gd name="adj1" fmla="val 22958"/>
              <a:gd name="adj2" fmla="val 93827"/>
            </a:avLst>
          </a:prstGeom>
        </p:spPr>
        <p:style>
          <a:lnRef idx="2">
            <a:schemeClr val="accent1"/>
          </a:lnRef>
          <a:fillRef idx="1">
            <a:schemeClr val="lt1"/>
          </a:fillRef>
          <a:effectRef idx="0">
            <a:schemeClr val="accent1"/>
          </a:effectRef>
          <a:fontRef idx="minor">
            <a:schemeClr val="dk1"/>
          </a:fontRef>
        </p:style>
        <p:txBody>
          <a:bodyPr rtlCol="0" anchor="ctr"/>
          <a:lstStyle/>
          <a:p>
            <a:pPr lvl="0"/>
            <a:r>
              <a:rPr lang="fr-FR" dirty="0">
                <a:solidFill>
                  <a:prstClr val="black"/>
                </a:solidFill>
              </a:rPr>
              <a:t>The teacher plays one of the children and a student plays the other. They each choose half of the objects. Then the teacher asks whether a given object belongs to him/her or to the student, addressing the student in the second person.</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Bulle narrative : rectangle 10">
            <a:extLst>
              <a:ext uri="{FF2B5EF4-FFF2-40B4-BE49-F238E27FC236}">
                <a16:creationId xmlns:a16="http://schemas.microsoft.com/office/drawing/2014/main" id="{AB3FCBC8-786C-46F9-D73A-12286C026686}"/>
              </a:ext>
            </a:extLst>
          </p:cNvPr>
          <p:cNvSpPr/>
          <p:nvPr/>
        </p:nvSpPr>
        <p:spPr>
          <a:xfrm>
            <a:off x="7175110" y="868035"/>
            <a:ext cx="3579279" cy="1722956"/>
          </a:xfrm>
          <a:prstGeom prst="wedgeRectCallout">
            <a:avLst>
              <a:gd name="adj1" fmla="val -28564"/>
              <a:gd name="adj2" fmla="val 96435"/>
            </a:avLst>
          </a:prstGeom>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lvl="0"/>
            <a:r>
              <a:rPr lang="fr-FR" dirty="0">
                <a:solidFill>
                  <a:prstClr val="black"/>
                </a:solidFill>
              </a:rPr>
              <a:t xml:space="preserve">Example: “Is it your fish?” - “No, it isn't my fish. It's your fish.” </a:t>
            </a:r>
            <a:r>
              <a:rPr lang="fr-FR" b="1" dirty="0">
                <a:solidFill>
                  <a:prstClr val="black"/>
                </a:solidFill>
              </a:rPr>
              <a:t xml:space="preserve">Note</a:t>
            </a:r>
            <a:r>
              <a:rPr lang="fr-FR" dirty="0">
                <a:solidFill>
                  <a:prstClr val="black"/>
                </a:solidFill>
              </a:rPr>
              <a:t xml:space="preserve">: the scale belongs to everyone in every exercise - it's “our scale.”</a:t>
            </a:r>
            <a:endPar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3336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 grpId="0"/>
      <p:bldP spid="10" grpId="0" animBg="1"/>
      <p:bldP spid="10" grpId="1" animBg="1"/>
      <p:bldP spid="11" grpId="0" animBg="1"/>
      <p:bldP spid="11"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Une image contenant bougie, Bleu Majorelle, décoration d’intérieur, intérieur&#10;&#10;Description générée automatiquement">
            <a:extLst>
              <a:ext uri="{FF2B5EF4-FFF2-40B4-BE49-F238E27FC236}">
                <a16:creationId xmlns:a16="http://schemas.microsoft.com/office/drawing/2014/main" id="{A7277EA7-DDBC-FC31-CC72-BA280B8C713C}"/>
              </a:ext>
            </a:extLst>
          </p:cNvPr>
          <p:cNvPicPr>
            <a:picLocks noChangeAspect="1"/>
          </p:cNvPicPr>
          <p:nvPr/>
        </p:nvPicPr>
        <p:blipFill>
          <a:blip r:embed="rId2">
            <a:extLst>
              <a:ext uri="{28A0092B-C50C-407E-A947-70E740481C1C}">
                <a14:useLocalDpi xmlns:a14="http://schemas.microsoft.com/office/drawing/2010/main" val="0"/>
              </a:ext>
            </a:extLst>
          </a:blip>
          <a:srcRect l="2801" r="2471"/>
          <a:stretch/>
        </p:blipFill>
        <p:spPr>
          <a:xfrm>
            <a:off x="-1" y="0"/>
            <a:ext cx="12197359" cy="6858000"/>
          </a:xfrm>
          <a:prstGeom prst="rect">
            <a:avLst/>
          </a:prstGeom>
        </p:spPr>
      </p:pic>
      <p:pic>
        <p:nvPicPr>
          <p:cNvPr id="4" name="Espace réservé du contenu 3">
            <a:extLst>
              <a:ext uri="{FF2B5EF4-FFF2-40B4-BE49-F238E27FC236}">
                <a16:creationId xmlns:a16="http://schemas.microsoft.com/office/drawing/2014/main" id="{77A0BD80-F7F7-ABBD-3D5D-BBA5932F9506}"/>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44234" t="17517" r="14082" b="17519"/>
          <a:stretch/>
        </p:blipFill>
        <p:spPr>
          <a:xfrm>
            <a:off x="235581" y="4739951"/>
            <a:ext cx="1329087" cy="2071397"/>
          </a:xfrm>
          <a:prstGeom prst="rect">
            <a:avLst/>
          </a:prstGeom>
        </p:spPr>
      </p:pic>
      <p:pic>
        <p:nvPicPr>
          <p:cNvPr id="5" name="Image 4">
            <a:extLst>
              <a:ext uri="{FF2B5EF4-FFF2-40B4-BE49-F238E27FC236}">
                <a16:creationId xmlns:a16="http://schemas.microsoft.com/office/drawing/2014/main" id="{0CF73DE4-3D37-DA97-DEA7-FFCB0AB78E5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backgroundMark x1="54250" y1="38625" x2="54250" y2="38625"/>
                        <a14:backgroundMark x1="55250" y1="40250" x2="52625" y2="36625"/>
                        <a14:backgroundMark x1="78500" y1="32000" x2="80125" y2="38875"/>
                        <a14:backgroundMark x1="80125" y1="38875" x2="79250" y2="43875"/>
                      </a14:backgroundRemoval>
                    </a14:imgEffect>
                  </a14:imgLayer>
                </a14:imgProps>
              </a:ext>
            </a:extLst>
          </a:blip>
          <a:srcRect l="51786" t="19471" r="19111" b="15968"/>
          <a:stretch/>
        </p:blipFill>
        <p:spPr>
          <a:xfrm>
            <a:off x="10384854" y="4161455"/>
            <a:ext cx="1194554" cy="2649893"/>
          </a:xfrm>
          <a:prstGeom prst="rect">
            <a:avLst/>
          </a:prstGeom>
        </p:spPr>
      </p:pic>
      <p:pic>
        <p:nvPicPr>
          <p:cNvPr id="10" name="Image 9">
            <a:extLst>
              <a:ext uri="{FF2B5EF4-FFF2-40B4-BE49-F238E27FC236}">
                <a16:creationId xmlns:a16="http://schemas.microsoft.com/office/drawing/2014/main" id="{4EBAC102-1E70-752F-7A8E-295D75A1FC2B}"/>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5620894" y="5517292"/>
            <a:ext cx="707734" cy="707734"/>
          </a:xfrm>
          <a:prstGeom prst="rect">
            <a:avLst/>
          </a:prstGeom>
        </p:spPr>
      </p:pic>
      <p:pic>
        <p:nvPicPr>
          <p:cNvPr id="11" name="Image 10">
            <a:extLst>
              <a:ext uri="{FF2B5EF4-FFF2-40B4-BE49-F238E27FC236}">
                <a16:creationId xmlns:a16="http://schemas.microsoft.com/office/drawing/2014/main" id="{5E56C0B9-9EF3-DFB3-4A7A-7EC426851E81}"/>
              </a:ext>
            </a:extLst>
          </p:cNvPr>
          <p:cNvPicPr>
            <a:picLocks noChangeAspect="1"/>
          </p:cNvPicPr>
          <p:nvPr/>
        </p:nvPicPr>
        <p:blipFill>
          <a:blip r:embed="rId9"/>
          <a:stretch>
            <a:fillRect/>
          </a:stretch>
        </p:blipFill>
        <p:spPr>
          <a:xfrm>
            <a:off x="4450593" y="5486401"/>
            <a:ext cx="871121" cy="871121"/>
          </a:xfrm>
          <a:prstGeom prst="rect">
            <a:avLst/>
          </a:prstGeom>
        </p:spPr>
      </p:pic>
      <p:pic>
        <p:nvPicPr>
          <p:cNvPr id="12" name="Image 11">
            <a:extLst>
              <a:ext uri="{FF2B5EF4-FFF2-40B4-BE49-F238E27FC236}">
                <a16:creationId xmlns:a16="http://schemas.microsoft.com/office/drawing/2014/main" id="{D7D8C228-4DFE-61AE-5C88-14324A876740}"/>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8280" b="89809" l="4967" r="95033">
                        <a14:foregroundMark x1="43046" y1="11465" x2="45033" y2="11465"/>
                        <a14:foregroundMark x1="10265" y1="49045" x2="24503" y2="68153"/>
                        <a14:foregroundMark x1="24503" y1="68153" x2="30464" y2="65605"/>
                        <a14:foregroundMark x1="88411" y1="80255" x2="81457" y2="62420"/>
                        <a14:foregroundMark x1="81457" y1="62420" x2="79801" y2="51592"/>
                        <a14:foregroundMark x1="93709" y1="61783" x2="95033" y2="49045"/>
                        <a14:foregroundMark x1="95364" y1="49682" x2="95364" y2="49682"/>
                        <a14:foregroundMark x1="94040" y1="47771" x2="94040" y2="47771"/>
                        <a14:foregroundMark x1="7947" y1="56688" x2="4967" y2="60510"/>
                      </a14:backgroundRemoval>
                    </a14:imgEffect>
                  </a14:imgLayer>
                </a14:imgProps>
              </a:ext>
              <a:ext uri="{28A0092B-C50C-407E-A947-70E740481C1C}">
                <a14:useLocalDpi xmlns:a14="http://schemas.microsoft.com/office/drawing/2010/main" val="0"/>
              </a:ext>
            </a:extLst>
          </a:blip>
          <a:stretch>
            <a:fillRect/>
          </a:stretch>
        </p:blipFill>
        <p:spPr>
          <a:xfrm>
            <a:off x="1863848" y="6205596"/>
            <a:ext cx="1032346" cy="536684"/>
          </a:xfrm>
          <a:prstGeom prst="rect">
            <a:avLst/>
          </a:prstGeom>
        </p:spPr>
      </p:pic>
      <p:pic>
        <p:nvPicPr>
          <p:cNvPr id="14" name="Image 13">
            <a:extLst>
              <a:ext uri="{FF2B5EF4-FFF2-40B4-BE49-F238E27FC236}">
                <a16:creationId xmlns:a16="http://schemas.microsoft.com/office/drawing/2014/main" id="{C5FDBA78-E25B-BC6D-C955-66EB064930A0}"/>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961" b="89844" l="3125" r="98145">
                        <a14:foregroundMark x1="6152" y1="27637" x2="9668" y2="31836"/>
                        <a14:foregroundMark x1="3125" y1="28516" x2="3125" y2="28516"/>
                        <a14:foregroundMark x1="89355" y1="57715" x2="95898" y2="58496"/>
                        <a14:foregroundMark x1="96289" y1="41504" x2="98145" y2="41504"/>
                        <a14:backgroundMark x1="17676" y1="74121" x2="41113" y2="82617"/>
                        <a14:backgroundMark x1="41113" y1="82617" x2="43750" y2="82813"/>
                        <a14:backgroundMark x1="36328" y1="67969" x2="38965" y2="67871"/>
                        <a14:backgroundMark x1="15332" y1="62402" x2="12891" y2="61621"/>
                        <a14:backgroundMark x1="43262" y1="71777" x2="43262" y2="71777"/>
                        <a14:backgroundMark x1="49121" y1="65723" x2="56543" y2="65918"/>
                        <a14:backgroundMark x1="56543" y1="65918" x2="83789" y2="80371"/>
                        <a14:backgroundMark x1="83789" y1="80371" x2="83789" y2="80371"/>
                        <a14:backgroundMark x1="53906" y1="81836" x2="53906" y2="81836"/>
                      </a14:backgroundRemoval>
                    </a14:imgEffect>
                  </a14:imgLayer>
                </a14:imgProps>
              </a:ext>
            </a:extLst>
          </a:blip>
          <a:stretch>
            <a:fillRect/>
          </a:stretch>
        </p:blipFill>
        <p:spPr>
          <a:xfrm>
            <a:off x="10502325" y="1698106"/>
            <a:ext cx="959611" cy="959611"/>
          </a:xfrm>
          <a:prstGeom prst="rect">
            <a:avLst/>
          </a:prstGeom>
        </p:spPr>
      </p:pic>
      <p:pic>
        <p:nvPicPr>
          <p:cNvPr id="15" name="Image 14" descr="Une image contenant clipart&#10;&#10;Description générée automatiquement">
            <a:extLst>
              <a:ext uri="{FF2B5EF4-FFF2-40B4-BE49-F238E27FC236}">
                <a16:creationId xmlns:a16="http://schemas.microsoft.com/office/drawing/2014/main" id="{E860D92F-9E9A-7197-F770-97A10E762CFD}"/>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951306" y="4082554"/>
            <a:ext cx="1107770" cy="1107770"/>
          </a:xfrm>
          <a:prstGeom prst="rect">
            <a:avLst/>
          </a:prstGeom>
        </p:spPr>
      </p:pic>
      <p:pic>
        <p:nvPicPr>
          <p:cNvPr id="17" name="Image 16">
            <a:extLst>
              <a:ext uri="{FF2B5EF4-FFF2-40B4-BE49-F238E27FC236}">
                <a16:creationId xmlns:a16="http://schemas.microsoft.com/office/drawing/2014/main" id="{D7C9B220-2A75-C50B-6B51-60392DABA502}"/>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backgroundMark x1="19629" y1="82422" x2="28711" y2="86621"/>
                        <a14:backgroundMark x1="21094" y1="27051" x2="21680" y2="26367"/>
                        <a14:backgroundMark x1="21777" y1="25879" x2="21777" y2="25879"/>
                        <a14:backgroundMark x1="22754" y1="25098" x2="23535" y2="24219"/>
                        <a14:backgroundMark x1="23633" y1="23633" x2="24316" y2="23242"/>
                        <a14:backgroundMark x1="24609" y1="22656" x2="24609" y2="22656"/>
                      </a14:backgroundRemoval>
                    </a14:imgEffect>
                  </a14:imgLayer>
                </a14:imgProps>
              </a:ext>
            </a:extLst>
          </a:blip>
          <a:stretch>
            <a:fillRect/>
          </a:stretch>
        </p:blipFill>
        <p:spPr>
          <a:xfrm>
            <a:off x="6278381" y="4115664"/>
            <a:ext cx="1041551" cy="1041551"/>
          </a:xfrm>
          <a:prstGeom prst="rect">
            <a:avLst/>
          </a:prstGeom>
        </p:spPr>
      </p:pic>
      <p:sp>
        <p:nvSpPr>
          <p:cNvPr id="18" name="ZoneTexte 17">
            <a:extLst>
              <a:ext uri="{FF2B5EF4-FFF2-40B4-BE49-F238E27FC236}">
                <a16:creationId xmlns:a16="http://schemas.microsoft.com/office/drawing/2014/main" id="{AC79EBFC-93CD-E648-3245-648C86FCE71E}"/>
              </a:ext>
            </a:extLst>
          </p:cNvPr>
          <p:cNvSpPr txBox="1"/>
          <p:nvPr/>
        </p:nvSpPr>
        <p:spPr>
          <a:xfrm>
            <a:off x="5671475" y="3617877"/>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سَمَكة</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19" name="ZoneTexte 18">
            <a:extLst>
              <a:ext uri="{FF2B5EF4-FFF2-40B4-BE49-F238E27FC236}">
                <a16:creationId xmlns:a16="http://schemas.microsoft.com/office/drawing/2014/main" id="{45D5DD82-ACD6-C581-EA9F-A9749DB361C4}"/>
              </a:ext>
            </a:extLst>
          </p:cNvPr>
          <p:cNvSpPr txBox="1"/>
          <p:nvPr/>
        </p:nvSpPr>
        <p:spPr>
          <a:xfrm>
            <a:off x="-361554" y="4019746"/>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سَلِيم</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20" name="ZoneTexte 19">
            <a:extLst>
              <a:ext uri="{FF2B5EF4-FFF2-40B4-BE49-F238E27FC236}">
                <a16:creationId xmlns:a16="http://schemas.microsoft.com/office/drawing/2014/main" id="{4230A13E-FEF8-AA11-D080-5CE720E00C85}"/>
              </a:ext>
            </a:extLst>
          </p:cNvPr>
          <p:cNvSpPr txBox="1"/>
          <p:nvPr/>
        </p:nvSpPr>
        <p:spPr>
          <a:xfrm>
            <a:off x="10031346" y="3581400"/>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سَلْمَى</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21" name="ZoneTexte 20">
            <a:extLst>
              <a:ext uri="{FF2B5EF4-FFF2-40B4-BE49-F238E27FC236}">
                <a16:creationId xmlns:a16="http://schemas.microsoft.com/office/drawing/2014/main" id="{0445A152-B952-F764-A1ED-FBFB659ADE13}"/>
              </a:ext>
            </a:extLst>
          </p:cNvPr>
          <p:cNvSpPr txBox="1"/>
          <p:nvPr/>
        </p:nvSpPr>
        <p:spPr>
          <a:xfrm>
            <a:off x="6854175" y="5866850"/>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طائِرة</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22" name="ZoneTexte 21">
            <a:extLst>
              <a:ext uri="{FF2B5EF4-FFF2-40B4-BE49-F238E27FC236}">
                <a16:creationId xmlns:a16="http://schemas.microsoft.com/office/drawing/2014/main" id="{8680F5FC-53CA-04C8-A2CF-669F13EAD815}"/>
              </a:ext>
            </a:extLst>
          </p:cNvPr>
          <p:cNvSpPr txBox="1"/>
          <p:nvPr/>
        </p:nvSpPr>
        <p:spPr>
          <a:xfrm>
            <a:off x="5288500" y="4879136"/>
            <a:ext cx="104155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كُرة</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pic>
        <p:nvPicPr>
          <p:cNvPr id="2" name="Image 1">
            <a:extLst>
              <a:ext uri="{FF2B5EF4-FFF2-40B4-BE49-F238E27FC236}">
                <a16:creationId xmlns:a16="http://schemas.microsoft.com/office/drawing/2014/main" id="{3356BC52-4E70-814B-48F7-F0C07F31373F}"/>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10000" r="90000">
                        <a14:backgroundMark x1="25000" y1="87109" x2="29004" y2="89844"/>
                      </a14:backgroundRemoval>
                    </a14:imgEffect>
                  </a14:imgLayer>
                </a14:imgProps>
              </a:ext>
            </a:extLst>
          </a:blip>
          <a:stretch>
            <a:fillRect/>
          </a:stretch>
        </p:blipFill>
        <p:spPr>
          <a:xfrm>
            <a:off x="7167959" y="3850124"/>
            <a:ext cx="1307738" cy="1307738"/>
          </a:xfrm>
          <a:prstGeom prst="rect">
            <a:avLst/>
          </a:prstGeom>
        </p:spPr>
      </p:pic>
      <p:sp>
        <p:nvSpPr>
          <p:cNvPr id="3" name="ZoneTexte 2">
            <a:extLst>
              <a:ext uri="{FF2B5EF4-FFF2-40B4-BE49-F238E27FC236}">
                <a16:creationId xmlns:a16="http://schemas.microsoft.com/office/drawing/2014/main" id="{36D89521-12AF-D445-30A8-214D9A7BB605}"/>
              </a:ext>
            </a:extLst>
          </p:cNvPr>
          <p:cNvSpPr txBox="1"/>
          <p:nvPr/>
        </p:nvSpPr>
        <p:spPr>
          <a:xfrm>
            <a:off x="7716947" y="3434625"/>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noProof="0" dirty="0">
                <a:solidFill>
                  <a:schemeClr val="bg1"/>
                </a:solidFill>
                <a:latin typeface="Calibri" panose="020F0502020204030204"/>
              </a:rPr>
              <a:t>مِيزان</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Tree>
    <p:extLst>
      <p:ext uri="{BB962C8B-B14F-4D97-AF65-F5344CB8AC3E}">
        <p14:creationId xmlns:p14="http://schemas.microsoft.com/office/powerpoint/2010/main" val="116348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2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2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42" presetClass="path" presetSubtype="0" accel="50000" decel="50000" fill="hold" nodeType="clickEffect">
                                  <p:stCondLst>
                                    <p:cond delay="0"/>
                                  </p:stCondLst>
                                  <p:childTnLst>
                                    <p:animMotion origin="layout" path="M -2.29167E-6 -1.48148E-6 L 0.23854 0.00139 " pathEditMode="relative" rAng="0" ptsTypes="AA">
                                      <p:cBhvr>
                                        <p:cTn id="38" dur="2000" fill="hold"/>
                                        <p:tgtEl>
                                          <p:spTgt spid="12"/>
                                        </p:tgtEl>
                                        <p:attrNameLst>
                                          <p:attrName>ppt_x</p:attrName>
                                          <p:attrName>ppt_y</p:attrName>
                                        </p:attrNameLst>
                                      </p:cBhvr>
                                      <p:rCtr x="11927" y="69"/>
                                    </p:animMotion>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nodeType="clickEffect">
                                  <p:stCondLst>
                                    <p:cond delay="0"/>
                                  </p:stCondLst>
                                  <p:childTnLst>
                                    <p:animMotion origin="layout" path="M -0.00508 0.0088 L -0.00508 0.00903 L -0.02305 0.00486 C -0.02526 0.0044 -0.02747 0.00301 -0.02982 0.00301 C -0.05247 0.00301 -0.07526 0.00394 -0.09805 0.00486 C -0.1168 0.00556 -0.13841 0.00718 -0.15742 0.0088 L -0.17747 0.01088 C -0.21276 0.01528 -0.16549 0.00996 -0.20325 0.0169 C -0.20963 0.01806 -0.21601 0.01806 -0.22226 0.01875 L -0.23568 0.02269 C -0.23828 0.02361 -0.24101 0.02385 -0.24362 0.02477 C -0.24687 0.02616 -0.25664 0.03334 -0.25924 0.03472 C -0.26068 0.03565 -0.26224 0.03611 -0.26367 0.03681 C -0.26562 0.03866 -0.26732 0.04097 -0.26927 0.0426 C -0.27109 0.04422 -0.27318 0.04514 -0.27487 0.04676 C -0.27773 0.04908 -0.28411 0.05648 -0.28607 0.06065 C -0.28867 0.06621 -0.29284 0.07847 -0.29284 0.07871 C -0.29323 0.08056 -0.29401 0.08241 -0.29388 0.08449 C -0.29362 0.09329 -0.29284 0.10185 -0.29167 0.11042 C -0.2914 0.11273 -0.29036 0.11459 -0.28945 0.11644 C -0.27513 0.14422 -0.28424 0.12732 -0.27604 0.1382 C -0.26849 0.14838 -0.27252 0.14514 -0.26367 0.15209 C -0.26185 0.15371 -0.25989 0.1544 -0.25807 0.15625 C -0.25651 0.15787 -0.25534 0.16042 -0.25364 0.16204 C -0.25117 0.16459 -0.24831 0.16574 -0.24583 0.16806 C -0.23151 0.18079 -0.24466 0.17199 -0.22786 0.18403 C -0.22565 0.18565 -0.22331 0.18635 -0.22122 0.18797 C -0.2151 0.19283 -0.20924 0.19861 -0.20325 0.20394 C -0.20026 0.20648 -0.19713 0.20857 -0.19427 0.21181 C -0.18437 0.22315 -0.17956 0.22709 -0.17187 0.23982 C -0.15521 0.26736 -0.16914 0.24398 -0.15846 0.2676 C -0.15716 0.2706 -0.15534 0.27269 -0.15404 0.27547 C -0.15234 0.2794 -0.15117 0.28357 -0.14948 0.2875 C -0.14818 0.29097 -0.14635 0.29398 -0.14505 0.29746 C -0.14271 0.30394 -0.14023 0.31042 -0.13841 0.31736 C -0.13763 0.31991 -0.13698 0.32292 -0.13607 0.32523 C -0.13515 0.32824 -0.13385 0.33056 -0.13281 0.33334 C -0.13099 0.34306 -0.13112 0.34074 -0.13047 0.3551 C -0.12995 0.36783 -0.12982 0.38033 -0.12943 0.39306 C -0.13008 0.41528 -0.12995 0.43033 -0.13164 0.4507 C -0.13229 0.4588 -0.13281 0.46667 -0.13385 0.47454 C -0.13542 0.48519 -0.13515 0.4831 -0.13607 0.49653 C -0.13659 0.50301 -0.13685 0.50972 -0.13724 0.51644 C -0.13763 0.52361 -0.13789 0.53102 -0.13841 0.5382 C -0.13893 0.5463 -0.14088 0.55695 -0.14167 0.56412 C -0.14206 0.56736 -0.14232 0.57084 -0.14284 0.57408 C -0.14349 0.57824 -0.14466 0.58195 -0.14505 0.58611 C -0.14739 0.60625 -0.14505 0.58773 -0.14726 0.60209 C -0.14779 0.60463 -0.14844 0.60996 -0.14844 0.61019 L -0.15182 0.62199 " pathEditMode="relative" rAng="0" ptsTypes="AAAAAAAAAAAAAAAAAAAAAAAAAAAAAAAAAAAAAAAAAAAAAAAAAA">
                                      <p:cBhvr>
                                        <p:cTn id="42" dur="3000" fill="hold"/>
                                        <p:tgtEl>
                                          <p:spTgt spid="14"/>
                                        </p:tgtEl>
                                        <p:attrNameLst>
                                          <p:attrName>ppt_x</p:attrName>
                                          <p:attrName>ppt_y</p:attrName>
                                        </p:attrNameLst>
                                      </p:cBhvr>
                                      <p:rCtr x="-14453" y="30370"/>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21"/>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P spid="20" grpId="0"/>
      <p:bldP spid="20" grpId="1"/>
      <p:bldP spid="21" grpId="0"/>
      <p:bldP spid="21" grpId="1"/>
      <p:bldP spid="22" grpId="0"/>
      <p:bldP spid="22" grpId="1"/>
      <p:bldP spid="3" grpId="0"/>
      <p:bldP spid="3"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6">
                <a:lumMod val="75000"/>
              </a:schemeClr>
            </a:gs>
            <a:gs pos="100000">
              <a:schemeClr val="accent6">
                <a:lumMod val="75000"/>
              </a:schemeClr>
            </a:gs>
          </a:gsLst>
          <a:lin ang="5400000" scaled="1"/>
        </a:gradFill>
        <a:effectLst/>
      </p:bgPr>
    </p:bg>
    <p:spTree>
      <p:nvGrpSpPr>
        <p:cNvPr id="1" name="">
          <a:extLst>
            <a:ext uri="{FF2B5EF4-FFF2-40B4-BE49-F238E27FC236}">
              <a16:creationId xmlns:a16="http://schemas.microsoft.com/office/drawing/2014/main" id="{C67FDED7-CA56-E76A-B52E-F4083E377489}"/>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F9B70A03-01EA-DAB4-DB62-16591618B522}"/>
              </a:ext>
            </a:extLst>
          </p:cNvPr>
          <p:cNvPicPr>
            <a:picLocks noChangeAspect="1"/>
          </p:cNvPicPr>
          <p:nvPr/>
        </p:nvPicPr>
        <p:blipFill>
          <a:blip r:embed="rId2"/>
          <a:stretch>
            <a:fillRect/>
          </a:stretch>
        </p:blipFill>
        <p:spPr>
          <a:xfrm>
            <a:off x="5662193" y="2770889"/>
            <a:ext cx="3579279" cy="3579279"/>
          </a:xfrm>
          <a:prstGeom prst="rect">
            <a:avLst/>
          </a:prstGeom>
        </p:spPr>
      </p:pic>
      <p:pic>
        <p:nvPicPr>
          <p:cNvPr id="7" name="Image 6">
            <a:extLst>
              <a:ext uri="{FF2B5EF4-FFF2-40B4-BE49-F238E27FC236}">
                <a16:creationId xmlns:a16="http://schemas.microsoft.com/office/drawing/2014/main" id="{F0018F52-1B85-8AD6-8506-3288137B5D7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2960144" y="3441531"/>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BD7EB8CD-1066-EC62-B41D-3536818729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712" y="5705476"/>
            <a:ext cx="1375109" cy="489961"/>
          </a:xfrm>
          <a:prstGeom prst="rect">
            <a:avLst/>
          </a:prstGeom>
        </p:spPr>
      </p:pic>
      <p:sp>
        <p:nvSpPr>
          <p:cNvPr id="2" name="ZoneTexte 1">
            <a:extLst>
              <a:ext uri="{FF2B5EF4-FFF2-40B4-BE49-F238E27FC236}">
                <a16:creationId xmlns:a16="http://schemas.microsoft.com/office/drawing/2014/main" id="{9DC22C84-40B4-0460-A043-0359D3C9FE00}"/>
              </a:ext>
            </a:extLst>
          </p:cNvPr>
          <p:cNvSpPr txBox="1"/>
          <p:nvPr/>
        </p:nvSpPr>
        <p:spPr>
          <a:xfrm>
            <a:off x="4961405" y="5842337"/>
            <a:ext cx="3012558" cy="1015663"/>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err="1">
                <a:ln>
                  <a:noFill/>
                </a:ln>
                <a:solidFill>
                  <a:prstClr val="black"/>
                </a:solidFill>
                <a:effectLst/>
                <a:uLnTx/>
                <a:uFillTx/>
                <a:latin typeface="Calibri" panose="020F0502020204030204"/>
                <a:ea typeface="+mn-ea"/>
                <a:cs typeface="+mn-cs"/>
              </a:rPr>
              <a:t>Safar</a:t>
            </a:r>
            <a:r>
              <a:rPr kumimoji="0" lang="fr-FR" sz="6000" b="0" i="0" u="none" strike="noStrike" kern="1200" cap="none" spc="0" normalizeH="0" baseline="0" noProof="0" dirty="0">
                <a:ln>
                  <a:noFill/>
                </a:ln>
                <a:solidFill>
                  <a:prstClr val="black"/>
                </a:solidFill>
                <a:effectLst/>
                <a:uLnTx/>
                <a:uFillTx/>
                <a:latin typeface="Calibri" panose="020F0502020204030204"/>
                <a:ea typeface="+mn-ea"/>
                <a:cs typeface="+mn-cs"/>
              </a:rPr>
              <a:t> 3</a:t>
            </a:r>
          </a:p>
        </p:txBody>
      </p:sp>
      <p:sp>
        <p:nvSpPr>
          <p:cNvPr id="10" name="Bulle narrative : rectangle 9">
            <a:extLst>
              <a:ext uri="{FF2B5EF4-FFF2-40B4-BE49-F238E27FC236}">
                <a16:creationId xmlns:a16="http://schemas.microsoft.com/office/drawing/2014/main" id="{9BB5086C-964F-A4D1-2516-77E4AEEF6FCE}"/>
              </a:ext>
            </a:extLst>
          </p:cNvPr>
          <p:cNvSpPr/>
          <p:nvPr/>
        </p:nvSpPr>
        <p:spPr>
          <a:xfrm>
            <a:off x="1675013" y="1445176"/>
            <a:ext cx="2570261" cy="1064127"/>
          </a:xfrm>
          <a:prstGeom prst="wedgeRectCallout">
            <a:avLst>
              <a:gd name="adj1" fmla="val 27146"/>
              <a:gd name="adj2" fmla="val 124785"/>
            </a:avLst>
          </a:prstGeom>
        </p:spPr>
        <p:style>
          <a:lnRef idx="2">
            <a:schemeClr val="accent1"/>
          </a:lnRef>
          <a:fillRef idx="1">
            <a:schemeClr val="lt1"/>
          </a:fillRef>
          <a:effectRef idx="0">
            <a:schemeClr val="accent1"/>
          </a:effectRef>
          <a:fontRef idx="minor">
            <a:schemeClr val="dk1"/>
          </a:fontRef>
        </p:style>
        <p:txBody>
          <a:bodyPr rtlCol="0" anchor="ctr"/>
          <a:lstStyle/>
          <a:p>
            <a:pPr lvl="0"/>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Stop the slideshow</a:t>
            </a:r>
            <a:r>
              <a:rPr kumimoji="0" lang="fr-FR" sz="1800" b="0" i="0" u="none" strike="noStrike" kern="1200" cap="none" spc="0" normalizeH="0" noProof="0" dirty="0">
                <a:ln>
                  <a:noFill/>
                </a:ln>
                <a:solidFill>
                  <a:prstClr val="black"/>
                </a:solidFill>
                <a:effectLst/>
                <a:uLnTx/>
                <a:uFillTx/>
                <a:latin typeface="Calibri" panose="020F0502020204030204"/>
                <a:ea typeface="+mn-ea"/>
                <a:cs typeface="+mn-cs"/>
              </a:rPr>
              <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6024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3D495-5DED-CD9F-924A-03F19C056959}"/>
            </a:ext>
          </a:extLst>
        </p:cNvPr>
        <p:cNvGrpSpPr/>
        <p:nvPr/>
      </p:nvGrpSpPr>
      <p:grpSpPr>
        <a:xfrm>
          <a:off x="0" y="0"/>
          <a:ext cx="0" cy="0"/>
          <a:chOff x="0" y="0"/>
          <a:chExt cx="0" cy="0"/>
        </a:xfrm>
      </p:grpSpPr>
      <p:pic>
        <p:nvPicPr>
          <p:cNvPr id="9" name="Image 8" descr="Une image contenant bougie, Bleu Majorelle, décoration d’intérieur, intérieur&#10;&#10;Description générée automatiquement">
            <a:extLst>
              <a:ext uri="{FF2B5EF4-FFF2-40B4-BE49-F238E27FC236}">
                <a16:creationId xmlns:a16="http://schemas.microsoft.com/office/drawing/2014/main" id="{F625D9A0-C305-1474-EB27-4C0CB9CDFBFD}"/>
              </a:ext>
            </a:extLst>
          </p:cNvPr>
          <p:cNvPicPr>
            <a:picLocks noChangeAspect="1"/>
          </p:cNvPicPr>
          <p:nvPr/>
        </p:nvPicPr>
        <p:blipFill>
          <a:blip r:embed="rId2">
            <a:extLst>
              <a:ext uri="{28A0092B-C50C-407E-A947-70E740481C1C}">
                <a14:useLocalDpi xmlns:a14="http://schemas.microsoft.com/office/drawing/2010/main" val="0"/>
              </a:ext>
            </a:extLst>
          </a:blip>
          <a:srcRect l="2801" r="2471"/>
          <a:stretch/>
        </p:blipFill>
        <p:spPr>
          <a:xfrm>
            <a:off x="-1" y="0"/>
            <a:ext cx="12197359" cy="6858000"/>
          </a:xfrm>
          <a:prstGeom prst="rect">
            <a:avLst/>
          </a:prstGeom>
        </p:spPr>
      </p:pic>
      <p:pic>
        <p:nvPicPr>
          <p:cNvPr id="4" name="Espace réservé du contenu 3">
            <a:extLst>
              <a:ext uri="{FF2B5EF4-FFF2-40B4-BE49-F238E27FC236}">
                <a16:creationId xmlns:a16="http://schemas.microsoft.com/office/drawing/2014/main" id="{63CBB12B-AF18-AABC-4DE9-A507D1479707}"/>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44234" t="17517" r="14082" b="17519"/>
          <a:stretch/>
        </p:blipFill>
        <p:spPr>
          <a:xfrm>
            <a:off x="227294" y="4764180"/>
            <a:ext cx="1329087" cy="2071397"/>
          </a:xfrm>
          <a:prstGeom prst="rect">
            <a:avLst/>
          </a:prstGeom>
        </p:spPr>
      </p:pic>
      <p:pic>
        <p:nvPicPr>
          <p:cNvPr id="5" name="Image 4">
            <a:extLst>
              <a:ext uri="{FF2B5EF4-FFF2-40B4-BE49-F238E27FC236}">
                <a16:creationId xmlns:a16="http://schemas.microsoft.com/office/drawing/2014/main" id="{C50A670A-A755-A0FE-FCEF-611BADF1B70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backgroundMark x1="54250" y1="38625" x2="54250" y2="38625"/>
                        <a14:backgroundMark x1="55250" y1="40250" x2="52625" y2="36625"/>
                        <a14:backgroundMark x1="78500" y1="32000" x2="80125" y2="38875"/>
                        <a14:backgroundMark x1="80125" y1="38875" x2="79250" y2="43875"/>
                      </a14:backgroundRemoval>
                    </a14:imgEffect>
                  </a14:imgLayer>
                </a14:imgProps>
              </a:ext>
            </a:extLst>
          </a:blip>
          <a:srcRect l="51786" t="19471" r="19111" b="15968"/>
          <a:stretch/>
        </p:blipFill>
        <p:spPr>
          <a:xfrm>
            <a:off x="10448086" y="4137879"/>
            <a:ext cx="1194554" cy="2649893"/>
          </a:xfrm>
          <a:prstGeom prst="rect">
            <a:avLst/>
          </a:prstGeom>
        </p:spPr>
      </p:pic>
      <p:pic>
        <p:nvPicPr>
          <p:cNvPr id="10" name="Image 9">
            <a:extLst>
              <a:ext uri="{FF2B5EF4-FFF2-40B4-BE49-F238E27FC236}">
                <a16:creationId xmlns:a16="http://schemas.microsoft.com/office/drawing/2014/main" id="{8D4A439B-A984-ECFC-4119-A45A07592978}"/>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1524465" y="5984322"/>
            <a:ext cx="707734" cy="707734"/>
          </a:xfrm>
          <a:prstGeom prst="rect">
            <a:avLst/>
          </a:prstGeom>
        </p:spPr>
      </p:pic>
      <p:pic>
        <p:nvPicPr>
          <p:cNvPr id="11" name="Image 10">
            <a:extLst>
              <a:ext uri="{FF2B5EF4-FFF2-40B4-BE49-F238E27FC236}">
                <a16:creationId xmlns:a16="http://schemas.microsoft.com/office/drawing/2014/main" id="{042B53A2-7D95-124C-33A0-D4068148A806}"/>
              </a:ext>
            </a:extLst>
          </p:cNvPr>
          <p:cNvPicPr>
            <a:picLocks noChangeAspect="1"/>
          </p:cNvPicPr>
          <p:nvPr/>
        </p:nvPicPr>
        <p:blipFill>
          <a:blip r:embed="rId9"/>
          <a:stretch>
            <a:fillRect/>
          </a:stretch>
        </p:blipFill>
        <p:spPr>
          <a:xfrm>
            <a:off x="2395772" y="5725961"/>
            <a:ext cx="871121" cy="871121"/>
          </a:xfrm>
          <a:prstGeom prst="rect">
            <a:avLst/>
          </a:prstGeom>
        </p:spPr>
      </p:pic>
      <p:pic>
        <p:nvPicPr>
          <p:cNvPr id="12" name="Image 11">
            <a:extLst>
              <a:ext uri="{FF2B5EF4-FFF2-40B4-BE49-F238E27FC236}">
                <a16:creationId xmlns:a16="http://schemas.microsoft.com/office/drawing/2014/main" id="{8C0E859F-68E1-9A8D-0490-2C358C5BFB64}"/>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8280" b="89809" l="4967" r="95033">
                        <a14:foregroundMark x1="43046" y1="11465" x2="45033" y2="11465"/>
                        <a14:foregroundMark x1="10265" y1="49045" x2="24503" y2="68153"/>
                        <a14:foregroundMark x1="24503" y1="68153" x2="30464" y2="65605"/>
                        <a14:foregroundMark x1="88411" y1="80255" x2="81457" y2="62420"/>
                        <a14:foregroundMark x1="81457" y1="62420" x2="79801" y2="51592"/>
                        <a14:foregroundMark x1="93709" y1="61783" x2="95033" y2="49045"/>
                        <a14:foregroundMark x1="95364" y1="49682" x2="95364" y2="49682"/>
                        <a14:foregroundMark x1="94040" y1="47771" x2="94040" y2="47771"/>
                        <a14:foregroundMark x1="7947" y1="56688" x2="4967" y2="60510"/>
                      </a14:backgroundRemoval>
                    </a14:imgEffect>
                  </a14:imgLayer>
                </a14:imgProps>
              </a:ext>
              <a:ext uri="{28A0092B-C50C-407E-A947-70E740481C1C}">
                <a14:useLocalDpi xmlns:a14="http://schemas.microsoft.com/office/drawing/2010/main" val="0"/>
              </a:ext>
            </a:extLst>
          </a:blip>
          <a:stretch>
            <a:fillRect/>
          </a:stretch>
        </p:blipFill>
        <p:spPr>
          <a:xfrm>
            <a:off x="3304966" y="6016608"/>
            <a:ext cx="1126874" cy="585826"/>
          </a:xfrm>
          <a:prstGeom prst="rect">
            <a:avLst/>
          </a:prstGeom>
        </p:spPr>
      </p:pic>
      <p:pic>
        <p:nvPicPr>
          <p:cNvPr id="14" name="Image 13">
            <a:extLst>
              <a:ext uri="{FF2B5EF4-FFF2-40B4-BE49-F238E27FC236}">
                <a16:creationId xmlns:a16="http://schemas.microsoft.com/office/drawing/2014/main" id="{60BF573B-960A-5CE5-97BF-73F7A134F4CA}"/>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961" b="89844" l="3125" r="98145">
                        <a14:foregroundMark x1="6152" y1="27637" x2="9668" y2="31836"/>
                        <a14:foregroundMark x1="3125" y1="28516" x2="3125" y2="28516"/>
                        <a14:foregroundMark x1="89355" y1="57715" x2="95898" y2="58496"/>
                        <a14:foregroundMark x1="96289" y1="41504" x2="98145" y2="41504"/>
                        <a14:backgroundMark x1="17676" y1="74121" x2="41113" y2="82617"/>
                        <a14:backgroundMark x1="41113" y1="82617" x2="43750" y2="82813"/>
                        <a14:backgroundMark x1="36328" y1="67969" x2="38965" y2="67871"/>
                        <a14:backgroundMark x1="15332" y1="62402" x2="12891" y2="61621"/>
                        <a14:backgroundMark x1="43262" y1="71777" x2="43262" y2="71777"/>
                        <a14:backgroundMark x1="49121" y1="65723" x2="56543" y2="65918"/>
                        <a14:backgroundMark x1="56543" y1="65918" x2="83789" y2="80371"/>
                        <a14:backgroundMark x1="83789" y1="80371" x2="83789" y2="80371"/>
                        <a14:backgroundMark x1="53906" y1="81836" x2="53906" y2="81836"/>
                      </a14:backgroundRemoval>
                    </a14:imgEffect>
                  </a14:imgLayer>
                </a14:imgProps>
              </a:ext>
            </a:extLst>
          </a:blip>
          <a:stretch>
            <a:fillRect/>
          </a:stretch>
        </p:blipFill>
        <p:spPr>
          <a:xfrm>
            <a:off x="9534161" y="5873961"/>
            <a:ext cx="871120" cy="871120"/>
          </a:xfrm>
          <a:prstGeom prst="rect">
            <a:avLst/>
          </a:prstGeom>
        </p:spPr>
      </p:pic>
      <p:pic>
        <p:nvPicPr>
          <p:cNvPr id="15" name="Image 14" descr="Une image contenant clipart&#10;&#10;Description générée automatiquement">
            <a:extLst>
              <a:ext uri="{FF2B5EF4-FFF2-40B4-BE49-F238E27FC236}">
                <a16:creationId xmlns:a16="http://schemas.microsoft.com/office/drawing/2014/main" id="{0B724555-6830-FF37-EA53-FF96F11D4802}"/>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311016" y="5569283"/>
            <a:ext cx="1209549" cy="1209549"/>
          </a:xfrm>
          <a:prstGeom prst="rect">
            <a:avLst/>
          </a:prstGeom>
        </p:spPr>
      </p:pic>
      <p:pic>
        <p:nvPicPr>
          <p:cNvPr id="17" name="Image 16">
            <a:extLst>
              <a:ext uri="{FF2B5EF4-FFF2-40B4-BE49-F238E27FC236}">
                <a16:creationId xmlns:a16="http://schemas.microsoft.com/office/drawing/2014/main" id="{A9885EBF-299C-B18D-B3A7-6E2206B7199D}"/>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backgroundMark x1="19629" y1="82422" x2="28711" y2="86621"/>
                        <a14:backgroundMark x1="21094" y1="27051" x2="21680" y2="26367"/>
                        <a14:backgroundMark x1="21777" y1="25879" x2="21777" y2="25879"/>
                        <a14:backgroundMark x1="22754" y1="25098" x2="23535" y2="24219"/>
                        <a14:backgroundMark x1="23633" y1="23633" x2="24316" y2="23242"/>
                        <a14:backgroundMark x1="24609" y1="22656" x2="24609" y2="22656"/>
                      </a14:backgroundRemoval>
                    </a14:imgEffect>
                  </a14:imgLayer>
                </a14:imgProps>
              </a:ext>
            </a:extLst>
          </a:blip>
          <a:stretch>
            <a:fillRect/>
          </a:stretch>
        </p:blipFill>
        <p:spPr>
          <a:xfrm>
            <a:off x="8442774" y="5788745"/>
            <a:ext cx="1041551" cy="1041551"/>
          </a:xfrm>
          <a:prstGeom prst="rect">
            <a:avLst/>
          </a:prstGeom>
        </p:spPr>
      </p:pic>
      <p:sp>
        <p:nvSpPr>
          <p:cNvPr id="2" name="ZoneTexte 1">
            <a:extLst>
              <a:ext uri="{FF2B5EF4-FFF2-40B4-BE49-F238E27FC236}">
                <a16:creationId xmlns:a16="http://schemas.microsoft.com/office/drawing/2014/main" id="{C4749CE9-581F-109B-FCA3-EAB869A30B79}"/>
              </a:ext>
            </a:extLst>
          </p:cNvPr>
          <p:cNvSpPr txBox="1"/>
          <p:nvPr/>
        </p:nvSpPr>
        <p:spPr>
          <a:xfrm>
            <a:off x="43294" y="4147008"/>
            <a:ext cx="2063931" cy="646331"/>
          </a:xfrm>
          <a:prstGeom prst="rect">
            <a:avLst/>
          </a:prstGeom>
          <a:noFill/>
        </p:spPr>
        <p:txBody>
          <a:bodyPr wrap="square" rtlCol="0">
            <a:spAutoFit/>
          </a:bodyPr>
          <a:lstStyle/>
          <a:p>
            <a:r>
              <a:rPr lang="fr-FR" dirty="0">
                <a:solidFill>
                  <a:schemeClr val="bg1"/>
                </a:solidFill>
              </a:rPr>
              <a:t>Student's name:</a:t>
            </a:r>
            <a:endParaRPr lang="ar-JO" dirty="0">
              <a:solidFill>
                <a:schemeClr val="bg1"/>
              </a:solidFill>
            </a:endParaRPr>
          </a:p>
          <a:p>
            <a:r>
              <a:rPr lang="fr-FR" dirty="0" err="1">
                <a:solidFill>
                  <a:schemeClr val="bg1"/>
                </a:solidFill>
              </a:rPr>
              <a:t>Mattia</a:t>
            </a:r>
            <a:endParaRPr lang="fr-FR" dirty="0">
              <a:solidFill>
                <a:schemeClr val="bg1"/>
              </a:solidFill>
            </a:endParaRPr>
          </a:p>
        </p:txBody>
      </p:sp>
      <p:sp>
        <p:nvSpPr>
          <p:cNvPr id="3" name="ZoneTexte 2">
            <a:extLst>
              <a:ext uri="{FF2B5EF4-FFF2-40B4-BE49-F238E27FC236}">
                <a16:creationId xmlns:a16="http://schemas.microsoft.com/office/drawing/2014/main" id="{B9FE97AE-DD49-26C3-14E2-F3656D989938}"/>
              </a:ext>
            </a:extLst>
          </p:cNvPr>
          <p:cNvSpPr txBox="1"/>
          <p:nvPr/>
        </p:nvSpPr>
        <p:spPr>
          <a:xfrm>
            <a:off x="10547442" y="3515124"/>
            <a:ext cx="2063931" cy="646331"/>
          </a:xfrm>
          <a:prstGeom prst="rect">
            <a:avLst/>
          </a:prstGeom>
          <a:noFill/>
        </p:spPr>
        <p:txBody>
          <a:bodyPr wrap="square" rtlCol="0">
            <a:spAutoFit/>
          </a:bodyPr>
          <a:lstStyle/>
          <a:p>
            <a:r>
              <a:rPr lang="fr-FR" dirty="0">
                <a:solidFill>
                  <a:schemeClr val="bg1"/>
                </a:solidFill>
              </a:rPr>
              <a:t>Student's name:</a:t>
            </a:r>
            <a:endParaRPr lang="ar-JO" dirty="0">
              <a:solidFill>
                <a:schemeClr val="bg1"/>
              </a:solidFill>
            </a:endParaRPr>
          </a:p>
          <a:p>
            <a:r>
              <a:rPr lang="fr-FR" dirty="0">
                <a:solidFill>
                  <a:schemeClr val="bg1"/>
                </a:solidFill>
              </a:rPr>
              <a:t>Idrîs</a:t>
            </a:r>
          </a:p>
        </p:txBody>
      </p:sp>
      <p:pic>
        <p:nvPicPr>
          <p:cNvPr id="6" name="Image 5">
            <a:extLst>
              <a:ext uri="{FF2B5EF4-FFF2-40B4-BE49-F238E27FC236}">
                <a16:creationId xmlns:a16="http://schemas.microsoft.com/office/drawing/2014/main" id="{F33ECBDF-2F9E-DCAD-D6C6-C49D5F85E936}"/>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10000" r="90000">
                        <a14:backgroundMark x1="25000" y1="87109" x2="29004" y2="89844"/>
                      </a14:backgroundRemoval>
                    </a14:imgEffect>
                  </a14:imgLayer>
                </a14:imgProps>
              </a:ext>
            </a:extLst>
          </a:blip>
          <a:stretch>
            <a:fillRect/>
          </a:stretch>
        </p:blipFill>
        <p:spPr>
          <a:xfrm>
            <a:off x="5960415" y="3838289"/>
            <a:ext cx="1307738" cy="1307738"/>
          </a:xfrm>
          <a:prstGeom prst="rect">
            <a:avLst/>
          </a:prstGeom>
        </p:spPr>
      </p:pic>
    </p:spTree>
    <p:extLst>
      <p:ext uri="{BB962C8B-B14F-4D97-AF65-F5344CB8AC3E}">
        <p14:creationId xmlns:p14="http://schemas.microsoft.com/office/powerpoint/2010/main" val="1387362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6">
                <a:lumMod val="75000"/>
              </a:schemeClr>
            </a:gs>
            <a:gs pos="100000">
              <a:schemeClr val="accent6">
                <a:lumMod val="75000"/>
              </a:schemeClr>
            </a:gs>
          </a:gsLst>
          <a:lin ang="5400000" scaled="1"/>
        </a:gradFill>
        <a:effectLst/>
      </p:bgPr>
    </p:bg>
    <p:spTree>
      <p:nvGrpSpPr>
        <p:cNvPr id="1" name="">
          <a:extLst>
            <a:ext uri="{FF2B5EF4-FFF2-40B4-BE49-F238E27FC236}">
              <a16:creationId xmlns:a16="http://schemas.microsoft.com/office/drawing/2014/main" id="{16CEA64A-03E5-5442-1CF5-D2E0AFB05A05}"/>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1F89361B-1128-609B-4B72-30F60A6B1C56}"/>
              </a:ext>
            </a:extLst>
          </p:cNvPr>
          <p:cNvPicPr>
            <a:picLocks noChangeAspect="1"/>
          </p:cNvPicPr>
          <p:nvPr/>
        </p:nvPicPr>
        <p:blipFill>
          <a:blip r:embed="rId2"/>
          <a:stretch>
            <a:fillRect/>
          </a:stretch>
        </p:blipFill>
        <p:spPr>
          <a:xfrm>
            <a:off x="5662193" y="2770889"/>
            <a:ext cx="3579279" cy="3579279"/>
          </a:xfrm>
          <a:prstGeom prst="rect">
            <a:avLst/>
          </a:prstGeom>
        </p:spPr>
      </p:pic>
      <p:pic>
        <p:nvPicPr>
          <p:cNvPr id="7" name="Image 6">
            <a:extLst>
              <a:ext uri="{FF2B5EF4-FFF2-40B4-BE49-F238E27FC236}">
                <a16:creationId xmlns:a16="http://schemas.microsoft.com/office/drawing/2014/main" id="{49E366DC-28A5-89DA-060B-49C530E8B22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2960144" y="3441531"/>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DD51AFF0-8443-CF64-D69C-FF4A656082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712" y="5705476"/>
            <a:ext cx="1375109" cy="489961"/>
          </a:xfrm>
          <a:prstGeom prst="rect">
            <a:avLst/>
          </a:prstGeom>
        </p:spPr>
      </p:pic>
      <p:sp>
        <p:nvSpPr>
          <p:cNvPr id="2" name="ZoneTexte 1">
            <a:extLst>
              <a:ext uri="{FF2B5EF4-FFF2-40B4-BE49-F238E27FC236}">
                <a16:creationId xmlns:a16="http://schemas.microsoft.com/office/drawing/2014/main" id="{44E0E72D-ACD2-D0F7-DAB1-799553C6547E}"/>
              </a:ext>
            </a:extLst>
          </p:cNvPr>
          <p:cNvSpPr txBox="1"/>
          <p:nvPr/>
        </p:nvSpPr>
        <p:spPr>
          <a:xfrm>
            <a:off x="4961405" y="5842337"/>
            <a:ext cx="3012558" cy="1015663"/>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err="1">
                <a:ln>
                  <a:noFill/>
                </a:ln>
                <a:solidFill>
                  <a:prstClr val="black"/>
                </a:solidFill>
                <a:effectLst/>
                <a:uLnTx/>
                <a:uFillTx/>
                <a:latin typeface="Calibri" panose="020F0502020204030204"/>
                <a:ea typeface="+mn-ea"/>
                <a:cs typeface="+mn-cs"/>
              </a:rPr>
              <a:t>Safar</a:t>
            </a:r>
            <a:r>
              <a:rPr kumimoji="0" lang="fr-FR" sz="6000" b="0" i="0" u="none" strike="noStrike" kern="1200" cap="none" spc="0" normalizeH="0" baseline="0" noProof="0" dirty="0">
                <a:ln>
                  <a:noFill/>
                </a:ln>
                <a:solidFill>
                  <a:prstClr val="black"/>
                </a:solidFill>
                <a:effectLst/>
                <a:uLnTx/>
                <a:uFillTx/>
                <a:latin typeface="Calibri" panose="020F0502020204030204"/>
                <a:ea typeface="+mn-ea"/>
                <a:cs typeface="+mn-cs"/>
              </a:rPr>
              <a:t> 3</a:t>
            </a:r>
          </a:p>
        </p:txBody>
      </p:sp>
      <p:sp>
        <p:nvSpPr>
          <p:cNvPr id="11" name="Bulle narrative : rectangle 10">
            <a:extLst>
              <a:ext uri="{FF2B5EF4-FFF2-40B4-BE49-F238E27FC236}">
                <a16:creationId xmlns:a16="http://schemas.microsoft.com/office/drawing/2014/main" id="{F7668204-1FAE-105F-9F65-9BB3F5CAD55C}"/>
              </a:ext>
            </a:extLst>
          </p:cNvPr>
          <p:cNvSpPr/>
          <p:nvPr/>
        </p:nvSpPr>
        <p:spPr>
          <a:xfrm>
            <a:off x="5662194" y="202698"/>
            <a:ext cx="3434182" cy="1445127"/>
          </a:xfrm>
          <a:prstGeom prst="wedgeRectCallout">
            <a:avLst>
              <a:gd name="adj1" fmla="val 18639"/>
              <a:gd name="adj2" fmla="val 155183"/>
            </a:avLst>
          </a:prstGeom>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lvl="0"/>
            <a:r>
              <a:rPr lang="fr-FR" dirty="0">
                <a:solidFill>
                  <a:prstClr val="black"/>
                </a:solidFill>
              </a:rPr>
              <a:t>The students keep the same objects and ask about their position: “Where is your dog? Where is my fish?” The teacher can move the objects around.</a:t>
            </a:r>
            <a:endPar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53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AAD91-3985-E6EE-829C-727111C5D936}"/>
            </a:ext>
          </a:extLst>
        </p:cNvPr>
        <p:cNvGrpSpPr/>
        <p:nvPr/>
      </p:nvGrpSpPr>
      <p:grpSpPr>
        <a:xfrm>
          <a:off x="0" y="0"/>
          <a:ext cx="0" cy="0"/>
          <a:chOff x="0" y="0"/>
          <a:chExt cx="0" cy="0"/>
        </a:xfrm>
      </p:grpSpPr>
      <p:pic>
        <p:nvPicPr>
          <p:cNvPr id="9" name="Image 8" descr="Une image contenant bougie, Bleu Majorelle, décoration d’intérieur, intérieur&#10;&#10;Description générée automatiquement">
            <a:extLst>
              <a:ext uri="{FF2B5EF4-FFF2-40B4-BE49-F238E27FC236}">
                <a16:creationId xmlns:a16="http://schemas.microsoft.com/office/drawing/2014/main" id="{68C08E85-82C3-D44A-872F-F9F891E60E99}"/>
              </a:ext>
            </a:extLst>
          </p:cNvPr>
          <p:cNvPicPr>
            <a:picLocks noChangeAspect="1"/>
          </p:cNvPicPr>
          <p:nvPr/>
        </p:nvPicPr>
        <p:blipFill>
          <a:blip r:embed="rId2">
            <a:extLst>
              <a:ext uri="{28A0092B-C50C-407E-A947-70E740481C1C}">
                <a14:useLocalDpi xmlns:a14="http://schemas.microsoft.com/office/drawing/2010/main" val="0"/>
              </a:ext>
            </a:extLst>
          </a:blip>
          <a:srcRect l="2801" r="2471"/>
          <a:stretch/>
        </p:blipFill>
        <p:spPr>
          <a:xfrm>
            <a:off x="-1" y="0"/>
            <a:ext cx="12197359" cy="6858000"/>
          </a:xfrm>
          <a:prstGeom prst="rect">
            <a:avLst/>
          </a:prstGeom>
        </p:spPr>
      </p:pic>
      <p:pic>
        <p:nvPicPr>
          <p:cNvPr id="4" name="Espace réservé du contenu 3">
            <a:extLst>
              <a:ext uri="{FF2B5EF4-FFF2-40B4-BE49-F238E27FC236}">
                <a16:creationId xmlns:a16="http://schemas.microsoft.com/office/drawing/2014/main" id="{FEB92F40-7CDA-5550-C50C-FC3D4E9C8144}"/>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44234" t="17517" r="14082" b="17519"/>
          <a:stretch/>
        </p:blipFill>
        <p:spPr>
          <a:xfrm>
            <a:off x="745508" y="4450702"/>
            <a:ext cx="1329087" cy="2071397"/>
          </a:xfrm>
          <a:prstGeom prst="rect">
            <a:avLst/>
          </a:prstGeom>
        </p:spPr>
      </p:pic>
      <p:pic>
        <p:nvPicPr>
          <p:cNvPr id="5" name="Image 4">
            <a:extLst>
              <a:ext uri="{FF2B5EF4-FFF2-40B4-BE49-F238E27FC236}">
                <a16:creationId xmlns:a16="http://schemas.microsoft.com/office/drawing/2014/main" id="{92FB4EAC-1558-00AF-6174-E615B5E93DA3}"/>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backgroundMark x1="54250" y1="38625" x2="54250" y2="38625"/>
                        <a14:backgroundMark x1="55250" y1="40250" x2="52625" y2="36625"/>
                        <a14:backgroundMark x1="78500" y1="32000" x2="80125" y2="38875"/>
                        <a14:backgroundMark x1="80125" y1="38875" x2="79250" y2="43875"/>
                      </a14:backgroundRemoval>
                    </a14:imgEffect>
                  </a14:imgLayer>
                </a14:imgProps>
              </a:ext>
            </a:extLst>
          </a:blip>
          <a:srcRect l="51786" t="19471" r="19111" b="15968"/>
          <a:stretch/>
        </p:blipFill>
        <p:spPr>
          <a:xfrm>
            <a:off x="10384854" y="4161455"/>
            <a:ext cx="1194554" cy="2649893"/>
          </a:xfrm>
          <a:prstGeom prst="rect">
            <a:avLst/>
          </a:prstGeom>
        </p:spPr>
      </p:pic>
      <p:pic>
        <p:nvPicPr>
          <p:cNvPr id="10" name="Image 9">
            <a:extLst>
              <a:ext uri="{FF2B5EF4-FFF2-40B4-BE49-F238E27FC236}">
                <a16:creationId xmlns:a16="http://schemas.microsoft.com/office/drawing/2014/main" id="{CC0A3D22-6FBB-0B29-134B-DE683C43FEC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1123109" y="6103614"/>
            <a:ext cx="707734" cy="707734"/>
          </a:xfrm>
          <a:prstGeom prst="rect">
            <a:avLst/>
          </a:prstGeom>
        </p:spPr>
      </p:pic>
      <p:pic>
        <p:nvPicPr>
          <p:cNvPr id="11" name="Image 10">
            <a:extLst>
              <a:ext uri="{FF2B5EF4-FFF2-40B4-BE49-F238E27FC236}">
                <a16:creationId xmlns:a16="http://schemas.microsoft.com/office/drawing/2014/main" id="{F4D28097-F185-EDCA-AB08-833C37DC13C8}"/>
              </a:ext>
            </a:extLst>
          </p:cNvPr>
          <p:cNvPicPr>
            <a:picLocks noChangeAspect="1"/>
          </p:cNvPicPr>
          <p:nvPr/>
        </p:nvPicPr>
        <p:blipFill>
          <a:blip r:embed="rId9"/>
          <a:stretch>
            <a:fillRect/>
          </a:stretch>
        </p:blipFill>
        <p:spPr>
          <a:xfrm>
            <a:off x="9331343" y="5771667"/>
            <a:ext cx="871121" cy="871121"/>
          </a:xfrm>
          <a:prstGeom prst="rect">
            <a:avLst/>
          </a:prstGeom>
        </p:spPr>
      </p:pic>
      <p:pic>
        <p:nvPicPr>
          <p:cNvPr id="12" name="Image 11">
            <a:extLst>
              <a:ext uri="{FF2B5EF4-FFF2-40B4-BE49-F238E27FC236}">
                <a16:creationId xmlns:a16="http://schemas.microsoft.com/office/drawing/2014/main" id="{E4DD5151-5A8D-670F-CDFC-EDBD6F594B06}"/>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8280" b="89809" l="4967" r="95033">
                        <a14:foregroundMark x1="43046" y1="11465" x2="45033" y2="11465"/>
                        <a14:foregroundMark x1="10265" y1="49045" x2="24503" y2="68153"/>
                        <a14:foregroundMark x1="24503" y1="68153" x2="30464" y2="65605"/>
                        <a14:foregroundMark x1="88411" y1="80255" x2="81457" y2="62420"/>
                        <a14:foregroundMark x1="81457" y1="62420" x2="79801" y2="51592"/>
                        <a14:foregroundMark x1="93709" y1="61783" x2="95033" y2="49045"/>
                        <a14:foregroundMark x1="95364" y1="49682" x2="95364" y2="49682"/>
                        <a14:foregroundMark x1="94040" y1="47771" x2="94040" y2="47771"/>
                        <a14:foregroundMark x1="7947" y1="56688" x2="4967" y2="60510"/>
                      </a14:backgroundRemoval>
                    </a14:imgEffect>
                  </a14:imgLayer>
                </a14:imgProps>
              </a:ext>
              <a:ext uri="{28A0092B-C50C-407E-A947-70E740481C1C}">
                <a14:useLocalDpi xmlns:a14="http://schemas.microsoft.com/office/drawing/2010/main" val="0"/>
              </a:ext>
            </a:extLst>
          </a:blip>
          <a:stretch>
            <a:fillRect/>
          </a:stretch>
        </p:blipFill>
        <p:spPr>
          <a:xfrm>
            <a:off x="2953953" y="6103614"/>
            <a:ext cx="1037136" cy="539174"/>
          </a:xfrm>
          <a:prstGeom prst="rect">
            <a:avLst/>
          </a:prstGeom>
        </p:spPr>
      </p:pic>
      <p:pic>
        <p:nvPicPr>
          <p:cNvPr id="14" name="Image 13">
            <a:extLst>
              <a:ext uri="{FF2B5EF4-FFF2-40B4-BE49-F238E27FC236}">
                <a16:creationId xmlns:a16="http://schemas.microsoft.com/office/drawing/2014/main" id="{FA0CD6B8-F689-675E-2BA4-89C01AEF7F58}"/>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961" b="89844" l="3125" r="98145">
                        <a14:foregroundMark x1="6152" y1="27637" x2="9668" y2="31836"/>
                        <a14:foregroundMark x1="3125" y1="28516" x2="3125" y2="28516"/>
                        <a14:foregroundMark x1="89355" y1="57715" x2="95898" y2="58496"/>
                        <a14:foregroundMark x1="96289" y1="41504" x2="98145" y2="41504"/>
                        <a14:backgroundMark x1="17676" y1="74121" x2="41113" y2="82617"/>
                        <a14:backgroundMark x1="41113" y1="82617" x2="43750" y2="82813"/>
                        <a14:backgroundMark x1="36328" y1="67969" x2="38965" y2="67871"/>
                        <a14:backgroundMark x1="15332" y1="62402" x2="12891" y2="61621"/>
                        <a14:backgroundMark x1="43262" y1="71777" x2="43262" y2="71777"/>
                        <a14:backgroundMark x1="49121" y1="65723" x2="56543" y2="65918"/>
                        <a14:backgroundMark x1="56543" y1="65918" x2="83789" y2="80371"/>
                        <a14:backgroundMark x1="83789" y1="80371" x2="83789" y2="80371"/>
                        <a14:backgroundMark x1="53906" y1="81836" x2="53906" y2="81836"/>
                      </a14:backgroundRemoval>
                    </a14:imgEffect>
                  </a14:imgLayer>
                </a14:imgProps>
              </a:ext>
            </a:extLst>
          </a:blip>
          <a:stretch>
            <a:fillRect/>
          </a:stretch>
        </p:blipFill>
        <p:spPr>
          <a:xfrm>
            <a:off x="3137487" y="579764"/>
            <a:ext cx="947768" cy="947768"/>
          </a:xfrm>
          <a:prstGeom prst="rect">
            <a:avLst/>
          </a:prstGeom>
        </p:spPr>
      </p:pic>
      <p:pic>
        <p:nvPicPr>
          <p:cNvPr id="15" name="Image 14" descr="Une image contenant clipart&#10;&#10;Description générée automatiquement">
            <a:extLst>
              <a:ext uri="{FF2B5EF4-FFF2-40B4-BE49-F238E27FC236}">
                <a16:creationId xmlns:a16="http://schemas.microsoft.com/office/drawing/2014/main" id="{BF387100-A4B9-311C-0C48-59018A960554}"/>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051463" y="5511207"/>
            <a:ext cx="710010" cy="710010"/>
          </a:xfrm>
          <a:prstGeom prst="rect">
            <a:avLst/>
          </a:prstGeom>
        </p:spPr>
      </p:pic>
      <p:pic>
        <p:nvPicPr>
          <p:cNvPr id="17" name="Image 16">
            <a:extLst>
              <a:ext uri="{FF2B5EF4-FFF2-40B4-BE49-F238E27FC236}">
                <a16:creationId xmlns:a16="http://schemas.microsoft.com/office/drawing/2014/main" id="{664840E1-AD4B-3BEB-B565-AB11BF8A86F8}"/>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backgroundMark x1="19629" y1="82422" x2="28711" y2="86621"/>
                        <a14:backgroundMark x1="21094" y1="27051" x2="21680" y2="26367"/>
                        <a14:backgroundMark x1="21777" y1="25879" x2="21777" y2="25879"/>
                        <a14:backgroundMark x1="22754" y1="25098" x2="23535" y2="24219"/>
                        <a14:backgroundMark x1="23633" y1="23633" x2="24316" y2="23242"/>
                        <a14:backgroundMark x1="24609" y1="22656" x2="24609" y2="22656"/>
                      </a14:backgroundRemoval>
                    </a14:imgEffect>
                  </a14:imgLayer>
                </a14:imgProps>
              </a:ext>
            </a:extLst>
          </a:blip>
          <a:stretch>
            <a:fillRect/>
          </a:stretch>
        </p:blipFill>
        <p:spPr>
          <a:xfrm>
            <a:off x="7188246" y="4110660"/>
            <a:ext cx="1041551" cy="1041551"/>
          </a:xfrm>
          <a:prstGeom prst="rect">
            <a:avLst/>
          </a:prstGeom>
        </p:spPr>
      </p:pic>
      <p:pic>
        <p:nvPicPr>
          <p:cNvPr id="2" name="Image 1">
            <a:extLst>
              <a:ext uri="{FF2B5EF4-FFF2-40B4-BE49-F238E27FC236}">
                <a16:creationId xmlns:a16="http://schemas.microsoft.com/office/drawing/2014/main" id="{8623AB48-5167-0A73-8A68-033E156CB4E5}"/>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10000" r="90000">
                        <a14:backgroundMark x1="25000" y1="87109" x2="29004" y2="89844"/>
                      </a14:backgroundRemoval>
                    </a14:imgEffect>
                  </a14:imgLayer>
                </a14:imgProps>
              </a:ext>
            </a:extLst>
          </a:blip>
          <a:stretch>
            <a:fillRect/>
          </a:stretch>
        </p:blipFill>
        <p:spPr>
          <a:xfrm>
            <a:off x="6004345" y="3844473"/>
            <a:ext cx="1307738" cy="1307738"/>
          </a:xfrm>
          <a:prstGeom prst="rect">
            <a:avLst/>
          </a:prstGeom>
        </p:spPr>
      </p:pic>
    </p:spTree>
    <p:extLst>
      <p:ext uri="{BB962C8B-B14F-4D97-AF65-F5344CB8AC3E}">
        <p14:creationId xmlns:p14="http://schemas.microsoft.com/office/powerpoint/2010/main" val="2905259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6">
                <a:lumMod val="75000"/>
              </a:schemeClr>
            </a:gs>
            <a:gs pos="100000">
              <a:schemeClr val="accent6">
                <a:lumMod val="75000"/>
              </a:schemeClr>
            </a:gs>
          </a:gsLst>
          <a:lin ang="5400000" scaled="1"/>
        </a:gradFill>
        <a:effectLst/>
      </p:bgPr>
    </p:bg>
    <p:spTree>
      <p:nvGrpSpPr>
        <p:cNvPr id="1" name="">
          <a:extLst>
            <a:ext uri="{FF2B5EF4-FFF2-40B4-BE49-F238E27FC236}">
              <a16:creationId xmlns:a16="http://schemas.microsoft.com/office/drawing/2014/main" id="{8C27F734-3FF3-B4CC-3957-13497321C5E7}"/>
            </a:ext>
          </a:extLst>
        </p:cNvPr>
        <p:cNvGrpSpPr/>
        <p:nvPr/>
      </p:nvGrpSpPr>
      <p:grpSpPr>
        <a:xfrm>
          <a:off x="0" y="0"/>
          <a:ext cx="0" cy="0"/>
          <a:chOff x="0" y="0"/>
          <a:chExt cx="0" cy="0"/>
        </a:xfrm>
      </p:grpSpPr>
      <p:sp>
        <p:nvSpPr>
          <p:cNvPr id="4" name="Bulle narrative : rectangle 3">
            <a:extLst>
              <a:ext uri="{FF2B5EF4-FFF2-40B4-BE49-F238E27FC236}">
                <a16:creationId xmlns:a16="http://schemas.microsoft.com/office/drawing/2014/main" id="{9E250684-62C6-3FDE-5709-4CA89639EB07}"/>
              </a:ext>
            </a:extLst>
          </p:cNvPr>
          <p:cNvSpPr/>
          <p:nvPr/>
        </p:nvSpPr>
        <p:spPr>
          <a:xfrm>
            <a:off x="501856" y="233860"/>
            <a:ext cx="4852616" cy="1963430"/>
          </a:xfrm>
          <a:prstGeom prst="wedgeRectCallout">
            <a:avLst>
              <a:gd name="adj1" fmla="val 19561"/>
              <a:gd name="adj2" fmla="val 104380"/>
            </a:avLst>
          </a:prstGeom>
        </p:spPr>
        <p:style>
          <a:lnRef idx="2">
            <a:schemeClr val="accent1"/>
          </a:lnRef>
          <a:fillRef idx="1">
            <a:schemeClr val="lt1"/>
          </a:fillRef>
          <a:effectRef idx="0">
            <a:schemeClr val="accent1"/>
          </a:effectRef>
          <a:fontRef idx="minor">
            <a:schemeClr val="dk1"/>
          </a:fontRef>
        </p:style>
        <p:txBody>
          <a:bodyPr rtlCol="0" anchor="ctr"/>
          <a:lstStyle/>
          <a:p>
            <a:pPr lvl="0">
              <a:defRPr/>
            </a:pPr>
            <a:r>
              <a:rPr lang="fr-FR" sz="2000" b="1" dirty="0">
                <a:solidFill>
                  <a:srgbClr val="70AD47">
                    <a:lumMod val="75000"/>
                  </a:srgbClr>
                </a:solidFill>
              </a:rPr>
              <a:t xml:space="preserve">Second step: </a:t>
            </a:r>
            <a:r>
              <a:rPr kumimoji="0" lang="fr-FR" sz="2000" b="0" i="0" u="none" strike="noStrike" kern="1200" cap="none" spc="0" normalizeH="0" baseline="0" noProof="0" dirty="0">
                <a:ln>
                  <a:noFill/>
                </a:ln>
                <a:solidFill>
                  <a:prstClr val="black"/>
                </a:solidFill>
                <a:effectLst/>
                <a:uLnTx/>
                <a:uFillTx/>
                <a:latin typeface="Calibri" panose="020F0502020204030204"/>
              </a:rPr>
              <a:t xml:space="preserve">The man and the woman face each other, with objects around them. The objects to the right of the bed belong to the woman, and those to the left belong to the man. The teacher asks whether a given object belongs to the man or to the woman.</a:t>
            </a:r>
            <a:r>
              <a:rPr kumimoji="0" lang="en-FR" sz="2000" b="0" i="0" u="none" strike="noStrike" kern="1200" cap="none" spc="0" normalizeH="0" baseline="0" noProof="0" dirty="0">
                <a:ln>
                  <a:noFill/>
                </a:ln>
                <a:solidFill>
                  <a:prstClr val="black"/>
                </a:solidFill>
                <a:effectLst/>
                <a:uLnTx/>
                <a:uFillTx/>
                <a:latin typeface="Calibri" panose="020F0502020204030204"/>
              </a:rPr>
              <a:t xml:space="preserve"/>
            </a:r>
            <a:r>
              <a:rPr kumimoji="0" lang="fr-FR" sz="2000" b="0" i="0" u="none" strike="noStrike" kern="1200" cap="none" spc="0" normalizeH="0" baseline="0" noProof="0" dirty="0">
                <a:ln>
                  <a:noFill/>
                </a:ln>
                <a:solidFill>
                  <a:prstClr val="black"/>
                </a:solidFill>
                <a:effectLst/>
                <a:uLnTx/>
                <a:uFillTx/>
                <a:latin typeface="Calibri" panose="020F0502020204030204"/>
              </a:rPr>
              <a:t xml:space="preserve"/>
            </a:r>
            <a:r>
              <a:rPr kumimoji="0" lang="en-FR" sz="2000" b="0" i="0" u="none" strike="noStrike" kern="1200" cap="none" spc="0" normalizeH="0" baseline="0" noProof="0" dirty="0">
                <a:ln>
                  <a:noFill/>
                </a:ln>
                <a:solidFill>
                  <a:prstClr val="black"/>
                </a:solidFill>
                <a:effectLst/>
                <a:uLnTx/>
                <a:uFillTx/>
                <a:latin typeface="Calibri" panose="020F0502020204030204"/>
              </a:rPr>
              <a:t xml:space="preserve"/>
            </a:r>
            <a:r>
              <a:rPr kumimoji="0" lang="fr-FR" sz="2000" b="0" i="0" u="none" strike="noStrike" kern="1200" cap="none" spc="0" normalizeH="0" baseline="0" noProof="0" dirty="0">
                <a:ln>
                  <a:noFill/>
                </a:ln>
                <a:solidFill>
                  <a:prstClr val="black"/>
                </a:solidFill>
                <a:effectLst/>
                <a:uLnTx/>
                <a:uFillTx/>
                <a:latin typeface="Calibri" panose="020F0502020204030204"/>
              </a:rPr>
              <a:t xml:space="preserve"/>
            </a:r>
            <a:r>
              <a:rPr lang="fr-FR" sz="2000" dirty="0">
                <a:solidFill>
                  <a:prstClr val="black"/>
                </a:solidFill>
                <a:latin typeface="Calibri" panose="020F0502020204030204"/>
              </a:rPr>
              <a:t xml:space="preserve"/>
            </a:r>
            <a:endParaRPr kumimoji="0" lang="fr-FR" sz="2000" b="0" i="0" u="none" strike="noStrike" kern="1200" cap="none" spc="0" normalizeH="0" baseline="0" noProof="0" dirty="0">
              <a:ln>
                <a:noFill/>
              </a:ln>
              <a:solidFill>
                <a:prstClr val="black"/>
              </a:solidFill>
              <a:effectLst/>
              <a:uLnTx/>
              <a:uFillTx/>
              <a:latin typeface="Calibri" panose="020F0502020204030204"/>
            </a:endParaRPr>
          </a:p>
        </p:txBody>
      </p:sp>
      <p:pic>
        <p:nvPicPr>
          <p:cNvPr id="6" name="Image 5">
            <a:extLst>
              <a:ext uri="{FF2B5EF4-FFF2-40B4-BE49-F238E27FC236}">
                <a16:creationId xmlns:a16="http://schemas.microsoft.com/office/drawing/2014/main" id="{D68BCC5B-7B1B-8855-6FFD-3E58FF4F4FDC}"/>
              </a:ext>
            </a:extLst>
          </p:cNvPr>
          <p:cNvPicPr>
            <a:picLocks noChangeAspect="1"/>
          </p:cNvPicPr>
          <p:nvPr/>
        </p:nvPicPr>
        <p:blipFill>
          <a:blip r:embed="rId2"/>
          <a:stretch>
            <a:fillRect/>
          </a:stretch>
        </p:blipFill>
        <p:spPr>
          <a:xfrm>
            <a:off x="5787443" y="2688593"/>
            <a:ext cx="3579279" cy="3579279"/>
          </a:xfrm>
          <a:prstGeom prst="rect">
            <a:avLst/>
          </a:prstGeom>
        </p:spPr>
      </p:pic>
      <p:pic>
        <p:nvPicPr>
          <p:cNvPr id="7" name="Image 6">
            <a:extLst>
              <a:ext uri="{FF2B5EF4-FFF2-40B4-BE49-F238E27FC236}">
                <a16:creationId xmlns:a16="http://schemas.microsoft.com/office/drawing/2014/main" id="{E7DF9EB5-B634-ED2E-1B7D-DAD6C15FDC0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2960144" y="3441531"/>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DB45E395-EEF8-0A38-9B3C-C0C3F99301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712" y="5705476"/>
            <a:ext cx="1375109" cy="489961"/>
          </a:xfrm>
          <a:prstGeom prst="rect">
            <a:avLst/>
          </a:prstGeom>
        </p:spPr>
      </p:pic>
      <p:sp>
        <p:nvSpPr>
          <p:cNvPr id="11" name="Bulle narrative : rectangle 10">
            <a:extLst>
              <a:ext uri="{FF2B5EF4-FFF2-40B4-BE49-F238E27FC236}">
                <a16:creationId xmlns:a16="http://schemas.microsoft.com/office/drawing/2014/main" id="{561D7D5C-B8A3-64E3-CEC3-31877A6089EC}"/>
              </a:ext>
            </a:extLst>
          </p:cNvPr>
          <p:cNvSpPr/>
          <p:nvPr/>
        </p:nvSpPr>
        <p:spPr>
          <a:xfrm>
            <a:off x="6837529" y="233861"/>
            <a:ext cx="3889612" cy="1731418"/>
          </a:xfrm>
          <a:prstGeom prst="wedgeRectCallout">
            <a:avLst>
              <a:gd name="adj1" fmla="val -20611"/>
              <a:gd name="adj2" fmla="val 125441"/>
            </a:avLst>
          </a:prstGeom>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lvl="0"/>
            <a:r>
              <a:rPr lang="fr-FR" sz="2000" dirty="0">
                <a:solidFill>
                  <a:prstClr val="black"/>
                </a:solidFill>
              </a:rPr>
              <a:t>Example: “Is it his dog?” - “No, it isn't his dog, it's her dog.”</a:t>
            </a:r>
          </a:p>
        </p:txBody>
      </p:sp>
    </p:spTree>
    <p:extLst>
      <p:ext uri="{BB962C8B-B14F-4D97-AF65-F5344CB8AC3E}">
        <p14:creationId xmlns:p14="http://schemas.microsoft.com/office/powerpoint/2010/main" val="2807754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7B7EB-DF22-069B-5144-A80A83120DA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E73BC9-C252-851F-D7F9-9D6FEE78CF23}"/>
              </a:ext>
            </a:extLst>
          </p:cNvPr>
          <p:cNvSpPr>
            <a:spLocks noGrp="1"/>
          </p:cNvSpPr>
          <p:nvPr>
            <p:ph type="title"/>
          </p:nvPr>
        </p:nvSpPr>
        <p:spPr/>
        <p:txBody>
          <a:bodyPr/>
          <a:lstStyle/>
          <a:p>
            <a:endParaRPr lang="fr-FR"/>
          </a:p>
        </p:txBody>
      </p:sp>
      <p:pic>
        <p:nvPicPr>
          <p:cNvPr id="5" name="Espace réservé du contenu 4" descr="Une image contenant intérieur, lit, décoration d’intérieur, mur&#10;&#10;Description générée automatiquement">
            <a:extLst>
              <a:ext uri="{FF2B5EF4-FFF2-40B4-BE49-F238E27FC236}">
                <a16:creationId xmlns:a16="http://schemas.microsoft.com/office/drawing/2014/main" id="{1A30B95F-EAD6-2B51-C1E0-F6954E405A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5334"/>
            <a:ext cx="12191013" cy="6858000"/>
          </a:xfrm>
        </p:spPr>
      </p:pic>
      <p:pic>
        <p:nvPicPr>
          <p:cNvPr id="9" name="Picture 38" descr="Icon&#10;&#10;Description automatically generated">
            <a:extLst>
              <a:ext uri="{FF2B5EF4-FFF2-40B4-BE49-F238E27FC236}">
                <a16:creationId xmlns:a16="http://schemas.microsoft.com/office/drawing/2014/main" id="{C0F0A3F4-41E8-D6DE-29B5-20F7E1A8FCE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559" b="92361" l="9984" r="89976">
                        <a14:foregroundMark x1="34923" y1="13581" x2="49030" y2="59984"/>
                        <a14:foregroundMark x1="45554" y1="87914" x2="54204" y2="88157"/>
                        <a14:foregroundMark x1="53961" y1="11843" x2="45837" y2="11116"/>
                        <a14:foregroundMark x1="45837" y1="11116" x2="43088" y2="11601"/>
                        <a14:foregroundMark x1="38884" y1="11116" x2="44826" y2="12854"/>
                        <a14:foregroundMark x1="41593" y1="11358" x2="49757" y2="12854"/>
                        <a14:foregroundMark x1="46281" y1="11358" x2="49757" y2="11358"/>
                        <a14:foregroundMark x1="43088" y1="20736" x2="36661" y2="54082"/>
                        <a14:foregroundMark x1="36661" y1="54082" x2="40622" y2="51617"/>
                        <a14:foregroundMark x1="34438" y1="10873" x2="42563" y2="10914"/>
                        <a14:foregroundMark x1="42563" y1="10914" x2="50930" y2="10388"/>
                        <a14:foregroundMark x1="50930" y1="10388" x2="62854" y2="11358"/>
                        <a14:foregroundMark x1="61358" y1="90380" x2="34196" y2="88399"/>
                        <a14:foregroundMark x1="54931" y1="14834" x2="50243" y2="46160"/>
                        <a14:foregroundMark x1="65562" y1="13824" x2="42684" y2="7882"/>
                        <a14:foregroundMark x1="42684" y1="7882" x2="37389" y2="7639"/>
                        <a14:foregroundMark x1="60873" y1="10105" x2="67017" y2="13096"/>
                        <a14:foregroundMark x1="36661" y1="9135" x2="31487" y2="14026"/>
                        <a14:foregroundMark x1="31487" y1="14026" x2="31245" y2="15562"/>
                        <a14:foregroundMark x1="30760" y1="77526" x2="31690" y2="84883"/>
                        <a14:foregroundMark x1="31690" y1="84883" x2="36176" y2="90461"/>
                        <a14:foregroundMark x1="36176" y1="90461" x2="43614" y2="91108"/>
                        <a14:foregroundMark x1="43614" y1="91108" x2="58044" y2="90461"/>
                        <a14:foregroundMark x1="58044" y1="90461" x2="52627" y2="84196"/>
                        <a14:foregroundMark x1="52627" y1="84196" x2="38359" y2="84600"/>
                        <a14:foregroundMark x1="38359" y1="84600" x2="66047" y2="87672"/>
                        <a14:foregroundMark x1="63096" y1="91350" x2="67542" y2="85530"/>
                        <a14:foregroundMark x1="67542" y1="85530" x2="67542" y2="85449"/>
                        <a14:foregroundMark x1="60873" y1="92361" x2="47534" y2="91835"/>
                        <a14:foregroundMark x1="29749" y1="22959" x2="30234" y2="54810"/>
                        <a14:foregroundMark x1="69240" y1="37268" x2="70008" y2="57761"/>
                        <a14:foregroundMark x1="69240" y1="36540" x2="69766" y2="35812"/>
                        <a14:foregroundMark x1="69523" y1="31609" x2="69766" y2="30598"/>
                        <a14:foregroundMark x1="70008" y1="26920" x2="69766" y2="25424"/>
                        <a14:foregroundMark x1="28254" y1="26192" x2="28254" y2="26192"/>
                        <a14:foregroundMark x1="28254" y1="25667" x2="28254" y2="25667"/>
                        <a14:foregroundMark x1="28011" y1="24697" x2="28011" y2="24697"/>
                        <a14:foregroundMark x1="28011" y1="33589" x2="28254" y2="35044"/>
                      </a14:backgroundRemoval>
                    </a14:imgEffect>
                  </a14:imgLayer>
                </a14:imgProps>
              </a:ext>
              <a:ext uri="{28A0092B-C50C-407E-A947-70E740481C1C}">
                <a14:useLocalDpi xmlns:a14="http://schemas.microsoft.com/office/drawing/2010/main" val="0"/>
              </a:ext>
            </a:extLst>
          </a:blip>
          <a:stretch>
            <a:fillRect/>
          </a:stretch>
        </p:blipFill>
        <p:spPr>
          <a:xfrm>
            <a:off x="6318603" y="4018089"/>
            <a:ext cx="804672" cy="804672"/>
          </a:xfrm>
          <a:prstGeom prst="rect">
            <a:avLst/>
          </a:prstGeom>
        </p:spPr>
      </p:pic>
      <p:pic>
        <p:nvPicPr>
          <p:cNvPr id="10" name="Image 18" descr="Une image contenant objet, horloge&#10;&#10;Description générée automatiquement">
            <a:extLst>
              <a:ext uri="{FF2B5EF4-FFF2-40B4-BE49-F238E27FC236}">
                <a16:creationId xmlns:a16="http://schemas.microsoft.com/office/drawing/2014/main" id="{CF840D09-2A3F-464A-F7EC-2B3A18C99D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7579" y="3831020"/>
            <a:ext cx="606677" cy="822255"/>
          </a:xfrm>
          <a:prstGeom prst="rect">
            <a:avLst/>
          </a:prstGeom>
        </p:spPr>
      </p:pic>
      <p:pic>
        <p:nvPicPr>
          <p:cNvPr id="11" name="Image 10" descr="Une image contenant texte&#10;&#10;Description générée automatiquement">
            <a:extLst>
              <a:ext uri="{FF2B5EF4-FFF2-40B4-BE49-F238E27FC236}">
                <a16:creationId xmlns:a16="http://schemas.microsoft.com/office/drawing/2014/main" id="{985A4A1C-C54E-1AAA-EF9D-D7AE36183A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60991" y="4502237"/>
            <a:ext cx="764789" cy="395838"/>
          </a:xfrm>
          <a:prstGeom prst="rect">
            <a:avLst/>
          </a:prstGeom>
        </p:spPr>
      </p:pic>
      <p:pic>
        <p:nvPicPr>
          <p:cNvPr id="13" name="Image 12">
            <a:extLst>
              <a:ext uri="{FF2B5EF4-FFF2-40B4-BE49-F238E27FC236}">
                <a16:creationId xmlns:a16="http://schemas.microsoft.com/office/drawing/2014/main" id="{1CCCA6D1-088D-E5A3-5B6E-66B8B4BCED8F}"/>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753" b="94905" l="10000" r="90000">
                        <a14:foregroundMark x1="42154" y1="38865" x2="49846" y2="39447"/>
                        <a14:foregroundMark x1="56308" y1="36390" x2="57077" y2="38865"/>
                        <a14:foregroundMark x1="57077" y1="90975" x2="40462" y2="91849"/>
                        <a14:foregroundMark x1="40462" y1="91849" x2="38769" y2="89956"/>
                        <a14:foregroundMark x1="32462" y1="91412" x2="32462" y2="91412"/>
                        <a14:foregroundMark x1="29692" y1="94905" x2="29692" y2="94905"/>
                        <a14:backgroundMark x1="28154" y1="79330" x2="28154" y2="79330"/>
                        <a14:backgroundMark x1="68154" y1="79622" x2="68154" y2="79622"/>
                        <a14:backgroundMark x1="67538" y1="80640" x2="67538" y2="80640"/>
                      </a14:backgroundRemoval>
                    </a14:imgEffect>
                  </a14:imgLayer>
                </a14:imgProps>
              </a:ext>
              <a:ext uri="{28A0092B-C50C-407E-A947-70E740481C1C}">
                <a14:useLocalDpi xmlns:a14="http://schemas.microsoft.com/office/drawing/2010/main" val="0"/>
              </a:ext>
            </a:extLst>
          </a:blip>
          <a:stretch>
            <a:fillRect/>
          </a:stretch>
        </p:blipFill>
        <p:spPr>
          <a:xfrm>
            <a:off x="7809646" y="5517595"/>
            <a:ext cx="933971" cy="987135"/>
          </a:xfrm>
          <a:prstGeom prst="rect">
            <a:avLst/>
          </a:prstGeom>
        </p:spPr>
      </p:pic>
      <p:pic>
        <p:nvPicPr>
          <p:cNvPr id="14" name="Image 13">
            <a:extLst>
              <a:ext uri="{FF2B5EF4-FFF2-40B4-BE49-F238E27FC236}">
                <a16:creationId xmlns:a16="http://schemas.microsoft.com/office/drawing/2014/main" id="{F6A194D4-376C-3608-26B6-4A3015ADF4E9}"/>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2217" b="95567" l="9091" r="89899">
                        <a14:foregroundMark x1="44108" y1="6158" x2="44108" y2="6158"/>
                        <a14:foregroundMark x1="44108" y1="6158" x2="48822" y2="8621"/>
                        <a14:foregroundMark x1="48822" y1="8621" x2="48822" y2="8621"/>
                        <a14:foregroundMark x1="42761" y1="16995" x2="29630" y2="28571"/>
                        <a14:foregroundMark x1="57576" y1="13793" x2="57576" y2="26108"/>
                        <a14:foregroundMark x1="57576" y1="26108" x2="57576" y2="26108"/>
                        <a14:foregroundMark x1="56902" y1="20197" x2="56902" y2="20197"/>
                        <a14:foregroundMark x1="59259" y1="23645" x2="59259" y2="23645"/>
                        <a14:foregroundMark x1="58586" y1="22167" x2="58586" y2="22167"/>
                        <a14:foregroundMark x1="60269" y1="17488" x2="60269" y2="17488"/>
                        <a14:foregroundMark x1="60606" y1="18227" x2="45455" y2="26601"/>
                        <a14:foregroundMark x1="45455" y1="26601" x2="57239" y2="13547"/>
                        <a14:foregroundMark x1="57239" y1="13547" x2="50505" y2="31281"/>
                        <a14:foregroundMark x1="50505" y1="31281" x2="55219" y2="26355"/>
                        <a14:foregroundMark x1="60269" y1="17734" x2="63636" y2="19704"/>
                        <a14:foregroundMark x1="39731" y1="17488" x2="35354" y2="22414"/>
                        <a14:foregroundMark x1="36027" y1="19704" x2="40741" y2="19951"/>
                        <a14:foregroundMark x1="40404" y1="21429" x2="44108" y2="21182"/>
                        <a14:foregroundMark x1="37710" y1="87192" x2="29630" y2="92118"/>
                        <a14:foregroundMark x1="34343" y1="95074" x2="34343" y2="95074"/>
                        <a14:foregroundMark x1="88889" y1="41872" x2="88889" y2="41872"/>
                        <a14:foregroundMark x1="9091" y1="44335" x2="9091" y2="44335"/>
                        <a14:foregroundMark x1="43771" y1="2463" x2="43771" y2="2463"/>
                        <a14:foregroundMark x1="57239" y1="95567" x2="57239" y2="95567"/>
                      </a14:backgroundRemoval>
                    </a14:imgEffect>
                  </a14:imgLayer>
                </a14:imgProps>
              </a:ext>
              <a:ext uri="{28A0092B-C50C-407E-A947-70E740481C1C}">
                <a14:useLocalDpi xmlns:a14="http://schemas.microsoft.com/office/drawing/2010/main" val="0"/>
              </a:ext>
            </a:extLst>
          </a:blip>
          <a:stretch>
            <a:fillRect/>
          </a:stretch>
        </p:blipFill>
        <p:spPr>
          <a:xfrm>
            <a:off x="1086428" y="1228026"/>
            <a:ext cx="676899" cy="925323"/>
          </a:xfrm>
          <a:prstGeom prst="rect">
            <a:avLst/>
          </a:prstGeom>
        </p:spPr>
      </p:pic>
      <p:pic>
        <p:nvPicPr>
          <p:cNvPr id="8" name="Image 7">
            <a:extLst>
              <a:ext uri="{FF2B5EF4-FFF2-40B4-BE49-F238E27FC236}">
                <a16:creationId xmlns:a16="http://schemas.microsoft.com/office/drawing/2014/main" id="{91BC144B-4022-7F34-64E0-41FEE1BC7C68}"/>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8743617" y="4693179"/>
            <a:ext cx="1750956" cy="2238182"/>
          </a:xfrm>
          <a:prstGeom prst="rect">
            <a:avLst/>
          </a:prstGeom>
        </p:spPr>
      </p:pic>
      <p:pic>
        <p:nvPicPr>
          <p:cNvPr id="19" name="Image 18" descr="Une image contenant meubles, photo, table, porte&#10;&#10;Description générée automatiquement">
            <a:extLst>
              <a:ext uri="{FF2B5EF4-FFF2-40B4-BE49-F238E27FC236}">
                <a16:creationId xmlns:a16="http://schemas.microsoft.com/office/drawing/2014/main" id="{A0E807C2-5401-409B-0280-27021F4FD28D}"/>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10000" b="90000" l="8057" r="91706">
                        <a14:foregroundMark x1="8057" y1="87755" x2="8057" y2="87755"/>
                        <a14:foregroundMark x1="91706" y1="87143" x2="91706" y2="87143"/>
                      </a14:backgroundRemoval>
                    </a14:imgEffect>
                  </a14:imgLayer>
                </a14:imgProps>
              </a:ext>
              <a:ext uri="{28A0092B-C50C-407E-A947-70E740481C1C}">
                <a14:useLocalDpi xmlns:a14="http://schemas.microsoft.com/office/drawing/2010/main" val="0"/>
              </a:ext>
            </a:extLst>
          </a:blip>
          <a:stretch>
            <a:fillRect/>
          </a:stretch>
        </p:blipFill>
        <p:spPr>
          <a:xfrm>
            <a:off x="10182728" y="4697873"/>
            <a:ext cx="2088545" cy="2425088"/>
          </a:xfrm>
          <a:prstGeom prst="rect">
            <a:avLst/>
          </a:prstGeom>
        </p:spPr>
      </p:pic>
      <p:pic>
        <p:nvPicPr>
          <p:cNvPr id="20" name="Image 19">
            <a:extLst>
              <a:ext uri="{FF2B5EF4-FFF2-40B4-BE49-F238E27FC236}">
                <a16:creationId xmlns:a16="http://schemas.microsoft.com/office/drawing/2014/main" id="{A3CA1DF5-B502-07AD-56C6-8416554C0C4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198869" y="6489770"/>
            <a:ext cx="550095" cy="269547"/>
          </a:xfrm>
          <a:prstGeom prst="rect">
            <a:avLst/>
          </a:prstGeom>
        </p:spPr>
      </p:pic>
      <p:pic>
        <p:nvPicPr>
          <p:cNvPr id="21" name="Image 20">
            <a:extLst>
              <a:ext uri="{FF2B5EF4-FFF2-40B4-BE49-F238E27FC236}">
                <a16:creationId xmlns:a16="http://schemas.microsoft.com/office/drawing/2014/main" id="{6D970E89-0211-ACA7-2282-028E9125F713}"/>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9635" b="95766" l="10000" r="90000">
                        <a14:foregroundMark x1="28923" y1="94161" x2="28923" y2="94161"/>
                        <a14:foregroundMark x1="70769" y1="95328" x2="70769" y2="95328"/>
                        <a14:foregroundMark x1="28462" y1="95766" x2="28462" y2="95766"/>
                      </a14:backgroundRemoval>
                    </a14:imgEffect>
                  </a14:imgLayer>
                </a14:imgProps>
              </a:ext>
              <a:ext uri="{28A0092B-C50C-407E-A947-70E740481C1C}">
                <a14:useLocalDpi xmlns:a14="http://schemas.microsoft.com/office/drawing/2010/main" val="0"/>
              </a:ext>
            </a:extLst>
          </a:blip>
          <a:srcRect l="23495" t="11536" r="23540" b="2123"/>
          <a:stretch/>
        </p:blipFill>
        <p:spPr>
          <a:xfrm>
            <a:off x="1081924" y="4786809"/>
            <a:ext cx="1120785" cy="1925419"/>
          </a:xfrm>
          <a:prstGeom prst="rect">
            <a:avLst/>
          </a:prstGeom>
        </p:spPr>
      </p:pic>
      <p:pic>
        <p:nvPicPr>
          <p:cNvPr id="6" name="Image 5">
            <a:extLst>
              <a:ext uri="{FF2B5EF4-FFF2-40B4-BE49-F238E27FC236}">
                <a16:creationId xmlns:a16="http://schemas.microsoft.com/office/drawing/2014/main" id="{C4CEE6D6-1345-6B80-16DE-EC76C7F2E831}"/>
              </a:ext>
            </a:extLst>
          </p:cNvPr>
          <p:cNvPicPr>
            <a:picLocks noChangeAspect="1"/>
          </p:cNvPicPr>
          <p:nvPr/>
        </p:nvPicPr>
        <p:blipFill>
          <a:blip r:embed="rId18"/>
          <a:srcRect l="40638" t="23476" r="12603" b="16653"/>
          <a:stretch/>
        </p:blipFill>
        <p:spPr>
          <a:xfrm>
            <a:off x="2680819" y="4700156"/>
            <a:ext cx="1443377" cy="1848134"/>
          </a:xfrm>
          <a:prstGeom prst="rect">
            <a:avLst/>
          </a:prstGeom>
        </p:spPr>
      </p:pic>
      <p:pic>
        <p:nvPicPr>
          <p:cNvPr id="23" name="Image 22" descr="Une image contenant dessin, outil, outil d’écriture, stylos et plumes&#10;&#10;Description générée automatiquement">
            <a:extLst>
              <a:ext uri="{FF2B5EF4-FFF2-40B4-BE49-F238E27FC236}">
                <a16:creationId xmlns:a16="http://schemas.microsoft.com/office/drawing/2014/main" id="{EA1151DB-41DB-3E98-D95E-4DA4D842B3E3}"/>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10000" b="90000" l="10000" r="90000">
                        <a14:foregroundMark x1="30574" y1="65347" x2="34330" y2="68417"/>
                      </a14:backgroundRemoval>
                    </a14:imgEffect>
                  </a14:imgLayer>
                </a14:imgProps>
              </a:ext>
              <a:ext uri="{28A0092B-C50C-407E-A947-70E740481C1C}">
                <a14:useLocalDpi xmlns:a14="http://schemas.microsoft.com/office/drawing/2010/main" val="0"/>
              </a:ext>
            </a:extLst>
          </a:blip>
          <a:srcRect l="19898" t="20400" r="20090" b="19384"/>
          <a:stretch/>
        </p:blipFill>
        <p:spPr>
          <a:xfrm>
            <a:off x="3659190" y="5644374"/>
            <a:ext cx="741556" cy="744064"/>
          </a:xfrm>
          <a:prstGeom prst="rect">
            <a:avLst/>
          </a:prstGeom>
        </p:spPr>
      </p:pic>
      <p:pic>
        <p:nvPicPr>
          <p:cNvPr id="24" name="Image 23">
            <a:extLst>
              <a:ext uri="{FF2B5EF4-FFF2-40B4-BE49-F238E27FC236}">
                <a16:creationId xmlns:a16="http://schemas.microsoft.com/office/drawing/2014/main" id="{65067298-45FD-5C23-D26F-4BF84F88EDB3}"/>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6989" b="89785" l="10000" r="90000">
                        <a14:foregroundMark x1="90000" y1="62903" x2="90000" y2="62903"/>
                        <a14:foregroundMark x1="32963" y1="6989" x2="32963" y2="6989"/>
                      </a14:backgroundRemoval>
                    </a14:imgEffect>
                  </a14:imgLayer>
                </a14:imgProps>
              </a:ext>
              <a:ext uri="{28A0092B-C50C-407E-A947-70E740481C1C}">
                <a14:useLocalDpi xmlns:a14="http://schemas.microsoft.com/office/drawing/2010/main" val="0"/>
              </a:ext>
            </a:extLst>
          </a:blip>
          <a:stretch>
            <a:fillRect/>
          </a:stretch>
        </p:blipFill>
        <p:spPr>
          <a:xfrm>
            <a:off x="788832" y="4324148"/>
            <a:ext cx="744872" cy="513134"/>
          </a:xfrm>
          <a:prstGeom prst="rect">
            <a:avLst/>
          </a:prstGeom>
        </p:spPr>
      </p:pic>
      <p:sp>
        <p:nvSpPr>
          <p:cNvPr id="25" name="ZoneTexte 24">
            <a:extLst>
              <a:ext uri="{FF2B5EF4-FFF2-40B4-BE49-F238E27FC236}">
                <a16:creationId xmlns:a16="http://schemas.microsoft.com/office/drawing/2014/main" id="{B2ADD554-208A-5A66-37E9-C9DF33400A19}"/>
              </a:ext>
            </a:extLst>
          </p:cNvPr>
          <p:cNvSpPr txBox="1"/>
          <p:nvPr/>
        </p:nvSpPr>
        <p:spPr>
          <a:xfrm>
            <a:off x="823660" y="2605028"/>
            <a:ext cx="1103026"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مِرْآة</a:t>
            </a:r>
            <a:endParaRPr lang="fr-FR" sz="4800" dirty="0">
              <a:latin typeface="Calibri" panose="020F0502020204030204"/>
            </a:endParaRPr>
          </a:p>
        </p:txBody>
      </p:sp>
      <p:sp>
        <p:nvSpPr>
          <p:cNvPr id="26" name="ZoneTexte 25">
            <a:extLst>
              <a:ext uri="{FF2B5EF4-FFF2-40B4-BE49-F238E27FC236}">
                <a16:creationId xmlns:a16="http://schemas.microsoft.com/office/drawing/2014/main" id="{777FCDD9-2835-5669-3182-D8B063830FA6}"/>
              </a:ext>
            </a:extLst>
          </p:cNvPr>
          <p:cNvSpPr txBox="1"/>
          <p:nvPr/>
        </p:nvSpPr>
        <p:spPr>
          <a:xfrm>
            <a:off x="2292815" y="3879047"/>
            <a:ext cx="1296131"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ساعة</a:t>
            </a:r>
            <a:endParaRPr kumimoji="0" lang="fr-FR" sz="4800" b="0" i="0" u="none" strike="noStrike" kern="1200" cap="none" spc="0" normalizeH="0" baseline="0" noProof="0" dirty="0">
              <a:ln>
                <a:noFill/>
              </a:ln>
              <a:effectLst/>
              <a:uLnTx/>
              <a:uFillTx/>
              <a:latin typeface="Calibri" panose="020F0502020204030204"/>
            </a:endParaRPr>
          </a:p>
        </p:txBody>
      </p:sp>
      <p:sp>
        <p:nvSpPr>
          <p:cNvPr id="27" name="ZoneTexte 26">
            <a:extLst>
              <a:ext uri="{FF2B5EF4-FFF2-40B4-BE49-F238E27FC236}">
                <a16:creationId xmlns:a16="http://schemas.microsoft.com/office/drawing/2014/main" id="{8E3A8CAC-407B-4095-117B-64A266D0585B}"/>
              </a:ext>
            </a:extLst>
          </p:cNvPr>
          <p:cNvSpPr txBox="1"/>
          <p:nvPr/>
        </p:nvSpPr>
        <p:spPr>
          <a:xfrm>
            <a:off x="5509771" y="6094008"/>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مِفْتاح</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28" name="ZoneTexte 27">
            <a:extLst>
              <a:ext uri="{FF2B5EF4-FFF2-40B4-BE49-F238E27FC236}">
                <a16:creationId xmlns:a16="http://schemas.microsoft.com/office/drawing/2014/main" id="{4C44F02E-DA15-A863-E7CE-BD2E7DEAAE36}"/>
              </a:ext>
            </a:extLst>
          </p:cNvPr>
          <p:cNvSpPr txBox="1"/>
          <p:nvPr/>
        </p:nvSpPr>
        <p:spPr>
          <a:xfrm>
            <a:off x="8437010" y="4117697"/>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صَحِيفة</a:t>
            </a:r>
            <a:endParaRPr kumimoji="0" lang="fr-FR" sz="4800" b="0" i="0" u="none" strike="noStrike" kern="1200" cap="none" spc="0" normalizeH="0" baseline="0" noProof="0" dirty="0">
              <a:ln>
                <a:noFill/>
              </a:ln>
              <a:effectLst/>
              <a:uLnTx/>
              <a:uFillTx/>
              <a:latin typeface="Calibri" panose="020F0502020204030204"/>
            </a:endParaRPr>
          </a:p>
        </p:txBody>
      </p:sp>
      <p:sp>
        <p:nvSpPr>
          <p:cNvPr id="29" name="ZoneTexte 28">
            <a:extLst>
              <a:ext uri="{FF2B5EF4-FFF2-40B4-BE49-F238E27FC236}">
                <a16:creationId xmlns:a16="http://schemas.microsoft.com/office/drawing/2014/main" id="{5186DD5C-782F-9AE4-8C86-90BC5B9883AD}"/>
              </a:ext>
            </a:extLst>
          </p:cNvPr>
          <p:cNvSpPr txBox="1"/>
          <p:nvPr/>
        </p:nvSpPr>
        <p:spPr>
          <a:xfrm>
            <a:off x="10243410" y="5600907"/>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خِزانة</a:t>
            </a:r>
            <a:endParaRPr kumimoji="0" lang="fr-FR" sz="4800" b="0" i="0" u="none" strike="noStrike" kern="1200" cap="none" spc="0" normalizeH="0" baseline="0" noProof="0" dirty="0">
              <a:ln>
                <a:noFill/>
              </a:ln>
              <a:effectLst/>
              <a:uLnTx/>
              <a:uFillTx/>
              <a:latin typeface="Calibri" panose="020F0502020204030204"/>
            </a:endParaRPr>
          </a:p>
        </p:txBody>
      </p:sp>
      <p:sp>
        <p:nvSpPr>
          <p:cNvPr id="30" name="ZoneTexte 29">
            <a:extLst>
              <a:ext uri="{FF2B5EF4-FFF2-40B4-BE49-F238E27FC236}">
                <a16:creationId xmlns:a16="http://schemas.microsoft.com/office/drawing/2014/main" id="{58C0D968-2CB0-2BB6-54F6-18EF41A0F0EC}"/>
              </a:ext>
            </a:extLst>
          </p:cNvPr>
          <p:cNvSpPr txBox="1"/>
          <p:nvPr/>
        </p:nvSpPr>
        <p:spPr>
          <a:xfrm>
            <a:off x="310464" y="6016405"/>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مَكْتَب</a:t>
            </a:r>
            <a:endParaRPr kumimoji="0" lang="fr-FR" sz="4800" b="0" i="0" u="none" strike="noStrike" kern="1200" cap="none" spc="0" normalizeH="0" baseline="0" noProof="0" dirty="0">
              <a:ln>
                <a:noFill/>
              </a:ln>
              <a:effectLst/>
              <a:uLnTx/>
              <a:uFillTx/>
              <a:latin typeface="Calibri" panose="020F0502020204030204"/>
            </a:endParaRPr>
          </a:p>
        </p:txBody>
      </p:sp>
      <p:sp>
        <p:nvSpPr>
          <p:cNvPr id="31" name="ZoneTexte 30">
            <a:extLst>
              <a:ext uri="{FF2B5EF4-FFF2-40B4-BE49-F238E27FC236}">
                <a16:creationId xmlns:a16="http://schemas.microsoft.com/office/drawing/2014/main" id="{98176DF0-6732-E02F-7DA2-72693271B578}"/>
              </a:ext>
            </a:extLst>
          </p:cNvPr>
          <p:cNvSpPr txBox="1"/>
          <p:nvPr/>
        </p:nvSpPr>
        <p:spPr>
          <a:xfrm>
            <a:off x="4794089" y="4165216"/>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مَحْمُول</a:t>
            </a:r>
            <a:endParaRPr kumimoji="0" lang="fr-FR" sz="4800" b="0" i="0" u="none" strike="noStrike" kern="1200" cap="none" spc="0" normalizeH="0" baseline="0" noProof="0" dirty="0">
              <a:ln>
                <a:noFill/>
              </a:ln>
              <a:effectLst/>
              <a:uLnTx/>
              <a:uFillTx/>
              <a:latin typeface="Calibri" panose="020F0502020204030204"/>
            </a:endParaRPr>
          </a:p>
        </p:txBody>
      </p:sp>
      <p:sp>
        <p:nvSpPr>
          <p:cNvPr id="32" name="ZoneTexte 31">
            <a:extLst>
              <a:ext uri="{FF2B5EF4-FFF2-40B4-BE49-F238E27FC236}">
                <a16:creationId xmlns:a16="http://schemas.microsoft.com/office/drawing/2014/main" id="{B11DA087-A595-B6F6-5890-9F87AA4BD034}"/>
              </a:ext>
            </a:extLst>
          </p:cNvPr>
          <p:cNvSpPr txBox="1"/>
          <p:nvPr/>
        </p:nvSpPr>
        <p:spPr>
          <a:xfrm>
            <a:off x="10192916" y="2808691"/>
            <a:ext cx="1061418"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نَبْتة</a:t>
            </a:r>
            <a:endParaRPr kumimoji="0" lang="fr-FR" sz="4800" b="0" i="0" u="none" strike="noStrike" kern="1200" cap="none" spc="0" normalizeH="0" baseline="0" noProof="0" dirty="0">
              <a:ln>
                <a:noFill/>
              </a:ln>
              <a:effectLst/>
              <a:uLnTx/>
              <a:uFillTx/>
              <a:latin typeface="Calibri" panose="020F0502020204030204"/>
            </a:endParaRPr>
          </a:p>
        </p:txBody>
      </p:sp>
      <p:pic>
        <p:nvPicPr>
          <p:cNvPr id="3" name="Image 2">
            <a:extLst>
              <a:ext uri="{FF2B5EF4-FFF2-40B4-BE49-F238E27FC236}">
                <a16:creationId xmlns:a16="http://schemas.microsoft.com/office/drawing/2014/main" id="{1C86A32D-1C81-72B3-C004-CBEC88584AC8}"/>
              </a:ext>
            </a:extLst>
          </p:cNvPr>
          <p:cNvPicPr>
            <a:picLocks noChangeAspect="1"/>
          </p:cNvPicPr>
          <p:nvPr/>
        </p:nvPicPr>
        <p:blipFill>
          <a:blip r:embed="rId23">
            <a:extLst>
              <a:ext uri="{BEBA8EAE-BF5A-486C-A8C5-ECC9F3942E4B}">
                <a14:imgProps xmlns:a14="http://schemas.microsoft.com/office/drawing/2010/main">
                  <a14:imgLayer r:embed="rId24">
                    <a14:imgEffect>
                      <a14:backgroundRemoval t="10000" b="90000" l="10000" r="90000">
                        <a14:backgroundMark x1="25000" y1="87109" x2="29004" y2="89844"/>
                      </a14:backgroundRemoval>
                    </a14:imgEffect>
                  </a14:imgLayer>
                </a14:imgProps>
              </a:ext>
            </a:extLst>
          </a:blip>
          <a:stretch>
            <a:fillRect/>
          </a:stretch>
        </p:blipFill>
        <p:spPr>
          <a:xfrm>
            <a:off x="10749299" y="3974344"/>
            <a:ext cx="1307738" cy="1307738"/>
          </a:xfrm>
          <a:prstGeom prst="rect">
            <a:avLst/>
          </a:prstGeom>
        </p:spPr>
      </p:pic>
      <p:pic>
        <p:nvPicPr>
          <p:cNvPr id="17" name="Image 16">
            <a:extLst>
              <a:ext uri="{FF2B5EF4-FFF2-40B4-BE49-F238E27FC236}">
                <a16:creationId xmlns:a16="http://schemas.microsoft.com/office/drawing/2014/main" id="{5532EEA6-96E3-56C5-F925-806BDB7A1335}"/>
              </a:ext>
            </a:extLst>
          </p:cNvPr>
          <p:cNvPicPr>
            <a:picLocks noChangeAspect="1"/>
          </p:cNvPicPr>
          <p:nvPr/>
        </p:nvPicPr>
        <p:blipFill>
          <a:blip r:embed="rId25">
            <a:extLst>
              <a:ext uri="{28A0092B-C50C-407E-A947-70E740481C1C}">
                <a14:useLocalDpi xmlns:a14="http://schemas.microsoft.com/office/drawing/2010/main" val="0"/>
              </a:ext>
            </a:extLst>
          </a:blip>
          <a:srcRect t="17110"/>
          <a:stretch/>
        </p:blipFill>
        <p:spPr>
          <a:xfrm>
            <a:off x="312813" y="5079977"/>
            <a:ext cx="2621882" cy="2173290"/>
          </a:xfrm>
          <a:prstGeom prst="rect">
            <a:avLst/>
          </a:prstGeom>
        </p:spPr>
      </p:pic>
    </p:spTree>
    <p:extLst>
      <p:ext uri="{BB962C8B-B14F-4D97-AF65-F5344CB8AC3E}">
        <p14:creationId xmlns:p14="http://schemas.microsoft.com/office/powerpoint/2010/main" val="4123484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2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2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2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29"/>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3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31"/>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P spid="26" grpId="0"/>
      <p:bldP spid="26" grpId="1"/>
      <p:bldP spid="27" grpId="0"/>
      <p:bldP spid="27" grpId="1"/>
      <p:bldP spid="28" grpId="0"/>
      <p:bldP spid="28" grpId="1"/>
      <p:bldP spid="29" grpId="0"/>
      <p:bldP spid="29" grpId="1"/>
      <p:bldP spid="30" grpId="0"/>
      <p:bldP spid="30" grpId="1"/>
      <p:bldP spid="31" grpId="0"/>
      <p:bldP spid="31" grpId="1"/>
      <p:bldP spid="32" grpId="0"/>
      <p:bldP spid="3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F83F04-9839-C399-181F-7EC6C209B45C}"/>
              </a:ext>
            </a:extLst>
          </p:cNvPr>
          <p:cNvSpPr>
            <a:spLocks noGrp="1"/>
          </p:cNvSpPr>
          <p:nvPr>
            <p:ph type="title"/>
          </p:nvPr>
        </p:nvSpPr>
        <p:spPr/>
        <p:txBody>
          <a:bodyPr/>
          <a:lstStyle/>
          <a:p>
            <a:endParaRPr lang="fr-FR"/>
          </a:p>
        </p:txBody>
      </p:sp>
      <p:pic>
        <p:nvPicPr>
          <p:cNvPr id="5" name="Espace réservé du contenu 4" descr="Une image contenant intérieur, lit, décoration d’intérieur, mur&#10;&#10;Description générée automatiquement">
            <a:extLst>
              <a:ext uri="{FF2B5EF4-FFF2-40B4-BE49-F238E27FC236}">
                <a16:creationId xmlns:a16="http://schemas.microsoft.com/office/drawing/2014/main" id="{586CB9EC-06E6-378C-36B4-C24144F174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5334"/>
            <a:ext cx="12191013" cy="6858000"/>
          </a:xfrm>
        </p:spPr>
      </p:pic>
      <p:pic>
        <p:nvPicPr>
          <p:cNvPr id="13" name="Image 12">
            <a:extLst>
              <a:ext uri="{FF2B5EF4-FFF2-40B4-BE49-F238E27FC236}">
                <a16:creationId xmlns:a16="http://schemas.microsoft.com/office/drawing/2014/main" id="{0305A068-3450-058B-5225-1A9D21FD512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753" b="94905" l="10000" r="90000">
                        <a14:foregroundMark x1="42154" y1="38865" x2="49846" y2="39447"/>
                        <a14:foregroundMark x1="56308" y1="36390" x2="57077" y2="38865"/>
                        <a14:foregroundMark x1="57077" y1="90975" x2="40462" y2="91849"/>
                        <a14:foregroundMark x1="40462" y1="91849" x2="38769" y2="89956"/>
                        <a14:foregroundMark x1="32462" y1="91412" x2="32462" y2="91412"/>
                        <a14:foregroundMark x1="29692" y1="94905" x2="29692" y2="94905"/>
                        <a14:backgroundMark x1="28154" y1="79330" x2="28154" y2="79330"/>
                        <a14:backgroundMark x1="68154" y1="79622" x2="68154" y2="79622"/>
                        <a14:backgroundMark x1="67538" y1="80640" x2="67538" y2="80640"/>
                      </a14:backgroundRemoval>
                    </a14:imgEffect>
                  </a14:imgLayer>
                </a14:imgProps>
              </a:ext>
              <a:ext uri="{28A0092B-C50C-407E-A947-70E740481C1C}">
                <a14:useLocalDpi xmlns:a14="http://schemas.microsoft.com/office/drawing/2010/main" val="0"/>
              </a:ext>
            </a:extLst>
          </a:blip>
          <a:stretch>
            <a:fillRect/>
          </a:stretch>
        </p:blipFill>
        <p:spPr>
          <a:xfrm>
            <a:off x="7437967" y="4036712"/>
            <a:ext cx="1029409" cy="1088005"/>
          </a:xfrm>
          <a:prstGeom prst="rect">
            <a:avLst/>
          </a:prstGeom>
        </p:spPr>
      </p:pic>
      <p:pic>
        <p:nvPicPr>
          <p:cNvPr id="14" name="Image 13">
            <a:extLst>
              <a:ext uri="{FF2B5EF4-FFF2-40B4-BE49-F238E27FC236}">
                <a16:creationId xmlns:a16="http://schemas.microsoft.com/office/drawing/2014/main" id="{753FBCF1-0A10-C2E2-BB93-F3391A6329EF}"/>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217" b="95567" l="9091" r="89899">
                        <a14:foregroundMark x1="44108" y1="6158" x2="44108" y2="6158"/>
                        <a14:foregroundMark x1="44108" y1="6158" x2="48822" y2="8621"/>
                        <a14:foregroundMark x1="48822" y1="8621" x2="48822" y2="8621"/>
                        <a14:foregroundMark x1="42761" y1="16995" x2="29630" y2="28571"/>
                        <a14:foregroundMark x1="57576" y1="13793" x2="57576" y2="26108"/>
                        <a14:foregroundMark x1="57576" y1="26108" x2="57576" y2="26108"/>
                        <a14:foregroundMark x1="56902" y1="20197" x2="56902" y2="20197"/>
                        <a14:foregroundMark x1="59259" y1="23645" x2="59259" y2="23645"/>
                        <a14:foregroundMark x1="58586" y1="22167" x2="58586" y2="22167"/>
                        <a14:foregroundMark x1="60269" y1="17488" x2="60269" y2="17488"/>
                        <a14:foregroundMark x1="60606" y1="18227" x2="45455" y2="26601"/>
                        <a14:foregroundMark x1="45455" y1="26601" x2="57239" y2="13547"/>
                        <a14:foregroundMark x1="57239" y1="13547" x2="50505" y2="31281"/>
                        <a14:foregroundMark x1="50505" y1="31281" x2="55219" y2="26355"/>
                        <a14:foregroundMark x1="60269" y1="17734" x2="63636" y2="19704"/>
                        <a14:foregroundMark x1="39731" y1="17488" x2="35354" y2="22414"/>
                        <a14:foregroundMark x1="36027" y1="19704" x2="40741" y2="19951"/>
                        <a14:foregroundMark x1="40404" y1="21429" x2="44108" y2="21182"/>
                        <a14:foregroundMark x1="37710" y1="87192" x2="29630" y2="92118"/>
                        <a14:foregroundMark x1="34343" y1="95074" x2="34343" y2="95074"/>
                        <a14:foregroundMark x1="88889" y1="41872" x2="88889" y2="41872"/>
                        <a14:foregroundMark x1="9091" y1="44335" x2="9091" y2="44335"/>
                        <a14:foregroundMark x1="43771" y1="2463" x2="43771" y2="2463"/>
                        <a14:foregroundMark x1="57239" y1="95567" x2="57239" y2="95567"/>
                      </a14:backgroundRemoval>
                    </a14:imgEffect>
                  </a14:imgLayer>
                </a14:imgProps>
              </a:ext>
              <a:ext uri="{28A0092B-C50C-407E-A947-70E740481C1C}">
                <a14:useLocalDpi xmlns:a14="http://schemas.microsoft.com/office/drawing/2010/main" val="0"/>
              </a:ext>
            </a:extLst>
          </a:blip>
          <a:stretch>
            <a:fillRect/>
          </a:stretch>
        </p:blipFill>
        <p:spPr>
          <a:xfrm>
            <a:off x="965417" y="1228026"/>
            <a:ext cx="676899" cy="925323"/>
          </a:xfrm>
          <a:prstGeom prst="rect">
            <a:avLst/>
          </a:prstGeom>
        </p:spPr>
      </p:pic>
      <p:pic>
        <p:nvPicPr>
          <p:cNvPr id="8" name="Image 7">
            <a:extLst>
              <a:ext uri="{FF2B5EF4-FFF2-40B4-BE49-F238E27FC236}">
                <a16:creationId xmlns:a16="http://schemas.microsoft.com/office/drawing/2014/main" id="{80C24061-749E-1B87-B57B-1CB71FE600F5}"/>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8351512" y="4614962"/>
            <a:ext cx="1750956" cy="2238182"/>
          </a:xfrm>
          <a:prstGeom prst="rect">
            <a:avLst/>
          </a:prstGeom>
        </p:spPr>
      </p:pic>
      <p:pic>
        <p:nvPicPr>
          <p:cNvPr id="19" name="Image 18" descr="Une image contenant meubles, photo, table, porte&#10;&#10;Description générée automatiquement">
            <a:extLst>
              <a:ext uri="{FF2B5EF4-FFF2-40B4-BE49-F238E27FC236}">
                <a16:creationId xmlns:a16="http://schemas.microsoft.com/office/drawing/2014/main" id="{7160C485-52B3-6360-776A-425F987C1A7E}"/>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8057" r="91706">
                        <a14:foregroundMark x1="8057" y1="87755" x2="8057" y2="87755"/>
                        <a14:foregroundMark x1="91706" y1="87143" x2="91706" y2="87143"/>
                      </a14:backgroundRemoval>
                    </a14:imgEffect>
                  </a14:imgLayer>
                </a14:imgProps>
              </a:ext>
              <a:ext uri="{28A0092B-C50C-407E-A947-70E740481C1C}">
                <a14:useLocalDpi xmlns:a14="http://schemas.microsoft.com/office/drawing/2010/main" val="0"/>
              </a:ext>
            </a:extLst>
          </a:blip>
          <a:stretch>
            <a:fillRect/>
          </a:stretch>
        </p:blipFill>
        <p:spPr>
          <a:xfrm>
            <a:off x="10192916" y="4697600"/>
            <a:ext cx="2088545" cy="2425088"/>
          </a:xfrm>
          <a:prstGeom prst="rect">
            <a:avLst/>
          </a:prstGeom>
        </p:spPr>
      </p:pic>
      <p:pic>
        <p:nvPicPr>
          <p:cNvPr id="21" name="Image 20">
            <a:extLst>
              <a:ext uri="{FF2B5EF4-FFF2-40B4-BE49-F238E27FC236}">
                <a16:creationId xmlns:a16="http://schemas.microsoft.com/office/drawing/2014/main" id="{4B8CE6E4-1462-EFA3-0532-484828822D41}"/>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9635" b="95766" l="10000" r="90000">
                        <a14:foregroundMark x1="28923" y1="94161" x2="28923" y2="94161"/>
                        <a14:foregroundMark x1="70769" y1="95328" x2="70769" y2="95328"/>
                        <a14:foregroundMark x1="28462" y1="95766" x2="28462" y2="95766"/>
                      </a14:backgroundRemoval>
                    </a14:imgEffect>
                  </a14:imgLayer>
                </a14:imgProps>
              </a:ext>
              <a:ext uri="{28A0092B-C50C-407E-A947-70E740481C1C}">
                <a14:useLocalDpi xmlns:a14="http://schemas.microsoft.com/office/drawing/2010/main" val="0"/>
              </a:ext>
            </a:extLst>
          </a:blip>
          <a:srcRect l="23495" t="11536" r="23540" b="2123"/>
          <a:stretch/>
        </p:blipFill>
        <p:spPr>
          <a:xfrm>
            <a:off x="1081924" y="4786809"/>
            <a:ext cx="1120785" cy="1925419"/>
          </a:xfrm>
          <a:prstGeom prst="rect">
            <a:avLst/>
          </a:prstGeom>
        </p:spPr>
      </p:pic>
      <p:pic>
        <p:nvPicPr>
          <p:cNvPr id="6" name="Image 5">
            <a:extLst>
              <a:ext uri="{FF2B5EF4-FFF2-40B4-BE49-F238E27FC236}">
                <a16:creationId xmlns:a16="http://schemas.microsoft.com/office/drawing/2014/main" id="{B5B70680-9ACE-5CDF-24D9-AA456165F36B}"/>
              </a:ext>
            </a:extLst>
          </p:cNvPr>
          <p:cNvPicPr>
            <a:picLocks noChangeAspect="1"/>
          </p:cNvPicPr>
          <p:nvPr/>
        </p:nvPicPr>
        <p:blipFill>
          <a:blip r:embed="rId13"/>
          <a:srcRect l="40638" t="23476" r="12603" b="16653"/>
          <a:stretch/>
        </p:blipFill>
        <p:spPr>
          <a:xfrm>
            <a:off x="2680819" y="4700156"/>
            <a:ext cx="1443377" cy="1848134"/>
          </a:xfrm>
          <a:prstGeom prst="rect">
            <a:avLst/>
          </a:prstGeom>
        </p:spPr>
      </p:pic>
      <p:pic>
        <p:nvPicPr>
          <p:cNvPr id="23" name="Image 22" descr="Une image contenant dessin, outil, outil d’écriture, stylos et plumes&#10;&#10;Description générée automatiquement">
            <a:extLst>
              <a:ext uri="{FF2B5EF4-FFF2-40B4-BE49-F238E27FC236}">
                <a16:creationId xmlns:a16="http://schemas.microsoft.com/office/drawing/2014/main" id="{70F7E9A9-2E37-8F61-2E03-91C101456A56}"/>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0000" b="90000" l="10000" r="90000">
                        <a14:foregroundMark x1="30574" y1="65347" x2="34330" y2="68417"/>
                      </a14:backgroundRemoval>
                    </a14:imgEffect>
                  </a14:imgLayer>
                </a14:imgProps>
              </a:ext>
              <a:ext uri="{28A0092B-C50C-407E-A947-70E740481C1C}">
                <a14:useLocalDpi xmlns:a14="http://schemas.microsoft.com/office/drawing/2010/main" val="0"/>
              </a:ext>
            </a:extLst>
          </a:blip>
          <a:srcRect l="19898" t="20400" r="20090" b="19384"/>
          <a:stretch/>
        </p:blipFill>
        <p:spPr>
          <a:xfrm>
            <a:off x="3659190" y="5644374"/>
            <a:ext cx="741556" cy="744064"/>
          </a:xfrm>
          <a:prstGeom prst="rect">
            <a:avLst/>
          </a:prstGeom>
        </p:spPr>
      </p:pic>
      <p:pic>
        <p:nvPicPr>
          <p:cNvPr id="20" name="Image 19">
            <a:extLst>
              <a:ext uri="{FF2B5EF4-FFF2-40B4-BE49-F238E27FC236}">
                <a16:creationId xmlns:a16="http://schemas.microsoft.com/office/drawing/2014/main" id="{CFC26EA9-604E-0280-4DA2-E3EF5BA5C11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759675" y="3691546"/>
            <a:ext cx="550095" cy="269547"/>
          </a:xfrm>
          <a:prstGeom prst="rect">
            <a:avLst/>
          </a:prstGeom>
        </p:spPr>
      </p:pic>
      <p:pic>
        <p:nvPicPr>
          <p:cNvPr id="9" name="Picture 38" descr="Icon&#10;&#10;Description automatically generated">
            <a:extLst>
              <a:ext uri="{FF2B5EF4-FFF2-40B4-BE49-F238E27FC236}">
                <a16:creationId xmlns:a16="http://schemas.microsoft.com/office/drawing/2014/main" id="{351D6E4B-B951-139A-4069-4087403EBF44}"/>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7559" b="92361" l="9984" r="89976">
                        <a14:foregroundMark x1="34923" y1="13581" x2="49030" y2="59984"/>
                        <a14:foregroundMark x1="45554" y1="87914" x2="54204" y2="88157"/>
                        <a14:foregroundMark x1="53961" y1="11843" x2="45837" y2="11116"/>
                        <a14:foregroundMark x1="45837" y1="11116" x2="43088" y2="11601"/>
                        <a14:foregroundMark x1="38884" y1="11116" x2="44826" y2="12854"/>
                        <a14:foregroundMark x1="41593" y1="11358" x2="49757" y2="12854"/>
                        <a14:foregroundMark x1="46281" y1="11358" x2="49757" y2="11358"/>
                        <a14:foregroundMark x1="43088" y1="20736" x2="36661" y2="54082"/>
                        <a14:foregroundMark x1="36661" y1="54082" x2="40622" y2="51617"/>
                        <a14:foregroundMark x1="34438" y1="10873" x2="42563" y2="10914"/>
                        <a14:foregroundMark x1="42563" y1="10914" x2="50930" y2="10388"/>
                        <a14:foregroundMark x1="50930" y1="10388" x2="62854" y2="11358"/>
                        <a14:foregroundMark x1="61358" y1="90380" x2="34196" y2="88399"/>
                        <a14:foregroundMark x1="54931" y1="14834" x2="50243" y2="46160"/>
                        <a14:foregroundMark x1="65562" y1="13824" x2="42684" y2="7882"/>
                        <a14:foregroundMark x1="42684" y1="7882" x2="37389" y2="7639"/>
                        <a14:foregroundMark x1="60873" y1="10105" x2="67017" y2="13096"/>
                        <a14:foregroundMark x1="36661" y1="9135" x2="31487" y2="14026"/>
                        <a14:foregroundMark x1="31487" y1="14026" x2="31245" y2="15562"/>
                        <a14:foregroundMark x1="30760" y1="77526" x2="31690" y2="84883"/>
                        <a14:foregroundMark x1="31690" y1="84883" x2="36176" y2="90461"/>
                        <a14:foregroundMark x1="36176" y1="90461" x2="43614" y2="91108"/>
                        <a14:foregroundMark x1="43614" y1="91108" x2="58044" y2="90461"/>
                        <a14:foregroundMark x1="58044" y1="90461" x2="52627" y2="84196"/>
                        <a14:foregroundMark x1="52627" y1="84196" x2="38359" y2="84600"/>
                        <a14:foregroundMark x1="38359" y1="84600" x2="66047" y2="87672"/>
                        <a14:foregroundMark x1="63096" y1="91350" x2="67542" y2="85530"/>
                        <a14:foregroundMark x1="67542" y1="85530" x2="67542" y2="85449"/>
                        <a14:foregroundMark x1="60873" y1="92361" x2="47534" y2="91835"/>
                        <a14:foregroundMark x1="29749" y1="22959" x2="30234" y2="54810"/>
                        <a14:foregroundMark x1="69240" y1="37268" x2="70008" y2="57761"/>
                        <a14:foregroundMark x1="69240" y1="36540" x2="69766" y2="35812"/>
                        <a14:foregroundMark x1="69523" y1="31609" x2="69766" y2="30598"/>
                        <a14:foregroundMark x1="70008" y1="26920" x2="69766" y2="25424"/>
                        <a14:foregroundMark x1="28254" y1="26192" x2="28254" y2="26192"/>
                        <a14:foregroundMark x1="28254" y1="25667" x2="28254" y2="25667"/>
                        <a14:foregroundMark x1="28011" y1="24697" x2="28011" y2="24697"/>
                        <a14:foregroundMark x1="28011" y1="33589" x2="28254" y2="35044"/>
                      </a14:backgroundRemoval>
                    </a14:imgEffect>
                  </a14:imgLayer>
                </a14:imgProps>
              </a:ext>
              <a:ext uri="{28A0092B-C50C-407E-A947-70E740481C1C}">
                <a14:useLocalDpi xmlns:a14="http://schemas.microsoft.com/office/drawing/2010/main" val="0"/>
              </a:ext>
            </a:extLst>
          </a:blip>
          <a:stretch>
            <a:fillRect/>
          </a:stretch>
        </p:blipFill>
        <p:spPr>
          <a:xfrm>
            <a:off x="571829" y="6080016"/>
            <a:ext cx="825717" cy="825717"/>
          </a:xfrm>
          <a:prstGeom prst="rect">
            <a:avLst/>
          </a:prstGeom>
        </p:spPr>
      </p:pic>
      <p:pic>
        <p:nvPicPr>
          <p:cNvPr id="17" name="Image 16">
            <a:extLst>
              <a:ext uri="{FF2B5EF4-FFF2-40B4-BE49-F238E27FC236}">
                <a16:creationId xmlns:a16="http://schemas.microsoft.com/office/drawing/2014/main" id="{86F4865B-8C2D-698E-99EF-1A58F57D71E1}"/>
              </a:ext>
            </a:extLst>
          </p:cNvPr>
          <p:cNvPicPr>
            <a:picLocks noChangeAspect="1"/>
          </p:cNvPicPr>
          <p:nvPr/>
        </p:nvPicPr>
        <p:blipFill>
          <a:blip r:embed="rId19">
            <a:extLst>
              <a:ext uri="{28A0092B-C50C-407E-A947-70E740481C1C}">
                <a14:useLocalDpi xmlns:a14="http://schemas.microsoft.com/office/drawing/2010/main" val="0"/>
              </a:ext>
            </a:extLst>
          </a:blip>
          <a:srcRect t="17110"/>
          <a:stretch/>
        </p:blipFill>
        <p:spPr>
          <a:xfrm>
            <a:off x="228278" y="5162817"/>
            <a:ext cx="2621882" cy="2173290"/>
          </a:xfrm>
          <a:prstGeom prst="rect">
            <a:avLst/>
          </a:prstGeom>
        </p:spPr>
      </p:pic>
      <p:pic>
        <p:nvPicPr>
          <p:cNvPr id="24" name="Image 23">
            <a:extLst>
              <a:ext uri="{FF2B5EF4-FFF2-40B4-BE49-F238E27FC236}">
                <a16:creationId xmlns:a16="http://schemas.microsoft.com/office/drawing/2014/main" id="{7782385F-A5FB-6754-98FE-D23D10C92566}"/>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6989" b="89785" l="10000" r="90000">
                        <a14:foregroundMark x1="90000" y1="62903" x2="90000" y2="62903"/>
                        <a14:foregroundMark x1="32963" y1="6989" x2="32963" y2="6989"/>
                      </a14:backgroundRemoval>
                    </a14:imgEffect>
                  </a14:imgLayer>
                </a14:imgProps>
              </a:ext>
              <a:ext uri="{28A0092B-C50C-407E-A947-70E740481C1C}">
                <a14:useLocalDpi xmlns:a14="http://schemas.microsoft.com/office/drawing/2010/main" val="0"/>
              </a:ext>
            </a:extLst>
          </a:blip>
          <a:stretch>
            <a:fillRect/>
          </a:stretch>
        </p:blipFill>
        <p:spPr>
          <a:xfrm>
            <a:off x="1673715" y="5456002"/>
            <a:ext cx="744872" cy="513134"/>
          </a:xfrm>
          <a:prstGeom prst="rect">
            <a:avLst/>
          </a:prstGeom>
        </p:spPr>
      </p:pic>
      <p:pic>
        <p:nvPicPr>
          <p:cNvPr id="11" name="Image 10" descr="Une image contenant texte&#10;&#10;Description générée automatiquement">
            <a:extLst>
              <a:ext uri="{FF2B5EF4-FFF2-40B4-BE49-F238E27FC236}">
                <a16:creationId xmlns:a16="http://schemas.microsoft.com/office/drawing/2014/main" id="{F8FB31F3-C847-2F3D-B17D-1DD7F9B1EF28}"/>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0040843" y="4499681"/>
            <a:ext cx="764789" cy="395838"/>
          </a:xfrm>
          <a:prstGeom prst="rect">
            <a:avLst/>
          </a:prstGeom>
        </p:spPr>
      </p:pic>
      <p:pic>
        <p:nvPicPr>
          <p:cNvPr id="3" name="Image 2">
            <a:extLst>
              <a:ext uri="{FF2B5EF4-FFF2-40B4-BE49-F238E27FC236}">
                <a16:creationId xmlns:a16="http://schemas.microsoft.com/office/drawing/2014/main" id="{FF5C96DF-B8B6-0DF2-222D-73DC7096FAFE}"/>
              </a:ext>
            </a:extLst>
          </p:cNvPr>
          <p:cNvPicPr>
            <a:picLocks noChangeAspect="1"/>
          </p:cNvPicPr>
          <p:nvPr/>
        </p:nvPicPr>
        <p:blipFill>
          <a:blip r:embed="rId23">
            <a:extLst>
              <a:ext uri="{BEBA8EAE-BF5A-486C-A8C5-ECC9F3942E4B}">
                <a14:imgProps xmlns:a14="http://schemas.microsoft.com/office/drawing/2010/main">
                  <a14:imgLayer r:embed="rId24">
                    <a14:imgEffect>
                      <a14:backgroundRemoval t="10000" b="90000" l="10000" r="90000">
                        <a14:backgroundMark x1="25000" y1="87109" x2="29004" y2="89844"/>
                      </a14:backgroundRemoval>
                    </a14:imgEffect>
                  </a14:imgLayer>
                </a14:imgProps>
              </a:ext>
            </a:extLst>
          </a:blip>
          <a:stretch>
            <a:fillRect/>
          </a:stretch>
        </p:blipFill>
        <p:spPr>
          <a:xfrm>
            <a:off x="10468461" y="3961093"/>
            <a:ext cx="1307738" cy="1307738"/>
          </a:xfrm>
          <a:prstGeom prst="rect">
            <a:avLst/>
          </a:prstGeom>
        </p:spPr>
      </p:pic>
      <p:pic>
        <p:nvPicPr>
          <p:cNvPr id="10" name="Image 18" descr="Une image contenant objet, horloge&#10;&#10;Description générée automatiquement">
            <a:extLst>
              <a:ext uri="{FF2B5EF4-FFF2-40B4-BE49-F238E27FC236}">
                <a16:creationId xmlns:a16="http://schemas.microsoft.com/office/drawing/2014/main" id="{5FD8A0B9-751C-8638-1A4A-0C686986CC32}"/>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071076" y="3815014"/>
            <a:ext cx="676899" cy="917429"/>
          </a:xfrm>
          <a:prstGeom prst="rect">
            <a:avLst/>
          </a:prstGeom>
        </p:spPr>
      </p:pic>
    </p:spTree>
    <p:extLst>
      <p:ext uri="{BB962C8B-B14F-4D97-AF65-F5344CB8AC3E}">
        <p14:creationId xmlns:p14="http://schemas.microsoft.com/office/powerpoint/2010/main" val="3953835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6">
                <a:lumMod val="75000"/>
              </a:schemeClr>
            </a:gs>
            <a:gs pos="100000">
              <a:schemeClr val="accent6">
                <a:lumMod val="75000"/>
              </a:schemeClr>
            </a:gs>
          </a:gsLst>
          <a:lin ang="5400000" scaled="1"/>
        </a:gradFill>
        <a:effectLst/>
      </p:bgPr>
    </p:bg>
    <p:spTree>
      <p:nvGrpSpPr>
        <p:cNvPr id="1" name="">
          <a:extLst>
            <a:ext uri="{FF2B5EF4-FFF2-40B4-BE49-F238E27FC236}">
              <a16:creationId xmlns:a16="http://schemas.microsoft.com/office/drawing/2014/main" id="{4244395C-6C96-9AC5-8A5C-C5260B549B06}"/>
            </a:ext>
          </a:extLst>
        </p:cNvPr>
        <p:cNvGrpSpPr/>
        <p:nvPr/>
      </p:nvGrpSpPr>
      <p:grpSpPr>
        <a:xfrm>
          <a:off x="0" y="0"/>
          <a:ext cx="0" cy="0"/>
          <a:chOff x="0" y="0"/>
          <a:chExt cx="0" cy="0"/>
        </a:xfrm>
      </p:grpSpPr>
      <p:sp>
        <p:nvSpPr>
          <p:cNvPr id="4" name="Bulle narrative : rectangle 3">
            <a:extLst>
              <a:ext uri="{FF2B5EF4-FFF2-40B4-BE49-F238E27FC236}">
                <a16:creationId xmlns:a16="http://schemas.microsoft.com/office/drawing/2014/main" id="{61E96AC9-0D31-C58F-3917-E6724BFFE4C8}"/>
              </a:ext>
            </a:extLst>
          </p:cNvPr>
          <p:cNvSpPr/>
          <p:nvPr/>
        </p:nvSpPr>
        <p:spPr>
          <a:xfrm>
            <a:off x="501856" y="544756"/>
            <a:ext cx="4849694" cy="1730412"/>
          </a:xfrm>
          <a:prstGeom prst="wedgeRectCallout">
            <a:avLst>
              <a:gd name="adj1" fmla="val 18818"/>
              <a:gd name="adj2" fmla="val 126171"/>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2400" dirty="0">
                <a:solidFill>
                  <a:schemeClr val="tx1"/>
                </a:solidFill>
              </a:rPr>
              <a:t>Ask where the characters' objects are. Example: “Where is the man's newspaper?” Answer: “His newspaper is on the table.”</a:t>
            </a:r>
          </a:p>
        </p:txBody>
      </p:sp>
      <p:sp>
        <p:nvSpPr>
          <p:cNvPr id="5" name="Bulle narrative : rectangle 4">
            <a:extLst>
              <a:ext uri="{FF2B5EF4-FFF2-40B4-BE49-F238E27FC236}">
                <a16:creationId xmlns:a16="http://schemas.microsoft.com/office/drawing/2014/main" id="{EE0BD515-95D8-0BD8-E89E-D0906745B9C3}"/>
              </a:ext>
            </a:extLst>
          </p:cNvPr>
          <p:cNvSpPr/>
          <p:nvPr/>
        </p:nvSpPr>
        <p:spPr>
          <a:xfrm>
            <a:off x="6096000" y="315808"/>
            <a:ext cx="5269992" cy="2251968"/>
          </a:xfrm>
          <a:prstGeom prst="wedgeRectCallout">
            <a:avLst>
              <a:gd name="adj1" fmla="val -18307"/>
              <a:gd name="adj2" fmla="val 96235"/>
            </a:avLst>
          </a:prstGeom>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lvl="0" algn="ctr">
              <a:defRPr/>
            </a:pPr>
            <a:r>
              <a:rPr lang="fr-FR" sz="2400" dirty="0">
                <a:solidFill>
                  <a:prstClr val="black"/>
                </a:solidFill>
              </a:rPr>
              <a:t>You can also review the negation of nominal sentences by asking questions such as: “Is his dog under the bed?” Answer: “No, his dog isn't under the bed!”</a:t>
            </a:r>
            <a:endParaRPr kumimoji="0" lang="fr-FR" sz="2400" b="1" i="0" u="none" strike="noStrike" kern="1200" cap="none" spc="0" normalizeH="0" baseline="0" noProof="0" dirty="0">
              <a:ln>
                <a:noFill/>
              </a:ln>
              <a:solidFill>
                <a:prstClr val="black"/>
              </a:solidFill>
              <a:effectLst/>
              <a:uLnTx/>
              <a:uFillTx/>
            </a:endParaRPr>
          </a:p>
        </p:txBody>
      </p:sp>
      <p:pic>
        <p:nvPicPr>
          <p:cNvPr id="6" name="Image 5">
            <a:extLst>
              <a:ext uri="{FF2B5EF4-FFF2-40B4-BE49-F238E27FC236}">
                <a16:creationId xmlns:a16="http://schemas.microsoft.com/office/drawing/2014/main" id="{4A972BA5-C50F-DE57-3ACD-997A5FCA6D51}"/>
              </a:ext>
            </a:extLst>
          </p:cNvPr>
          <p:cNvPicPr>
            <a:picLocks noChangeAspect="1"/>
          </p:cNvPicPr>
          <p:nvPr/>
        </p:nvPicPr>
        <p:blipFill>
          <a:blip r:embed="rId2"/>
          <a:stretch>
            <a:fillRect/>
          </a:stretch>
        </p:blipFill>
        <p:spPr>
          <a:xfrm>
            <a:off x="5724850" y="2962913"/>
            <a:ext cx="3579279" cy="3579279"/>
          </a:xfrm>
          <a:prstGeom prst="rect">
            <a:avLst/>
          </a:prstGeom>
        </p:spPr>
      </p:pic>
      <p:pic>
        <p:nvPicPr>
          <p:cNvPr id="7" name="Image 6">
            <a:extLst>
              <a:ext uri="{FF2B5EF4-FFF2-40B4-BE49-F238E27FC236}">
                <a16:creationId xmlns:a16="http://schemas.microsoft.com/office/drawing/2014/main" id="{94153653-96A7-6622-6086-965B4190DA1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2926703" y="3782643"/>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94E390EA-3EBB-5640-AF7C-91C92C9AE7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712" y="5705476"/>
            <a:ext cx="1375109" cy="489961"/>
          </a:xfrm>
          <a:prstGeom prst="rect">
            <a:avLst/>
          </a:prstGeom>
        </p:spPr>
      </p:pic>
    </p:spTree>
    <p:extLst>
      <p:ext uri="{BB962C8B-B14F-4D97-AF65-F5344CB8AC3E}">
        <p14:creationId xmlns:p14="http://schemas.microsoft.com/office/powerpoint/2010/main" val="3341961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2C85C-D5EB-FCA9-06E0-13435AEF56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4AE4DA-4B56-BD21-AED4-1F2D588BC5AF}"/>
              </a:ext>
            </a:extLst>
          </p:cNvPr>
          <p:cNvSpPr>
            <a:spLocks noGrp="1"/>
          </p:cNvSpPr>
          <p:nvPr>
            <p:ph type="title"/>
          </p:nvPr>
        </p:nvSpPr>
        <p:spPr/>
        <p:txBody>
          <a:bodyPr/>
          <a:lstStyle/>
          <a:p>
            <a:endParaRPr lang="fr-FR"/>
          </a:p>
        </p:txBody>
      </p:sp>
      <p:pic>
        <p:nvPicPr>
          <p:cNvPr id="5" name="Espace réservé du contenu 4" descr="Une image contenant intérieur, lit, décoration d’intérieur, mur&#10;&#10;Description générée automatiquement">
            <a:extLst>
              <a:ext uri="{FF2B5EF4-FFF2-40B4-BE49-F238E27FC236}">
                <a16:creationId xmlns:a16="http://schemas.microsoft.com/office/drawing/2014/main" id="{92E8EE5C-79D9-C3AA-9540-A4D1D564C4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1013" cy="6858000"/>
          </a:xfrm>
        </p:spPr>
      </p:pic>
      <p:pic>
        <p:nvPicPr>
          <p:cNvPr id="11" name="Image 10" descr="Une image contenant texte&#10;&#10;Description générée automatiquement">
            <a:extLst>
              <a:ext uri="{FF2B5EF4-FFF2-40B4-BE49-F238E27FC236}">
                <a16:creationId xmlns:a16="http://schemas.microsoft.com/office/drawing/2014/main" id="{3C0F662D-0E55-DFA0-78B9-144E3336A5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5222" y="4372766"/>
            <a:ext cx="764789" cy="395838"/>
          </a:xfrm>
          <a:prstGeom prst="rect">
            <a:avLst/>
          </a:prstGeom>
        </p:spPr>
      </p:pic>
      <p:pic>
        <p:nvPicPr>
          <p:cNvPr id="8" name="Image 7">
            <a:extLst>
              <a:ext uri="{FF2B5EF4-FFF2-40B4-BE49-F238E27FC236}">
                <a16:creationId xmlns:a16="http://schemas.microsoft.com/office/drawing/2014/main" id="{A09797AE-A880-5668-CAA2-DB069A8AB30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8743926" y="4645152"/>
            <a:ext cx="1750956" cy="2238182"/>
          </a:xfrm>
          <a:prstGeom prst="rect">
            <a:avLst/>
          </a:prstGeom>
        </p:spPr>
      </p:pic>
      <p:pic>
        <p:nvPicPr>
          <p:cNvPr id="19" name="Image 18" descr="Une image contenant meubles, photo, table, porte&#10;&#10;Description générée automatiquement">
            <a:extLst>
              <a:ext uri="{FF2B5EF4-FFF2-40B4-BE49-F238E27FC236}">
                <a16:creationId xmlns:a16="http://schemas.microsoft.com/office/drawing/2014/main" id="{B8E58C24-76F0-26AF-38E0-37C637556A79}"/>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8057" r="91706">
                        <a14:foregroundMark x1="8057" y1="87755" x2="8057" y2="87755"/>
                        <a14:foregroundMark x1="91706" y1="87143" x2="91706" y2="87143"/>
                      </a14:backgroundRemoval>
                    </a14:imgEffect>
                  </a14:imgLayer>
                </a14:imgProps>
              </a:ext>
              <a:ext uri="{28A0092B-C50C-407E-A947-70E740481C1C}">
                <a14:useLocalDpi xmlns:a14="http://schemas.microsoft.com/office/drawing/2010/main" val="0"/>
              </a:ext>
            </a:extLst>
          </a:blip>
          <a:stretch>
            <a:fillRect/>
          </a:stretch>
        </p:blipFill>
        <p:spPr>
          <a:xfrm>
            <a:off x="10192916" y="4697600"/>
            <a:ext cx="2088545" cy="2425088"/>
          </a:xfrm>
          <a:prstGeom prst="rect">
            <a:avLst/>
          </a:prstGeom>
        </p:spPr>
      </p:pic>
      <p:pic>
        <p:nvPicPr>
          <p:cNvPr id="20" name="Image 19">
            <a:extLst>
              <a:ext uri="{FF2B5EF4-FFF2-40B4-BE49-F238E27FC236}">
                <a16:creationId xmlns:a16="http://schemas.microsoft.com/office/drawing/2014/main" id="{5A7468FD-0BE3-B9C0-427E-827CEDD2B00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20126" y="6216886"/>
            <a:ext cx="550095" cy="269547"/>
          </a:xfrm>
          <a:prstGeom prst="rect">
            <a:avLst/>
          </a:prstGeom>
        </p:spPr>
      </p:pic>
      <p:pic>
        <p:nvPicPr>
          <p:cNvPr id="21" name="Image 20">
            <a:extLst>
              <a:ext uri="{FF2B5EF4-FFF2-40B4-BE49-F238E27FC236}">
                <a16:creationId xmlns:a16="http://schemas.microsoft.com/office/drawing/2014/main" id="{AE563D17-AC99-36E4-2EBB-09734A761360}"/>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635" b="95766" l="10000" r="90000">
                        <a14:foregroundMark x1="28923" y1="94161" x2="28923" y2="94161"/>
                        <a14:foregroundMark x1="70769" y1="95328" x2="70769" y2="95328"/>
                        <a14:foregroundMark x1="28462" y1="95766" x2="28462" y2="95766"/>
                      </a14:backgroundRemoval>
                    </a14:imgEffect>
                  </a14:imgLayer>
                </a14:imgProps>
              </a:ext>
              <a:ext uri="{28A0092B-C50C-407E-A947-70E740481C1C}">
                <a14:useLocalDpi xmlns:a14="http://schemas.microsoft.com/office/drawing/2010/main" val="0"/>
              </a:ext>
            </a:extLst>
          </a:blip>
          <a:srcRect l="23495" t="11536" r="23540" b="2123"/>
          <a:stretch/>
        </p:blipFill>
        <p:spPr>
          <a:xfrm>
            <a:off x="1081924" y="4786809"/>
            <a:ext cx="1120785" cy="1925419"/>
          </a:xfrm>
          <a:prstGeom prst="rect">
            <a:avLst/>
          </a:prstGeom>
        </p:spPr>
      </p:pic>
      <p:pic>
        <p:nvPicPr>
          <p:cNvPr id="17" name="Image 16">
            <a:extLst>
              <a:ext uri="{FF2B5EF4-FFF2-40B4-BE49-F238E27FC236}">
                <a16:creationId xmlns:a16="http://schemas.microsoft.com/office/drawing/2014/main" id="{E54BF9FA-884A-9251-01C8-4D171D1CC6DD}"/>
              </a:ext>
            </a:extLst>
          </p:cNvPr>
          <p:cNvPicPr>
            <a:picLocks noChangeAspect="1"/>
          </p:cNvPicPr>
          <p:nvPr/>
        </p:nvPicPr>
        <p:blipFill>
          <a:blip r:embed="rId11">
            <a:extLst>
              <a:ext uri="{28A0092B-C50C-407E-A947-70E740481C1C}">
                <a14:useLocalDpi xmlns:a14="http://schemas.microsoft.com/office/drawing/2010/main" val="0"/>
              </a:ext>
            </a:extLst>
          </a:blip>
          <a:srcRect t="17110"/>
          <a:stretch/>
        </p:blipFill>
        <p:spPr>
          <a:xfrm>
            <a:off x="95995" y="5185347"/>
            <a:ext cx="2621882" cy="2173290"/>
          </a:xfrm>
          <a:prstGeom prst="rect">
            <a:avLst/>
          </a:prstGeom>
        </p:spPr>
      </p:pic>
      <p:pic>
        <p:nvPicPr>
          <p:cNvPr id="23" name="Image 22" descr="Une image contenant dessin, outil, outil d’écriture, stylos et plumes&#10;&#10;Description générée automatiquement">
            <a:extLst>
              <a:ext uri="{FF2B5EF4-FFF2-40B4-BE49-F238E27FC236}">
                <a16:creationId xmlns:a16="http://schemas.microsoft.com/office/drawing/2014/main" id="{390EFE8A-AC78-5306-25D2-09325681916E}"/>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foregroundMark x1="30574" y1="65347" x2="34330" y2="68417"/>
                      </a14:backgroundRemoval>
                    </a14:imgEffect>
                  </a14:imgLayer>
                </a14:imgProps>
              </a:ext>
              <a:ext uri="{28A0092B-C50C-407E-A947-70E740481C1C}">
                <a14:useLocalDpi xmlns:a14="http://schemas.microsoft.com/office/drawing/2010/main" val="0"/>
              </a:ext>
            </a:extLst>
          </a:blip>
          <a:srcRect l="19898" t="20400" r="20090" b="19384"/>
          <a:stretch/>
        </p:blipFill>
        <p:spPr>
          <a:xfrm rot="2073041">
            <a:off x="1676456" y="4337611"/>
            <a:ext cx="464578" cy="466149"/>
          </a:xfrm>
          <a:prstGeom prst="rect">
            <a:avLst/>
          </a:prstGeom>
        </p:spPr>
      </p:pic>
      <p:pic>
        <p:nvPicPr>
          <p:cNvPr id="24" name="Image 23">
            <a:extLst>
              <a:ext uri="{FF2B5EF4-FFF2-40B4-BE49-F238E27FC236}">
                <a16:creationId xmlns:a16="http://schemas.microsoft.com/office/drawing/2014/main" id="{8665C7D6-A103-0E1E-2931-59B3685357B8}"/>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6989" b="89785" l="10000" r="90000">
                        <a14:foregroundMark x1="90000" y1="62903" x2="90000" y2="62903"/>
                        <a14:foregroundMark x1="32963" y1="6989" x2="32963" y2="6989"/>
                      </a14:backgroundRemoval>
                    </a14:imgEffect>
                  </a14:imgLayer>
                </a14:imgProps>
              </a:ext>
              <a:ext uri="{28A0092B-C50C-407E-A947-70E740481C1C}">
                <a14:useLocalDpi xmlns:a14="http://schemas.microsoft.com/office/drawing/2010/main" val="0"/>
              </a:ext>
            </a:extLst>
          </a:blip>
          <a:stretch>
            <a:fillRect/>
          </a:stretch>
        </p:blipFill>
        <p:spPr>
          <a:xfrm>
            <a:off x="681564" y="6417752"/>
            <a:ext cx="744872" cy="513134"/>
          </a:xfrm>
          <a:prstGeom prst="rect">
            <a:avLst/>
          </a:prstGeom>
        </p:spPr>
      </p:pic>
      <p:pic>
        <p:nvPicPr>
          <p:cNvPr id="10" name="Image 18" descr="Une image contenant objet, horloge&#10;&#10;Description générée automatiquement">
            <a:extLst>
              <a:ext uri="{FF2B5EF4-FFF2-40B4-BE49-F238E27FC236}">
                <a16:creationId xmlns:a16="http://schemas.microsoft.com/office/drawing/2014/main" id="{2071F7D7-F796-094F-0288-118F4B6B392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923209" y="5931076"/>
            <a:ext cx="638599" cy="865521"/>
          </a:xfrm>
          <a:prstGeom prst="rect">
            <a:avLst/>
          </a:prstGeom>
        </p:spPr>
      </p:pic>
      <p:pic>
        <p:nvPicPr>
          <p:cNvPr id="9" name="Picture 38" descr="Icon&#10;&#10;Description automatically generated">
            <a:extLst>
              <a:ext uri="{FF2B5EF4-FFF2-40B4-BE49-F238E27FC236}">
                <a16:creationId xmlns:a16="http://schemas.microsoft.com/office/drawing/2014/main" id="{D3C81B43-DA17-DF5F-F726-A67830C8BBB9}"/>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7559" b="92361" l="9984" r="89976">
                        <a14:foregroundMark x1="34923" y1="13581" x2="49030" y2="59984"/>
                        <a14:foregroundMark x1="45554" y1="87914" x2="54204" y2="88157"/>
                        <a14:foregroundMark x1="53961" y1="11843" x2="45837" y2="11116"/>
                        <a14:foregroundMark x1="45837" y1="11116" x2="43088" y2="11601"/>
                        <a14:foregroundMark x1="38884" y1="11116" x2="44826" y2="12854"/>
                        <a14:foregroundMark x1="41593" y1="11358" x2="49757" y2="12854"/>
                        <a14:foregroundMark x1="46281" y1="11358" x2="49757" y2="11358"/>
                        <a14:foregroundMark x1="43088" y1="20736" x2="36661" y2="54082"/>
                        <a14:foregroundMark x1="36661" y1="54082" x2="40622" y2="51617"/>
                        <a14:foregroundMark x1="34438" y1="10873" x2="42563" y2="10914"/>
                        <a14:foregroundMark x1="42563" y1="10914" x2="50930" y2="10388"/>
                        <a14:foregroundMark x1="50930" y1="10388" x2="62854" y2="11358"/>
                        <a14:foregroundMark x1="61358" y1="90380" x2="34196" y2="88399"/>
                        <a14:foregroundMark x1="54931" y1="14834" x2="50243" y2="46160"/>
                        <a14:foregroundMark x1="65562" y1="13824" x2="42684" y2="7882"/>
                        <a14:foregroundMark x1="42684" y1="7882" x2="37389" y2="7639"/>
                        <a14:foregroundMark x1="60873" y1="10105" x2="67017" y2="13096"/>
                        <a14:foregroundMark x1="36661" y1="9135" x2="31487" y2="14026"/>
                        <a14:foregroundMark x1="31487" y1="14026" x2="31245" y2="15562"/>
                        <a14:foregroundMark x1="30760" y1="77526" x2="31690" y2="84883"/>
                        <a14:foregroundMark x1="31690" y1="84883" x2="36176" y2="90461"/>
                        <a14:foregroundMark x1="36176" y1="90461" x2="43614" y2="91108"/>
                        <a14:foregroundMark x1="43614" y1="91108" x2="58044" y2="90461"/>
                        <a14:foregroundMark x1="58044" y1="90461" x2="52627" y2="84196"/>
                        <a14:foregroundMark x1="52627" y1="84196" x2="38359" y2="84600"/>
                        <a14:foregroundMark x1="38359" y1="84600" x2="66047" y2="87672"/>
                        <a14:foregroundMark x1="63096" y1="91350" x2="67542" y2="85530"/>
                        <a14:foregroundMark x1="67542" y1="85530" x2="67542" y2="85449"/>
                        <a14:foregroundMark x1="60873" y1="92361" x2="47534" y2="91835"/>
                        <a14:foregroundMark x1="29749" y1="22959" x2="30234" y2="54810"/>
                        <a14:foregroundMark x1="69240" y1="37268" x2="70008" y2="57761"/>
                        <a14:foregroundMark x1="69240" y1="36540" x2="69766" y2="35812"/>
                        <a14:foregroundMark x1="69523" y1="31609" x2="69766" y2="30598"/>
                        <a14:foregroundMark x1="70008" y1="26920" x2="69766" y2="25424"/>
                        <a14:foregroundMark x1="28254" y1="26192" x2="28254" y2="26192"/>
                        <a14:foregroundMark x1="28254" y1="25667" x2="28254" y2="25667"/>
                        <a14:foregroundMark x1="28011" y1="24697" x2="28011" y2="24697"/>
                        <a14:foregroundMark x1="28011" y1="33589" x2="28254" y2="35044"/>
                      </a14:backgroundRemoval>
                    </a14:imgEffect>
                  </a14:imgLayer>
                </a14:imgProps>
              </a:ext>
              <a:ext uri="{28A0092B-C50C-407E-A947-70E740481C1C}">
                <a14:useLocalDpi xmlns:a14="http://schemas.microsoft.com/office/drawing/2010/main" val="0"/>
              </a:ext>
            </a:extLst>
          </a:blip>
          <a:stretch>
            <a:fillRect/>
          </a:stretch>
        </p:blipFill>
        <p:spPr>
          <a:xfrm rot="5400000">
            <a:off x="11059468" y="4570685"/>
            <a:ext cx="804672" cy="804672"/>
          </a:xfrm>
          <a:prstGeom prst="rect">
            <a:avLst/>
          </a:prstGeom>
        </p:spPr>
      </p:pic>
      <p:pic>
        <p:nvPicPr>
          <p:cNvPr id="13" name="Image 12">
            <a:extLst>
              <a:ext uri="{FF2B5EF4-FFF2-40B4-BE49-F238E27FC236}">
                <a16:creationId xmlns:a16="http://schemas.microsoft.com/office/drawing/2014/main" id="{A6E8E312-A668-3C8D-EEB4-CF9C86C1826F}"/>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9753" b="94905" l="10000" r="90000">
                        <a14:foregroundMark x1="42154" y1="38865" x2="49846" y2="39447"/>
                        <a14:foregroundMark x1="56308" y1="36390" x2="57077" y2="38865"/>
                        <a14:foregroundMark x1="57077" y1="90975" x2="40462" y2="91849"/>
                        <a14:foregroundMark x1="40462" y1="91849" x2="38769" y2="89956"/>
                        <a14:foregroundMark x1="32462" y1="91412" x2="32462" y2="91412"/>
                        <a14:foregroundMark x1="29692" y1="94905" x2="29692" y2="94905"/>
                        <a14:backgroundMark x1="28154" y1="79330" x2="28154" y2="79330"/>
                        <a14:backgroundMark x1="68154" y1="79622" x2="68154" y2="79622"/>
                        <a14:backgroundMark x1="67538" y1="80640" x2="67538" y2="80640"/>
                      </a14:backgroundRemoval>
                    </a14:imgEffect>
                  </a14:imgLayer>
                </a14:imgProps>
              </a:ext>
              <a:ext uri="{28A0092B-C50C-407E-A947-70E740481C1C}">
                <a14:useLocalDpi xmlns:a14="http://schemas.microsoft.com/office/drawing/2010/main" val="0"/>
              </a:ext>
            </a:extLst>
          </a:blip>
          <a:stretch>
            <a:fillRect/>
          </a:stretch>
        </p:blipFill>
        <p:spPr>
          <a:xfrm>
            <a:off x="394578" y="4843071"/>
            <a:ext cx="1029409" cy="1088005"/>
          </a:xfrm>
          <a:prstGeom prst="rect">
            <a:avLst/>
          </a:prstGeom>
        </p:spPr>
      </p:pic>
      <p:pic>
        <p:nvPicPr>
          <p:cNvPr id="3" name="Image 2">
            <a:extLst>
              <a:ext uri="{FF2B5EF4-FFF2-40B4-BE49-F238E27FC236}">
                <a16:creationId xmlns:a16="http://schemas.microsoft.com/office/drawing/2014/main" id="{CBF50DD4-2691-1386-46C1-B2D9E5B9D761}"/>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9473" b="91211" l="9961" r="89844">
                        <a14:foregroundMark x1="39258" y1="39453" x2="37500" y2="40527"/>
                        <a14:foregroundMark x1="44336" y1="88770" x2="47266" y2="91211"/>
                        <a14:foregroundMark x1="46582" y1="9473" x2="49512" y2="11035"/>
                        <a14:backgroundMark x1="30273" y1="86816" x2="35547" y2="93750"/>
                        <a14:backgroundMark x1="35547" y1="93750" x2="35547" y2="93848"/>
                        <a14:backgroundMark x1="52148" y1="92969" x2="52148" y2="92969"/>
                      </a14:backgroundRemoval>
                    </a14:imgEffect>
                  </a14:imgLayer>
                </a14:imgProps>
              </a:ext>
            </a:extLst>
          </a:blip>
          <a:srcRect l="29785" t="2665" r="31110" b="5944"/>
          <a:stretch/>
        </p:blipFill>
        <p:spPr>
          <a:xfrm flipH="1">
            <a:off x="975765" y="3850195"/>
            <a:ext cx="373100" cy="871953"/>
          </a:xfrm>
          <a:prstGeom prst="rect">
            <a:avLst/>
          </a:prstGeom>
        </p:spPr>
      </p:pic>
      <p:pic>
        <p:nvPicPr>
          <p:cNvPr id="4" name="Image 3">
            <a:extLst>
              <a:ext uri="{FF2B5EF4-FFF2-40B4-BE49-F238E27FC236}">
                <a16:creationId xmlns:a16="http://schemas.microsoft.com/office/drawing/2014/main" id="{385C08A2-5F30-C63B-7647-3ED5A5D1F104}"/>
              </a:ext>
            </a:extLst>
          </p:cNvPr>
          <p:cNvPicPr>
            <a:picLocks noChangeAspect="1"/>
          </p:cNvPicPr>
          <p:nvPr/>
        </p:nvPicPr>
        <p:blipFill>
          <a:blip r:embed="rId23">
            <a:extLst>
              <a:ext uri="{BEBA8EAE-BF5A-486C-A8C5-ECC9F3942E4B}">
                <a14:imgProps xmlns:a14="http://schemas.microsoft.com/office/drawing/2010/main">
                  <a14:imgLayer r:embed="rId24">
                    <a14:imgEffect>
                      <a14:backgroundRemoval t="10000" b="90000" l="10000" r="90000">
                        <a14:backgroundMark x1="12012" y1="82227" x2="14941" y2="84668"/>
                      </a14:backgroundRemoval>
                    </a14:imgEffect>
                  </a14:imgLayer>
                </a14:imgProps>
              </a:ext>
            </a:extLst>
          </a:blip>
          <a:stretch>
            <a:fillRect/>
          </a:stretch>
        </p:blipFill>
        <p:spPr>
          <a:xfrm>
            <a:off x="11006291" y="3647210"/>
            <a:ext cx="725556" cy="725556"/>
          </a:xfrm>
          <a:prstGeom prst="rect">
            <a:avLst/>
          </a:prstGeom>
        </p:spPr>
      </p:pic>
      <p:pic>
        <p:nvPicPr>
          <p:cNvPr id="7" name="Image 6">
            <a:extLst>
              <a:ext uri="{FF2B5EF4-FFF2-40B4-BE49-F238E27FC236}">
                <a16:creationId xmlns:a16="http://schemas.microsoft.com/office/drawing/2014/main" id="{FD69FFCB-2193-0291-93AE-53BEF69BCAC7}"/>
              </a:ext>
            </a:extLst>
          </p:cNvPr>
          <p:cNvPicPr>
            <a:picLocks noChangeAspect="1"/>
          </p:cNvPicPr>
          <p:nvPr/>
        </p:nvPicPr>
        <p:blipFill>
          <a:blip r:embed="rId25">
            <a:extLst>
              <a:ext uri="{BEBA8EAE-BF5A-486C-A8C5-ECC9F3942E4B}">
                <a14:imgProps xmlns:a14="http://schemas.microsoft.com/office/drawing/2010/main">
                  <a14:imgLayer r:embed="rId26">
                    <a14:imgEffect>
                      <a14:backgroundRemoval t="3809" b="94141" l="9961" r="89844">
                        <a14:foregroundMark x1="33398" y1="9570" x2="38477" y2="6934"/>
                        <a14:foregroundMark x1="48438" y1="4297" x2="47949" y2="3906"/>
                        <a14:foregroundMark x1="28418" y1="88672" x2="35840" y2="93262"/>
                        <a14:foregroundMark x1="35840" y1="93262" x2="39258" y2="94141"/>
                      </a14:backgroundRemoval>
                    </a14:imgEffect>
                  </a14:imgLayer>
                </a14:imgProps>
              </a:ext>
            </a:extLst>
          </a:blip>
          <a:stretch>
            <a:fillRect/>
          </a:stretch>
        </p:blipFill>
        <p:spPr>
          <a:xfrm>
            <a:off x="2501810" y="3675869"/>
            <a:ext cx="2096203" cy="2096203"/>
          </a:xfrm>
          <a:prstGeom prst="rect">
            <a:avLst/>
          </a:prstGeom>
        </p:spPr>
      </p:pic>
      <p:pic>
        <p:nvPicPr>
          <p:cNvPr id="6" name="Image 5">
            <a:extLst>
              <a:ext uri="{FF2B5EF4-FFF2-40B4-BE49-F238E27FC236}">
                <a16:creationId xmlns:a16="http://schemas.microsoft.com/office/drawing/2014/main" id="{BAEFCB86-35CC-9F15-B696-881625E7BE0D}"/>
              </a:ext>
            </a:extLst>
          </p:cNvPr>
          <p:cNvPicPr>
            <a:picLocks noChangeAspect="1"/>
          </p:cNvPicPr>
          <p:nvPr/>
        </p:nvPicPr>
        <p:blipFill>
          <a:blip r:embed="rId27"/>
          <a:srcRect l="40638" t="23476" r="12603" b="16653"/>
          <a:stretch/>
        </p:blipFill>
        <p:spPr>
          <a:xfrm>
            <a:off x="2737189" y="4883648"/>
            <a:ext cx="1443377" cy="1848134"/>
          </a:xfrm>
          <a:prstGeom prst="rect">
            <a:avLst/>
          </a:prstGeom>
        </p:spPr>
      </p:pic>
      <p:pic>
        <p:nvPicPr>
          <p:cNvPr id="14" name="Image 13">
            <a:extLst>
              <a:ext uri="{FF2B5EF4-FFF2-40B4-BE49-F238E27FC236}">
                <a16:creationId xmlns:a16="http://schemas.microsoft.com/office/drawing/2014/main" id="{61907FF1-E244-7B79-A951-36A84B4EF67B}"/>
              </a:ext>
            </a:extLst>
          </p:cNvPr>
          <p:cNvPicPr>
            <a:picLocks noChangeAspect="1"/>
          </p:cNvPicPr>
          <p:nvPr/>
        </p:nvPicPr>
        <p:blipFill>
          <a:blip r:embed="rId28">
            <a:extLst>
              <a:ext uri="{BEBA8EAE-BF5A-486C-A8C5-ECC9F3942E4B}">
                <a14:imgProps xmlns:a14="http://schemas.microsoft.com/office/drawing/2010/main">
                  <a14:imgLayer r:embed="rId29">
                    <a14:imgEffect>
                      <a14:backgroundRemoval t="2217" b="95567" l="9091" r="89899">
                        <a14:foregroundMark x1="44108" y1="6158" x2="44108" y2="6158"/>
                        <a14:foregroundMark x1="44108" y1="6158" x2="48822" y2="8621"/>
                        <a14:foregroundMark x1="48822" y1="8621" x2="48822" y2="8621"/>
                        <a14:foregroundMark x1="42761" y1="16995" x2="29630" y2="28571"/>
                        <a14:foregroundMark x1="57576" y1="13793" x2="57576" y2="26108"/>
                        <a14:foregroundMark x1="57576" y1="26108" x2="57576" y2="26108"/>
                        <a14:foregroundMark x1="56902" y1="20197" x2="56902" y2="20197"/>
                        <a14:foregroundMark x1="59259" y1="23645" x2="59259" y2="23645"/>
                        <a14:foregroundMark x1="58586" y1="22167" x2="58586" y2="22167"/>
                        <a14:foregroundMark x1="60269" y1="17488" x2="60269" y2="17488"/>
                        <a14:foregroundMark x1="60606" y1="18227" x2="45455" y2="26601"/>
                        <a14:foregroundMark x1="45455" y1="26601" x2="57239" y2="13547"/>
                        <a14:foregroundMark x1="57239" y1="13547" x2="50505" y2="31281"/>
                        <a14:foregroundMark x1="50505" y1="31281" x2="55219" y2="26355"/>
                        <a14:foregroundMark x1="60269" y1="17734" x2="63636" y2="19704"/>
                        <a14:foregroundMark x1="39731" y1="17488" x2="35354" y2="22414"/>
                        <a14:foregroundMark x1="36027" y1="19704" x2="40741" y2="19951"/>
                        <a14:foregroundMark x1="40404" y1="21429" x2="44108" y2="21182"/>
                        <a14:foregroundMark x1="37710" y1="87192" x2="29630" y2="92118"/>
                        <a14:foregroundMark x1="34343" y1="95074" x2="34343" y2="95074"/>
                        <a14:foregroundMark x1="88889" y1="41872" x2="88889" y2="41872"/>
                        <a14:foregroundMark x1="9091" y1="44335" x2="9091" y2="44335"/>
                        <a14:foregroundMark x1="43771" y1="2463" x2="43771" y2="2463"/>
                        <a14:foregroundMark x1="57239" y1="95567" x2="57239" y2="95567"/>
                      </a14:backgroundRemoval>
                    </a14:imgEffect>
                  </a14:imgLayer>
                </a14:imgProps>
              </a:ext>
              <a:ext uri="{28A0092B-C50C-407E-A947-70E740481C1C}">
                <a14:useLocalDpi xmlns:a14="http://schemas.microsoft.com/office/drawing/2010/main" val="0"/>
              </a:ext>
            </a:extLst>
          </a:blip>
          <a:stretch>
            <a:fillRect/>
          </a:stretch>
        </p:blipFill>
        <p:spPr>
          <a:xfrm>
            <a:off x="3120427" y="2924872"/>
            <a:ext cx="676899" cy="925323"/>
          </a:xfrm>
          <a:prstGeom prst="rect">
            <a:avLst/>
          </a:prstGeom>
        </p:spPr>
      </p:pic>
      <p:pic>
        <p:nvPicPr>
          <p:cNvPr id="12" name="Image 11">
            <a:extLst>
              <a:ext uri="{FF2B5EF4-FFF2-40B4-BE49-F238E27FC236}">
                <a16:creationId xmlns:a16="http://schemas.microsoft.com/office/drawing/2014/main" id="{FBA7690F-67CE-1583-1C85-EC671B6873C6}"/>
              </a:ext>
            </a:extLst>
          </p:cNvPr>
          <p:cNvPicPr>
            <a:picLocks noChangeAspect="1"/>
          </p:cNvPicPr>
          <p:nvPr/>
        </p:nvPicPr>
        <p:blipFill>
          <a:blip r:embed="rId30">
            <a:extLst>
              <a:ext uri="{BEBA8EAE-BF5A-486C-A8C5-ECC9F3942E4B}">
                <a14:imgProps xmlns:a14="http://schemas.microsoft.com/office/drawing/2010/main">
                  <a14:imgLayer r:embed="rId31">
                    <a14:imgEffect>
                      <a14:backgroundRemoval t="3418" b="98828" l="9915" r="99787">
                        <a14:foregroundMark x1="68870" y1="14160" x2="68870" y2="14160"/>
                        <a14:foregroundMark x1="67591" y1="13379" x2="67591" y2="13379"/>
                        <a14:foregroundMark x1="67484" y1="13379" x2="67484" y2="13379"/>
                        <a14:foregroundMark x1="67484" y1="13379" x2="67484" y2="13379"/>
                        <a14:foregroundMark x1="67271" y1="12793" x2="67271" y2="12793"/>
                        <a14:foregroundMark x1="65458" y1="10059" x2="65458" y2="10059"/>
                        <a14:foregroundMark x1="65245" y1="10059" x2="65245" y2="10059"/>
                        <a14:foregroundMark x1="65245" y1="10059" x2="65245" y2="10059"/>
                        <a14:foregroundMark x1="65245" y1="9863" x2="64606" y2="9668"/>
                        <a14:foregroundMark x1="62900" y1="7617" x2="62900" y2="7617"/>
                        <a14:foregroundMark x1="62367" y1="6934" x2="62367" y2="6934"/>
                        <a14:foregroundMark x1="61727" y1="6055" x2="61727" y2="6055"/>
                        <a14:foregroundMark x1="58422" y1="3418" x2="58422" y2="3418"/>
                        <a14:foregroundMark x1="58422" y1="3418" x2="58422" y2="3418"/>
                        <a14:foregroundMark x1="64606" y1="11035" x2="66205" y2="12695"/>
                        <a14:foregroundMark x1="69190" y1="16309" x2="70896" y2="19434"/>
                        <a14:foregroundMark x1="71002" y1="20410" x2="73028" y2="25195"/>
                        <a14:foregroundMark x1="73134" y1="25977" x2="75480" y2="34570"/>
                        <a14:foregroundMark x1="75480" y1="34570" x2="75480" y2="34570"/>
                        <a14:foregroundMark x1="75480" y1="34570" x2="75480" y2="34570"/>
                        <a14:foregroundMark x1="75480" y1="34570" x2="77825" y2="33398"/>
                        <a14:foregroundMark x1="81237" y1="30078" x2="82836" y2="28809"/>
                        <a14:foregroundMark x1="85394" y1="25879" x2="85394" y2="25879"/>
                        <a14:foregroundMark x1="86141" y1="24512" x2="86247" y2="23730"/>
                        <a14:foregroundMark x1="86887" y1="20117" x2="86887" y2="20117"/>
                        <a14:foregroundMark x1="86887" y1="20117" x2="85608" y2="20703"/>
                        <a14:foregroundMark x1="83475" y1="23730" x2="82836" y2="24707"/>
                        <a14:foregroundMark x1="82836" y1="24707" x2="82836" y2="24707"/>
                        <a14:foregroundMark x1="76013" y1="27832" x2="72281" y2="29102"/>
                        <a14:foregroundMark x1="63859" y1="29102" x2="63859" y2="30078"/>
                        <a14:foregroundMark x1="67058" y1="30078" x2="68870" y2="30078"/>
                        <a14:foregroundMark x1="73348" y1="30469" x2="79318" y2="33203"/>
                        <a14:foregroundMark x1="81983" y1="33594" x2="85075" y2="33789"/>
                        <a14:foregroundMark x1="86887" y1="33789" x2="88273" y2="34375"/>
                        <a14:foregroundMark x1="90618" y1="34375" x2="92751" y2="35742"/>
                        <a14:foregroundMark x1="92751" y1="35742" x2="92751" y2="35742"/>
                        <a14:foregroundMark x1="93497" y1="34375" x2="93497" y2="33203"/>
                        <a14:foregroundMark x1="91684" y1="29102" x2="91684" y2="29102"/>
                        <a14:foregroundMark x1="91684" y1="29102" x2="91684" y2="29102"/>
                        <a14:foregroundMark x1="89872" y1="27344" x2="86887" y2="33594"/>
                        <a14:foregroundMark x1="86674" y1="33789" x2="86887" y2="34277"/>
                        <a14:foregroundMark x1="88060" y1="35059" x2="89552" y2="37695"/>
                        <a14:foregroundMark x1="89552" y1="37695" x2="89552" y2="37695"/>
                        <a14:foregroundMark x1="91684" y1="34375" x2="91684" y2="34375"/>
                        <a14:foregroundMark x1="91684" y1="33789" x2="91684" y2="33789"/>
                        <a14:foregroundMark x1="92004" y1="32617" x2="90832" y2="33594"/>
                        <a14:foregroundMark x1="89552" y1="35352" x2="89019" y2="36523"/>
                        <a14:foregroundMark x1="88060" y1="37402" x2="86994" y2="39160"/>
                        <a14:foregroundMark x1="90405" y1="39355" x2="93817" y2="39355"/>
                        <a14:foregroundMark x1="94563" y1="38965" x2="94563" y2="38965"/>
                        <a14:foregroundMark x1="94243" y1="38965" x2="93710" y2="38965"/>
                        <a14:foregroundMark x1="93284" y1="38965" x2="93284" y2="38965"/>
                        <a14:foregroundMark x1="95629" y1="35254" x2="95629" y2="35254"/>
                        <a14:foregroundMark x1="95629" y1="34863" x2="95629" y2="34863"/>
                        <a14:foregroundMark x1="95629" y1="33887" x2="95629" y2="33887"/>
                        <a14:foregroundMark x1="95629" y1="31445" x2="95629" y2="31445"/>
                        <a14:foregroundMark x1="96162" y1="31445" x2="96908" y2="32617"/>
                        <a14:foregroundMark x1="96908" y1="33105" x2="96908" y2="33789"/>
                        <a14:foregroundMark x1="96908" y1="34766" x2="96908" y2="35742"/>
                        <a14:foregroundMark x1="97228" y1="33398" x2="97228" y2="33398"/>
                        <a14:foregroundMark x1="98827" y1="32910" x2="98827" y2="32910"/>
                        <a14:foregroundMark x1="98827" y1="33105" x2="97974" y2="33789"/>
                        <a14:foregroundMark x1="94883" y1="35352" x2="94350" y2="35840"/>
                        <a14:foregroundMark x1="94776" y1="28809" x2="94776" y2="28809"/>
                        <a14:foregroundMark x1="95096" y1="28809" x2="95842" y2="30469"/>
                        <a14:foregroundMark x1="96695" y1="32617" x2="96695" y2="33789"/>
                        <a14:foregroundMark x1="96695" y1="34277" x2="96695" y2="34277"/>
                        <a14:foregroundMark x1="96588" y1="34570" x2="96588" y2="34570"/>
                        <a14:foregroundMark x1="96588" y1="31445" x2="96588" y2="31445"/>
                        <a14:foregroundMark x1="96375" y1="30273" x2="96375" y2="30273"/>
                        <a14:foregroundMark x1="96588" y1="32227" x2="96588" y2="33203"/>
                        <a14:foregroundMark x1="96588" y1="35352" x2="96695" y2="36523"/>
                        <a14:foregroundMark x1="97122" y1="34570" x2="97122" y2="34570"/>
                        <a14:foregroundMark x1="97228" y1="32422" x2="97228" y2="32422"/>
                        <a14:foregroundMark x1="97441" y1="31445" x2="97441" y2="31445"/>
                        <a14:foregroundMark x1="97441" y1="31250" x2="97441" y2="31250"/>
                        <a14:foregroundMark x1="98507" y1="33398" x2="98827" y2="33887"/>
                        <a14:foregroundMark x1="98827" y1="34082" x2="98827" y2="34082"/>
                        <a14:foregroundMark x1="97974" y1="31445" x2="97974" y2="31445"/>
                        <a14:foregroundMark x1="96162" y1="28613" x2="96162" y2="28613"/>
                        <a14:foregroundMark x1="96162" y1="28613" x2="95096" y2="29297"/>
                        <a14:foregroundMark x1="94883" y1="31738" x2="94883" y2="33398"/>
                        <a14:foregroundMark x1="94883" y1="33398" x2="95309" y2="35352"/>
                        <a14:foregroundMark x1="95416" y1="35352" x2="95416" y2="35352"/>
                        <a14:foregroundMark x1="95629" y1="32715" x2="96162" y2="31641"/>
                        <a14:foregroundMark x1="96695" y1="28809" x2="96695" y2="28809"/>
                        <a14:foregroundMark x1="96695" y1="30469" x2="96695" y2="31250"/>
                        <a14:foregroundMark x1="96695" y1="31934" x2="97441" y2="33594"/>
                        <a14:foregroundMark x1="97974" y1="34277" x2="98294" y2="35059"/>
                        <a14:foregroundMark x1="98827" y1="35059" x2="99787" y2="35059"/>
                        <a14:foregroundMark x1="99787" y1="34375" x2="99787" y2="34375"/>
                        <a14:foregroundMark x1="98827" y1="33203" x2="98827" y2="33203"/>
                        <a14:foregroundMark x1="98827" y1="33203" x2="98827" y2="33203"/>
                        <a14:foregroundMark x1="98507" y1="32910" x2="97974" y2="32910"/>
                        <a14:foregroundMark x1="97441" y1="32227" x2="97441" y2="32227"/>
                        <a14:foregroundMark x1="96908" y1="31445" x2="96908" y2="31445"/>
                        <a14:foregroundMark x1="96908" y1="29590" x2="96908" y2="29590"/>
                        <a14:foregroundMark x1="96375" y1="29590" x2="94776" y2="32715"/>
                        <a14:foregroundMark x1="94776" y1="32715" x2="94563" y2="34766"/>
                        <a14:foregroundMark x1="94563" y1="34766" x2="94776" y2="36523"/>
                        <a14:foregroundMark x1="98294" y1="32910" x2="98294" y2="32910"/>
                        <a14:foregroundMark x1="98507" y1="33105" x2="98507" y2="33105"/>
                        <a14:foregroundMark x1="98507" y1="31641" x2="98507" y2="31641"/>
                        <a14:foregroundMark x1="99254" y1="32910" x2="99254" y2="32910"/>
                        <a14:foregroundMark x1="99787" y1="33203" x2="99787" y2="33203"/>
                        <a14:foregroundMark x1="86141" y1="13477" x2="86141" y2="13477"/>
                        <a14:foregroundMark x1="85928" y1="13477" x2="85394" y2="13477"/>
                        <a14:foregroundMark x1="79638" y1="11719" x2="79638" y2="11719"/>
                        <a14:foregroundMark x1="81983" y1="13867" x2="82836" y2="14844"/>
                        <a14:foregroundMark x1="85394" y1="14844" x2="85394" y2="14844"/>
                        <a14:foregroundMark x1="85714" y1="13672" x2="85714" y2="13672"/>
                        <a14:foregroundMark x1="82303" y1="12988" x2="81450" y2="13379"/>
                        <a14:foregroundMark x1="80704" y1="13379" x2="80704" y2="13379"/>
                        <a14:foregroundMark x1="79424" y1="13672" x2="78358" y2="13672"/>
                        <a14:foregroundMark x1="77825" y1="12988" x2="77825" y2="12988"/>
                        <a14:foregroundMark x1="79638" y1="12305" x2="81130" y2="12500"/>
                        <a14:foregroundMark x1="81663" y1="12500" x2="81663" y2="12500"/>
                        <a14:foregroundMark x1="82303" y1="13379" x2="84009" y2="14160"/>
                        <a14:foregroundMark x1="85075" y1="14453" x2="85608" y2="14844"/>
                        <a14:foregroundMark x1="86674" y1="15137" x2="87420" y2="15332"/>
                        <a14:foregroundMark x1="86141" y1="15332" x2="85394" y2="15332"/>
                        <a14:foregroundMark x1="84648" y1="13867" x2="83795" y2="12695"/>
                        <a14:foregroundMark x1="81663" y1="10742" x2="80384" y2="10742"/>
                        <a14:foregroundMark x1="80384" y1="12695" x2="80384" y2="12695"/>
                        <a14:foregroundMark x1="80171" y1="12695" x2="79424" y2="13379"/>
                        <a14:foregroundMark x1="79318" y1="13672" x2="79318" y2="13672"/>
                        <a14:foregroundMark x1="79318" y1="13965" x2="79957" y2="13965"/>
                        <a14:foregroundMark x1="81130" y1="13867" x2="83262" y2="13672"/>
                        <a14:foregroundMark x1="84328" y1="13184" x2="84861" y2="12988"/>
                        <a14:foregroundMark x1="84861" y1="12988" x2="85608" y2="13965"/>
                        <a14:foregroundMark x1="85608" y1="14160" x2="85714" y2="15332"/>
                        <a14:foregroundMark x1="86141" y1="15820" x2="86247" y2="16504"/>
                        <a14:foregroundMark x1="86461" y1="16504" x2="86461" y2="16504"/>
                        <a14:foregroundMark x1="87207" y1="16309" x2="87207" y2="16309"/>
                        <a14:foregroundMark x1="86674" y1="14453" x2="86674" y2="14453"/>
                        <a14:foregroundMark x1="86674" y1="14453" x2="86674" y2="14453"/>
                        <a14:foregroundMark x1="86674" y1="14355" x2="86674" y2="14355"/>
                        <a14:foregroundMark x1="85394" y1="13379" x2="85394" y2="13379"/>
                        <a14:foregroundMark x1="85394" y1="13379" x2="85394" y2="13379"/>
                        <a14:foregroundMark x1="83582" y1="12695" x2="83582" y2="12695"/>
                        <a14:foregroundMark x1="82836" y1="12695" x2="82836" y2="12695"/>
                        <a14:foregroundMark x1="81983" y1="12695" x2="81983" y2="12695"/>
                        <a14:foregroundMark x1="67804" y1="13867" x2="67804" y2="13867"/>
                        <a14:foregroundMark x1="67484" y1="13965" x2="66205" y2="15137"/>
                        <a14:foregroundMark x1="66205" y1="16113" x2="66205" y2="16797"/>
                        <a14:foregroundMark x1="66738" y1="16602" x2="66738" y2="16602"/>
                        <a14:foregroundMark x1="66738" y1="14453" x2="66738" y2="14453"/>
                        <a14:foregroundMark x1="67591" y1="13672" x2="68124" y2="13477"/>
                        <a14:foregroundMark x1="69190" y1="12988" x2="70682" y2="12988"/>
                        <a14:foregroundMark x1="71215" y1="12988" x2="71215" y2="12988"/>
                        <a14:foregroundMark x1="71535" y1="12988" x2="72281" y2="13672"/>
                        <a14:foregroundMark x1="73028" y1="13672" x2="73348" y2="14160"/>
                        <a14:foregroundMark x1="73667" y1="14648" x2="74307" y2="15137"/>
                        <a14:foregroundMark x1="74627" y1="15137" x2="74627" y2="15137"/>
                        <a14:foregroundMark x1="74840" y1="15332" x2="74840" y2="15332"/>
                        <a14:foregroundMark x1="74094" y1="12695" x2="74094" y2="12695"/>
                        <a14:foregroundMark x1="74094" y1="12695" x2="74094" y2="12695"/>
                        <a14:foregroundMark x1="22708" y1="92480" x2="22708" y2="92480"/>
                        <a14:foregroundMark x1="22708" y1="95996" x2="22708" y2="95996"/>
                        <a14:foregroundMark x1="22708" y1="93848" x2="22708" y2="93848"/>
                        <a14:foregroundMark x1="22175" y1="92188" x2="22175" y2="92188"/>
                        <a14:foregroundMark x1="22175" y1="91992" x2="22175" y2="91992"/>
                        <a14:foregroundMark x1="23454" y1="96094" x2="23454" y2="96094"/>
                        <a14:foregroundMark x1="23454" y1="96094" x2="23241" y2="94629"/>
                        <a14:foregroundMark x1="22495" y1="91211" x2="22495" y2="91211"/>
                        <a14:foregroundMark x1="22281" y1="91016" x2="22281" y2="91016"/>
                        <a14:foregroundMark x1="32409" y1="90820" x2="32409" y2="90820"/>
                        <a14:foregroundMark x1="32409" y1="92969" x2="32409" y2="92969"/>
                        <a14:foregroundMark x1="31983" y1="92383" x2="31983" y2="92383"/>
                        <a14:foregroundMark x1="31130" y1="91016" x2="31130" y2="91016"/>
                        <a14:foregroundMark x1="31130" y1="91016" x2="31130" y2="91016"/>
                        <a14:foregroundMark x1="30917" y1="91699" x2="30917" y2="92871"/>
                        <a14:foregroundMark x1="30917" y1="92871" x2="30917" y2="92871"/>
                        <a14:foregroundMark x1="31343" y1="92871" x2="32409" y2="92871"/>
                        <a14:foregroundMark x1="32942" y1="92480" x2="32942" y2="92480"/>
                        <a14:foregroundMark x1="35394" y1="92480" x2="35394" y2="92480"/>
                        <a14:foregroundMark x1="47655" y1="95313" x2="47655" y2="95313"/>
                        <a14:foregroundMark x1="47974" y1="96484" x2="47655" y2="97168"/>
                        <a14:foregroundMark x1="47122" y1="97168" x2="46375" y2="97168"/>
                        <a14:foregroundMark x1="45309" y1="95996" x2="45309" y2="95996"/>
                        <a14:foregroundMark x1="50000" y1="95801" x2="50000" y2="95801"/>
                        <a14:foregroundMark x1="49254" y1="95117" x2="49254" y2="95117"/>
                        <a14:foregroundMark x1="47974" y1="93652" x2="47441" y2="93652"/>
                        <a14:foregroundMark x1="46588" y1="93359" x2="46588" y2="92383"/>
                        <a14:foregroundMark x1="46588" y1="91016" x2="46588" y2="91016"/>
                        <a14:foregroundMark x1="46588" y1="91016" x2="46588" y2="91016"/>
                        <a14:foregroundMark x1="47441" y1="93652" x2="47441" y2="93652"/>
                        <a14:foregroundMark x1="47441" y1="94141" x2="47441" y2="94141"/>
                        <a14:foregroundMark x1="47441" y1="94141" x2="47441" y2="94141"/>
                        <a14:foregroundMark x1="57143" y1="95508" x2="57143" y2="95508"/>
                        <a14:foregroundMark x1="57356" y1="95508" x2="58102" y2="95313"/>
                        <a14:foregroundMark x1="58422" y1="95117" x2="59168" y2="94629"/>
                        <a14:foregroundMark x1="59915" y1="94629" x2="60768" y2="95117"/>
                        <a14:foregroundMark x1="60981" y1="95117" x2="60981" y2="95117"/>
                        <a14:foregroundMark x1="60981" y1="95117" x2="60981" y2="95117"/>
                        <a14:foregroundMark x1="59701" y1="94531" x2="59701" y2="94531"/>
                        <a14:foregroundMark x1="58635" y1="92871" x2="58635" y2="92871"/>
                        <a14:foregroundMark x1="58316" y1="91992" x2="58316" y2="91992"/>
                        <a14:foregroundMark x1="57889" y1="91504" x2="57889" y2="91504"/>
                        <a14:foregroundMark x1="57676" y1="91211" x2="57676" y2="91211"/>
                        <a14:foregroundMark x1="58422" y1="94336" x2="58422" y2="94336"/>
                        <a14:foregroundMark x1="47655" y1="95605" x2="47655" y2="95605"/>
                        <a14:foregroundMark x1="47335" y1="97168" x2="47335" y2="97168"/>
                        <a14:foregroundMark x1="50000" y1="95313" x2="50000" y2="95313"/>
                        <a14:foregroundMark x1="46588" y1="97266" x2="46588" y2="97266"/>
                        <a14:foregroundMark x1="58422" y1="97168" x2="58422" y2="97168"/>
                        <a14:foregroundMark x1="61301" y1="96973" x2="61301" y2="96973"/>
                        <a14:foregroundMark x1="60235" y1="97461" x2="60235" y2="97461"/>
                        <a14:foregroundMark x1="57889" y1="96777" x2="57889" y2="96777"/>
                        <a14:foregroundMark x1="60554" y1="97754" x2="60554" y2="97754"/>
                        <a14:foregroundMark x1="61727" y1="97656" x2="61727" y2="97656"/>
                        <a14:foregroundMark x1="85075" y1="8789" x2="85075" y2="8789"/>
                        <a14:foregroundMark x1="83689" y1="7617" x2="83689" y2="7617"/>
                        <a14:foregroundMark x1="52665" y1="61523" x2="52665" y2="61523"/>
                        <a14:foregroundMark x1="52665" y1="61914" x2="52665" y2="61914"/>
                        <a14:foregroundMark x1="52452" y1="62305" x2="52452" y2="62305"/>
                        <a14:foregroundMark x1="52452" y1="61719" x2="52452" y2="61719"/>
                        <a14:foregroundMark x1="52878" y1="61426" x2="52878" y2="61426"/>
                        <a14:foregroundMark x1="53198" y1="60547" x2="53198" y2="60547"/>
                        <a14:foregroundMark x1="53198" y1="59961" x2="53198" y2="59961"/>
                        <a14:foregroundMark x1="53731" y1="60254" x2="53731" y2="60254"/>
                        <a14:foregroundMark x1="52985" y1="60938" x2="52985" y2="60938"/>
                        <a14:foregroundMark x1="52559" y1="61426" x2="52452" y2="62012"/>
                        <a14:foregroundMark x1="52452" y1="62012" x2="52452" y2="62012"/>
                        <a14:foregroundMark x1="52665" y1="62012" x2="52665" y2="62012"/>
                        <a14:foregroundMark x1="52665" y1="61133" x2="52665" y2="61133"/>
                        <a14:foregroundMark x1="53305" y1="59668" x2="53305" y2="59668"/>
                        <a14:foregroundMark x1="13326" y1="61719" x2="13326" y2="61719"/>
                        <a14:foregroundMark x1="13220" y1="61719" x2="13220" y2="61719"/>
                        <a14:foregroundMark x1="13220" y1="61719" x2="13220" y2="61719"/>
                        <a14:foregroundMark x1="16844" y1="57813" x2="16844" y2="57813"/>
                        <a14:foregroundMark x1="16525" y1="57813" x2="16525" y2="57813"/>
                        <a14:foregroundMark x1="27505" y1="92969" x2="27505" y2="92969"/>
                        <a14:foregroundMark x1="27505" y1="92871" x2="27505" y2="92871"/>
                        <a14:foregroundMark x1="27399" y1="92578" x2="27399" y2="92578"/>
                        <a14:foregroundMark x1="27399" y1="92871" x2="27399" y2="92871"/>
                        <a14:foregroundMark x1="49360" y1="98828" x2="49360" y2="98828"/>
                        <a14:foregroundMark x1="47974" y1="98438" x2="47974" y2="98438"/>
                        <a14:backgroundMark x1="52452" y1="62012" x2="52452" y2="62012"/>
                        <a14:backgroundMark x1="52452" y1="62305" x2="52452" y2="62305"/>
                        <a14:backgroundMark x1="52452" y1="62402" x2="52452" y2="62988"/>
                        <a14:backgroundMark x1="52452" y1="62988" x2="52452" y2="62988"/>
                        <a14:backgroundMark x1="52452" y1="62793" x2="52452" y2="62793"/>
                        <a14:backgroundMark x1="53198" y1="61230" x2="53198" y2="61230"/>
                        <a14:backgroundMark x1="53092" y1="60645" x2="53092" y2="60645"/>
                        <a14:backgroundMark x1="52559" y1="61816" x2="52559" y2="61816"/>
                        <a14:backgroundMark x1="52985" y1="61230" x2="52985" y2="61230"/>
                        <a14:backgroundMark x1="52985" y1="60938" x2="52985" y2="60938"/>
                        <a14:backgroundMark x1="52985" y1="60645" x2="52985" y2="60645"/>
                        <a14:backgroundMark x1="53305" y1="59961" x2="53305" y2="59961"/>
                        <a14:backgroundMark x1="52985" y1="60254" x2="52985" y2="60254"/>
                        <a14:backgroundMark x1="52772" y1="61621" x2="52772" y2="61621"/>
                        <a14:backgroundMark x1="52559" y1="61523" x2="52559" y2="61523"/>
                        <a14:backgroundMark x1="53305" y1="59863" x2="53305" y2="59863"/>
                        <a14:backgroundMark x1="53412" y1="59277" x2="53412" y2="59277"/>
                        <a14:backgroundMark x1="53412" y1="59668" x2="53412" y2="59668"/>
                        <a14:backgroundMark x1="52665" y1="62109" x2="52665" y2="62109"/>
                        <a14:backgroundMark x1="52665" y1="62109" x2="52665" y2="62109"/>
                        <a14:backgroundMark x1="52345" y1="61816" x2="52345" y2="61816"/>
                        <a14:backgroundMark x1="52665" y1="61230" x2="52665" y2="61230"/>
                        <a14:backgroundMark x1="52772" y1="61426" x2="52772" y2="61426"/>
                        <a14:backgroundMark x1="53092" y1="59961" x2="53092" y2="59961"/>
                        <a14:backgroundMark x1="53092" y1="60547" x2="53092" y2="60547"/>
                        <a14:backgroundMark x1="53198" y1="59570" x2="53198" y2="59570"/>
                        <a14:backgroundMark x1="53518" y1="58691" x2="53518" y2="58691"/>
                        <a14:backgroundMark x1="53731" y1="58301" x2="53731" y2="58301"/>
                        <a14:backgroundMark x1="27399" y1="92676" x2="27399" y2="92676"/>
                        <a14:backgroundMark x1="27399" y1="92578" x2="27399" y2="92578"/>
                        <a14:backgroundMark x1="27612" y1="93066" x2="27612" y2="93066"/>
                        <a14:backgroundMark x1="27505" y1="92969" x2="27505" y2="92969"/>
                        <a14:backgroundMark x1="16631" y1="58203" x2="16631" y2="58203"/>
                        <a14:backgroundMark x1="16631" y1="57715" x2="16631" y2="57715"/>
                        <a14:backgroundMark x1="16525" y1="57910" x2="16525" y2="57910"/>
                        <a14:backgroundMark x1="13113" y1="61523" x2="13113" y2="61523"/>
                        <a14:backgroundMark x1="13220" y1="61719" x2="13220" y2="61719"/>
                      </a14:backgroundRemoval>
                    </a14:imgEffect>
                  </a14:imgLayer>
                </a14:imgProps>
              </a:ext>
              <a:ext uri="{28A0092B-C50C-407E-A947-70E740481C1C}">
                <a14:useLocalDpi xmlns:a14="http://schemas.microsoft.com/office/drawing/2010/main" val="0"/>
              </a:ext>
            </a:extLst>
          </a:blip>
          <a:stretch>
            <a:fillRect/>
          </a:stretch>
        </p:blipFill>
        <p:spPr>
          <a:xfrm>
            <a:off x="10346425" y="4448398"/>
            <a:ext cx="386171" cy="410839"/>
          </a:xfrm>
          <a:prstGeom prst="rect">
            <a:avLst/>
          </a:prstGeom>
        </p:spPr>
      </p:pic>
      <p:pic>
        <p:nvPicPr>
          <p:cNvPr id="16" name="Image 15">
            <a:extLst>
              <a:ext uri="{FF2B5EF4-FFF2-40B4-BE49-F238E27FC236}">
                <a16:creationId xmlns:a16="http://schemas.microsoft.com/office/drawing/2014/main" id="{E9CBBF58-BB08-EEE8-733E-56210FEEEA67}"/>
              </a:ext>
            </a:extLst>
          </p:cNvPr>
          <p:cNvPicPr>
            <a:picLocks noChangeAspect="1"/>
          </p:cNvPicPr>
          <p:nvPr/>
        </p:nvPicPr>
        <p:blipFill>
          <a:blip r:embed="rId32">
            <a:extLst>
              <a:ext uri="{BEBA8EAE-BF5A-486C-A8C5-ECC9F3942E4B}">
                <a14:imgProps xmlns:a14="http://schemas.microsoft.com/office/drawing/2010/main">
                  <a14:imgLayer r:embed="rId33">
                    <a14:imgEffect>
                      <a14:backgroundRemoval t="6250" b="91309" l="9961" r="89844">
                        <a14:foregroundMark x1="32422" y1="14258" x2="64551" y2="11914"/>
                        <a14:foregroundMark x1="64551" y1="11914" x2="64844" y2="12012"/>
                        <a14:foregroundMark x1="57227" y1="6934" x2="52930" y2="6250"/>
                        <a14:foregroundMark x1="28320" y1="86230" x2="35547" y2="91309"/>
                        <a14:foregroundMark x1="35547" y1="91309" x2="41211" y2="91309"/>
                      </a14:backgroundRemoval>
                    </a14:imgEffect>
                  </a14:imgLayer>
                </a14:imgProps>
              </a:ext>
            </a:extLst>
          </a:blip>
          <a:stretch>
            <a:fillRect/>
          </a:stretch>
        </p:blipFill>
        <p:spPr>
          <a:xfrm rot="17983110">
            <a:off x="4733474" y="5248326"/>
            <a:ext cx="1067209" cy="1067209"/>
          </a:xfrm>
          <a:prstGeom prst="rect">
            <a:avLst/>
          </a:prstGeom>
        </p:spPr>
      </p:pic>
      <p:sp>
        <p:nvSpPr>
          <p:cNvPr id="15" name="ZoneTexte 14">
            <a:extLst>
              <a:ext uri="{FF2B5EF4-FFF2-40B4-BE49-F238E27FC236}">
                <a16:creationId xmlns:a16="http://schemas.microsoft.com/office/drawing/2014/main" id="{45E9B4D7-6D58-D66B-6CBA-494FE9469FFA}"/>
              </a:ext>
            </a:extLst>
          </p:cNvPr>
          <p:cNvSpPr txBox="1"/>
          <p:nvPr/>
        </p:nvSpPr>
        <p:spPr>
          <a:xfrm>
            <a:off x="-315091" y="3610104"/>
            <a:ext cx="1403619" cy="646331"/>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3600" noProof="0" dirty="0">
                <a:latin typeface="Calibri" panose="020F0502020204030204"/>
              </a:rPr>
              <a:t>زُجاجة</a:t>
            </a:r>
            <a:endParaRPr kumimoji="0" lang="fr-FR" sz="3600" b="0" i="0" u="none" strike="noStrike" kern="1200" cap="none" spc="0" normalizeH="0" baseline="0" noProof="0" dirty="0">
              <a:ln>
                <a:noFill/>
              </a:ln>
              <a:effectLst/>
              <a:uLnTx/>
              <a:uFillTx/>
              <a:latin typeface="Calibri" panose="020F0502020204030204"/>
            </a:endParaRPr>
          </a:p>
        </p:txBody>
      </p:sp>
      <p:sp>
        <p:nvSpPr>
          <p:cNvPr id="18" name="ZoneTexte 17">
            <a:extLst>
              <a:ext uri="{FF2B5EF4-FFF2-40B4-BE49-F238E27FC236}">
                <a16:creationId xmlns:a16="http://schemas.microsoft.com/office/drawing/2014/main" id="{4EDE3588-F2DF-3955-0212-9B539003EAA0}"/>
              </a:ext>
            </a:extLst>
          </p:cNvPr>
          <p:cNvSpPr txBox="1"/>
          <p:nvPr/>
        </p:nvSpPr>
        <p:spPr>
          <a:xfrm>
            <a:off x="10881415" y="3241368"/>
            <a:ext cx="1354822" cy="646331"/>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3600" dirty="0">
                <a:latin typeface="Calibri" panose="020F0502020204030204"/>
              </a:rPr>
              <a:t>مِحْفَظة</a:t>
            </a:r>
            <a:endParaRPr kumimoji="0" lang="fr-FR" sz="3600" b="0" i="0" u="none" strike="noStrike" kern="1200" cap="none" spc="0" normalizeH="0" baseline="0" noProof="0" dirty="0">
              <a:ln>
                <a:noFill/>
              </a:ln>
              <a:effectLst/>
              <a:uLnTx/>
              <a:uFillTx/>
              <a:latin typeface="Calibri" panose="020F0502020204030204"/>
            </a:endParaRPr>
          </a:p>
        </p:txBody>
      </p:sp>
      <p:sp>
        <p:nvSpPr>
          <p:cNvPr id="22" name="ZoneTexte 21">
            <a:extLst>
              <a:ext uri="{FF2B5EF4-FFF2-40B4-BE49-F238E27FC236}">
                <a16:creationId xmlns:a16="http://schemas.microsoft.com/office/drawing/2014/main" id="{CA70B571-DF49-9764-9E07-AF22282C00EF}"/>
              </a:ext>
            </a:extLst>
          </p:cNvPr>
          <p:cNvSpPr txBox="1"/>
          <p:nvPr/>
        </p:nvSpPr>
        <p:spPr>
          <a:xfrm>
            <a:off x="4054948" y="3797720"/>
            <a:ext cx="94718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مَهْد</a:t>
            </a:r>
            <a:endParaRPr kumimoji="0" lang="fr-FR" sz="4800" b="0" i="0" u="none" strike="noStrike" kern="1200" cap="none" spc="0" normalizeH="0" baseline="0" noProof="0" dirty="0">
              <a:ln>
                <a:noFill/>
              </a:ln>
              <a:effectLst/>
              <a:uLnTx/>
              <a:uFillTx/>
              <a:latin typeface="Calibri" panose="020F0502020204030204"/>
            </a:endParaRPr>
          </a:p>
        </p:txBody>
      </p:sp>
      <p:sp>
        <p:nvSpPr>
          <p:cNvPr id="25" name="ZoneTexte 24">
            <a:extLst>
              <a:ext uri="{FF2B5EF4-FFF2-40B4-BE49-F238E27FC236}">
                <a16:creationId xmlns:a16="http://schemas.microsoft.com/office/drawing/2014/main" id="{B1E67A93-F847-9015-05BF-780145A19DCF}"/>
              </a:ext>
            </a:extLst>
          </p:cNvPr>
          <p:cNvSpPr txBox="1"/>
          <p:nvPr/>
        </p:nvSpPr>
        <p:spPr>
          <a:xfrm>
            <a:off x="4223624" y="6119804"/>
            <a:ext cx="1700462" cy="707886"/>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000" dirty="0">
                <a:solidFill>
                  <a:schemeClr val="bg1"/>
                </a:solidFill>
                <a:latin typeface="Calibri" panose="020F0502020204030204"/>
              </a:rPr>
              <a:t>قَمِيص</a:t>
            </a:r>
            <a:endParaRPr kumimoji="0" lang="fr-FR" sz="4000" b="0" i="0" u="none" strike="noStrike" kern="1200" cap="none" spc="0" normalizeH="0" baseline="0" noProof="0" dirty="0">
              <a:ln>
                <a:noFill/>
              </a:ln>
              <a:solidFill>
                <a:schemeClr val="bg1"/>
              </a:solidFill>
              <a:effectLst/>
              <a:uLnTx/>
              <a:uFillTx/>
              <a:latin typeface="Calibri" panose="020F0502020204030204"/>
            </a:endParaRPr>
          </a:p>
        </p:txBody>
      </p:sp>
      <p:pic>
        <p:nvPicPr>
          <p:cNvPr id="26" name="Image 25">
            <a:extLst>
              <a:ext uri="{FF2B5EF4-FFF2-40B4-BE49-F238E27FC236}">
                <a16:creationId xmlns:a16="http://schemas.microsoft.com/office/drawing/2014/main" id="{24B71E4F-E230-0624-EF1B-CC1E4B6AC006}"/>
              </a:ext>
            </a:extLst>
          </p:cNvPr>
          <p:cNvPicPr>
            <a:picLocks noChangeAspect="1"/>
          </p:cNvPicPr>
          <p:nvPr/>
        </p:nvPicPr>
        <p:blipFill>
          <a:blip r:embed="rId34">
            <a:extLst>
              <a:ext uri="{BEBA8EAE-BF5A-486C-A8C5-ECC9F3942E4B}">
                <a14:imgProps xmlns:a14="http://schemas.microsoft.com/office/drawing/2010/main">
                  <a14:imgLayer r:embed="rId35">
                    <a14:imgEffect>
                      <a14:backgroundRemoval t="10000" b="90000" l="10000" r="90000">
                        <a14:backgroundMark x1="25000" y1="87109" x2="29004" y2="89844"/>
                      </a14:backgroundRemoval>
                    </a14:imgEffect>
                  </a14:imgLayer>
                </a14:imgProps>
              </a:ext>
            </a:extLst>
          </a:blip>
          <a:stretch>
            <a:fillRect/>
          </a:stretch>
        </p:blipFill>
        <p:spPr>
          <a:xfrm>
            <a:off x="1403210" y="4750136"/>
            <a:ext cx="1307738" cy="1307738"/>
          </a:xfrm>
          <a:prstGeom prst="rect">
            <a:avLst/>
          </a:prstGeom>
        </p:spPr>
      </p:pic>
    </p:spTree>
    <p:extLst>
      <p:ext uri="{BB962C8B-B14F-4D97-AF65-F5344CB8AC3E}">
        <p14:creationId xmlns:p14="http://schemas.microsoft.com/office/powerpoint/2010/main" val="3761167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2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8" grpId="0"/>
      <p:bldP spid="18" grpId="1"/>
      <p:bldP spid="22" grpId="0"/>
      <p:bldP spid="22" grpId="1"/>
      <p:bldP spid="25" grpId="0"/>
      <p:bldP spid="25" grpId="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6">
                <a:lumMod val="75000"/>
              </a:schemeClr>
            </a:gs>
            <a:gs pos="100000">
              <a:schemeClr val="accent6">
                <a:lumMod val="75000"/>
              </a:schemeClr>
            </a:gs>
          </a:gsLst>
          <a:lin ang="5400000" scaled="1"/>
        </a:gradFill>
        <a:effectLst/>
      </p:bgPr>
    </p:bg>
    <p:spTree>
      <p:nvGrpSpPr>
        <p:cNvPr id="1" name="">
          <a:extLst>
            <a:ext uri="{FF2B5EF4-FFF2-40B4-BE49-F238E27FC236}">
              <a16:creationId xmlns:a16="http://schemas.microsoft.com/office/drawing/2014/main" id="{B8BDBE09-7FAF-E2CB-A55E-9DB2F817E8A8}"/>
            </a:ext>
          </a:extLst>
        </p:cNvPr>
        <p:cNvGrpSpPr/>
        <p:nvPr/>
      </p:nvGrpSpPr>
      <p:grpSpPr>
        <a:xfrm>
          <a:off x="0" y="0"/>
          <a:ext cx="0" cy="0"/>
          <a:chOff x="0" y="0"/>
          <a:chExt cx="0" cy="0"/>
        </a:xfrm>
      </p:grpSpPr>
      <p:sp>
        <p:nvSpPr>
          <p:cNvPr id="4" name="Bulle narrative : rectangle 3">
            <a:extLst>
              <a:ext uri="{FF2B5EF4-FFF2-40B4-BE49-F238E27FC236}">
                <a16:creationId xmlns:a16="http://schemas.microsoft.com/office/drawing/2014/main" id="{C74E1F37-A866-D5A3-B3BA-7AAF869230A6}"/>
              </a:ext>
            </a:extLst>
          </p:cNvPr>
          <p:cNvSpPr/>
          <p:nvPr/>
        </p:nvSpPr>
        <p:spPr>
          <a:xfrm>
            <a:off x="501856" y="233860"/>
            <a:ext cx="4209097" cy="1725569"/>
          </a:xfrm>
          <a:prstGeom prst="wedgeRectCallout">
            <a:avLst>
              <a:gd name="adj1" fmla="val 24405"/>
              <a:gd name="adj2" fmla="val 133942"/>
            </a:avLst>
          </a:prstGeom>
        </p:spPr>
        <p:style>
          <a:lnRef idx="2">
            <a:schemeClr val="accent1"/>
          </a:lnRef>
          <a:fillRef idx="1">
            <a:schemeClr val="lt1"/>
          </a:fillRef>
          <a:effectRef idx="0">
            <a:schemeClr val="accent1"/>
          </a:effectRef>
          <a:fontRef idx="minor">
            <a:schemeClr val="dk1"/>
          </a:fontRef>
        </p:style>
        <p:txBody>
          <a:bodyPr rtlCol="0" anchor="ctr"/>
          <a:lstStyle/>
          <a:p>
            <a:pPr lvl="0">
              <a:defRPr/>
            </a:pP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The children argue about who the objects belong to. One student defends the girl, the other defends the boy.</a:t>
            </a:r>
            <a:r>
              <a:rPr kumimoji="0" lang="fr-FR" sz="2000" b="0" i="0" u="none" strike="noStrike" kern="1200" cap="none" spc="0" normalizeH="0" noProof="0" dirty="0">
                <a:ln>
                  <a:noFill/>
                </a:ln>
                <a:solidFill>
                  <a:prstClr val="black"/>
                </a:solidFill>
                <a:effectLst/>
                <a:uLnTx/>
                <a:uFillTx/>
                <a:latin typeface="Calibri" panose="020F0502020204030204"/>
                <a:ea typeface="+mn-ea"/>
                <a:cs typeface="+mn-cs"/>
              </a:rPr>
              <a:t/>
            </a:r>
            <a:r>
              <a:rPr lang="fr-FR" sz="2000" dirty="0">
                <a:solidFill>
                  <a:prstClr val="black"/>
                </a:solidFill>
                <a:latin typeface="Calibri" panose="020F0502020204030204"/>
              </a:rPr>
              <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Image 5">
            <a:extLst>
              <a:ext uri="{FF2B5EF4-FFF2-40B4-BE49-F238E27FC236}">
                <a16:creationId xmlns:a16="http://schemas.microsoft.com/office/drawing/2014/main" id="{277CE214-E844-BBA0-3800-0C17D4E31044}"/>
              </a:ext>
            </a:extLst>
          </p:cNvPr>
          <p:cNvPicPr>
            <a:picLocks noChangeAspect="1"/>
          </p:cNvPicPr>
          <p:nvPr/>
        </p:nvPicPr>
        <p:blipFill>
          <a:blip r:embed="rId2"/>
          <a:stretch>
            <a:fillRect/>
          </a:stretch>
        </p:blipFill>
        <p:spPr>
          <a:xfrm>
            <a:off x="5787443" y="2688593"/>
            <a:ext cx="3579279" cy="3579279"/>
          </a:xfrm>
          <a:prstGeom prst="rect">
            <a:avLst/>
          </a:prstGeom>
        </p:spPr>
      </p:pic>
      <p:pic>
        <p:nvPicPr>
          <p:cNvPr id="7" name="Image 6">
            <a:extLst>
              <a:ext uri="{FF2B5EF4-FFF2-40B4-BE49-F238E27FC236}">
                <a16:creationId xmlns:a16="http://schemas.microsoft.com/office/drawing/2014/main" id="{5EF2AB11-9801-A4C1-CB1E-B6E7A0C9D66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2960144" y="3441531"/>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64A99D13-E925-CB09-6E83-8A704C98FC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712" y="5705476"/>
            <a:ext cx="1375109" cy="489961"/>
          </a:xfrm>
          <a:prstGeom prst="rect">
            <a:avLst/>
          </a:prstGeom>
        </p:spPr>
      </p:pic>
      <p:sp>
        <p:nvSpPr>
          <p:cNvPr id="11" name="Bulle narrative : rectangle 10">
            <a:extLst>
              <a:ext uri="{FF2B5EF4-FFF2-40B4-BE49-F238E27FC236}">
                <a16:creationId xmlns:a16="http://schemas.microsoft.com/office/drawing/2014/main" id="{1E36A81A-470F-13FE-912A-E878B76334B9}"/>
              </a:ext>
            </a:extLst>
          </p:cNvPr>
          <p:cNvSpPr/>
          <p:nvPr/>
        </p:nvSpPr>
        <p:spPr>
          <a:xfrm>
            <a:off x="7300987" y="233860"/>
            <a:ext cx="3740052" cy="1725569"/>
          </a:xfrm>
          <a:prstGeom prst="wedgeRectCallout">
            <a:avLst>
              <a:gd name="adj1" fmla="val -29088"/>
              <a:gd name="adj2" fmla="val 121908"/>
            </a:avLst>
          </a:prstGeom>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lvl="0"/>
            <a:r>
              <a:rPr lang="fr-FR" sz="2000" dirty="0">
                <a:solidFill>
                  <a:prstClr val="black"/>
                </a:solidFill>
              </a:rPr>
              <a:t>The teacher asks, for example: “Whose dog is this?” - “It's his dog, it isn't her dog.” - “No, but...”</a:t>
            </a:r>
            <a:endParaRPr kumimoji="0" lang="fr-FR" sz="2000" b="1" i="0"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165774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7F723-6B73-A1A6-C68C-6CE41E07DC58}"/>
            </a:ext>
          </a:extLst>
        </p:cNvPr>
        <p:cNvGrpSpPr/>
        <p:nvPr/>
      </p:nvGrpSpPr>
      <p:grpSpPr>
        <a:xfrm>
          <a:off x="0" y="0"/>
          <a:ext cx="0" cy="0"/>
          <a:chOff x="0" y="0"/>
          <a:chExt cx="0" cy="0"/>
        </a:xfrm>
      </p:grpSpPr>
      <p:pic>
        <p:nvPicPr>
          <p:cNvPr id="6" name="Image 5" descr="Une image contenant terrain de jeux, Dessin animé, Animation, capture d’écran&#10;&#10;Description générée automatiquement">
            <a:extLst>
              <a:ext uri="{FF2B5EF4-FFF2-40B4-BE49-F238E27FC236}">
                <a16:creationId xmlns:a16="http://schemas.microsoft.com/office/drawing/2014/main" id="{31AA9747-6CBD-2088-BB87-210C639E20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275"/>
            <a:ext cx="12192000" cy="6775450"/>
          </a:xfrm>
          <a:prstGeom prst="rect">
            <a:avLst/>
          </a:prstGeom>
        </p:spPr>
      </p:pic>
      <p:pic>
        <p:nvPicPr>
          <p:cNvPr id="4" name="Espace réservé du contenu 3">
            <a:extLst>
              <a:ext uri="{FF2B5EF4-FFF2-40B4-BE49-F238E27FC236}">
                <a16:creationId xmlns:a16="http://schemas.microsoft.com/office/drawing/2014/main" id="{428B83F3-A422-918D-8F1D-6CC33CFF66D2}"/>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44234" t="17517" r="14082" b="17519"/>
          <a:stretch/>
        </p:blipFill>
        <p:spPr>
          <a:xfrm>
            <a:off x="627311" y="4047572"/>
            <a:ext cx="1329087" cy="2071397"/>
          </a:xfrm>
          <a:prstGeom prst="rect">
            <a:avLst/>
          </a:prstGeom>
        </p:spPr>
      </p:pic>
      <p:pic>
        <p:nvPicPr>
          <p:cNvPr id="5" name="Image 4">
            <a:extLst>
              <a:ext uri="{FF2B5EF4-FFF2-40B4-BE49-F238E27FC236}">
                <a16:creationId xmlns:a16="http://schemas.microsoft.com/office/drawing/2014/main" id="{E34F7BEF-8132-F176-658B-D6585E4A168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backgroundMark x1="54250" y1="38625" x2="54250" y2="38625"/>
                        <a14:backgroundMark x1="55250" y1="40250" x2="52625" y2="36625"/>
                        <a14:backgroundMark x1="78500" y1="32000" x2="80125" y2="38875"/>
                        <a14:backgroundMark x1="80125" y1="38875" x2="79250" y2="43875"/>
                      </a14:backgroundRemoval>
                    </a14:imgEffect>
                  </a14:imgLayer>
                </a14:imgProps>
              </a:ext>
            </a:extLst>
          </a:blip>
          <a:srcRect l="51786" t="19471" r="19111" b="15968"/>
          <a:stretch/>
        </p:blipFill>
        <p:spPr>
          <a:xfrm>
            <a:off x="10381580" y="3950089"/>
            <a:ext cx="1194554" cy="2649893"/>
          </a:xfrm>
          <a:prstGeom prst="rect">
            <a:avLst/>
          </a:prstGeom>
        </p:spPr>
      </p:pic>
      <p:pic>
        <p:nvPicPr>
          <p:cNvPr id="10" name="Image 9">
            <a:extLst>
              <a:ext uri="{FF2B5EF4-FFF2-40B4-BE49-F238E27FC236}">
                <a16:creationId xmlns:a16="http://schemas.microsoft.com/office/drawing/2014/main" id="{5B0A8389-6DED-E5D3-EDCC-033F13F0DE4B}"/>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3964460" y="4746685"/>
            <a:ext cx="707734" cy="707734"/>
          </a:xfrm>
          <a:prstGeom prst="rect">
            <a:avLst/>
          </a:prstGeom>
        </p:spPr>
      </p:pic>
      <p:pic>
        <p:nvPicPr>
          <p:cNvPr id="11" name="Image 10">
            <a:extLst>
              <a:ext uri="{FF2B5EF4-FFF2-40B4-BE49-F238E27FC236}">
                <a16:creationId xmlns:a16="http://schemas.microsoft.com/office/drawing/2014/main" id="{F9C7CAB2-D9DF-2D89-876B-3C0A9F6E48BE}"/>
              </a:ext>
            </a:extLst>
          </p:cNvPr>
          <p:cNvPicPr>
            <a:picLocks noChangeAspect="1"/>
          </p:cNvPicPr>
          <p:nvPr/>
        </p:nvPicPr>
        <p:blipFill>
          <a:blip r:embed="rId9"/>
          <a:stretch>
            <a:fillRect/>
          </a:stretch>
        </p:blipFill>
        <p:spPr>
          <a:xfrm>
            <a:off x="5093092" y="4677149"/>
            <a:ext cx="662917" cy="662917"/>
          </a:xfrm>
          <a:prstGeom prst="rect">
            <a:avLst/>
          </a:prstGeom>
        </p:spPr>
      </p:pic>
      <p:pic>
        <p:nvPicPr>
          <p:cNvPr id="12" name="Image 11">
            <a:extLst>
              <a:ext uri="{FF2B5EF4-FFF2-40B4-BE49-F238E27FC236}">
                <a16:creationId xmlns:a16="http://schemas.microsoft.com/office/drawing/2014/main" id="{56DBB6D7-7D0C-BD78-B545-E9AA0505D3C6}"/>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8280" b="89809" l="4967" r="95033">
                        <a14:foregroundMark x1="43046" y1="11465" x2="45033" y2="11465"/>
                        <a14:foregroundMark x1="10265" y1="49045" x2="24503" y2="68153"/>
                        <a14:foregroundMark x1="24503" y1="68153" x2="30464" y2="65605"/>
                        <a14:foregroundMark x1="88411" y1="80255" x2="81457" y2="62420"/>
                        <a14:foregroundMark x1="81457" y1="62420" x2="79801" y2="51592"/>
                        <a14:foregroundMark x1="93709" y1="61783" x2="95033" y2="49045"/>
                        <a14:foregroundMark x1="95364" y1="49682" x2="95364" y2="49682"/>
                        <a14:foregroundMark x1="94040" y1="47771" x2="94040" y2="47771"/>
                        <a14:foregroundMark x1="7947" y1="56688" x2="4967" y2="60510"/>
                      </a14:backgroundRemoval>
                    </a14:imgEffect>
                  </a14:imgLayer>
                </a14:imgProps>
              </a:ext>
              <a:ext uri="{28A0092B-C50C-407E-A947-70E740481C1C}">
                <a14:useLocalDpi xmlns:a14="http://schemas.microsoft.com/office/drawing/2010/main" val="0"/>
              </a:ext>
            </a:extLst>
          </a:blip>
          <a:stretch>
            <a:fillRect/>
          </a:stretch>
        </p:blipFill>
        <p:spPr>
          <a:xfrm>
            <a:off x="4393353" y="5318404"/>
            <a:ext cx="1049483" cy="545593"/>
          </a:xfrm>
          <a:prstGeom prst="rect">
            <a:avLst/>
          </a:prstGeom>
        </p:spPr>
      </p:pic>
      <p:pic>
        <p:nvPicPr>
          <p:cNvPr id="14" name="Image 13">
            <a:extLst>
              <a:ext uri="{FF2B5EF4-FFF2-40B4-BE49-F238E27FC236}">
                <a16:creationId xmlns:a16="http://schemas.microsoft.com/office/drawing/2014/main" id="{256988AF-4792-81BE-ACA4-9DB53B3AD7E3}"/>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961" b="89844" l="3125" r="98145">
                        <a14:foregroundMark x1="6152" y1="27637" x2="9668" y2="31836"/>
                        <a14:foregroundMark x1="3125" y1="28516" x2="3125" y2="28516"/>
                        <a14:foregroundMark x1="89355" y1="57715" x2="95898" y2="58496"/>
                        <a14:foregroundMark x1="96289" y1="41504" x2="98145" y2="41504"/>
                        <a14:backgroundMark x1="17676" y1="74121" x2="41113" y2="82617"/>
                        <a14:backgroundMark x1="41113" y1="82617" x2="43750" y2="82813"/>
                        <a14:backgroundMark x1="36328" y1="67969" x2="38965" y2="67871"/>
                        <a14:backgroundMark x1="15332" y1="62402" x2="12891" y2="61621"/>
                        <a14:backgroundMark x1="43262" y1="71777" x2="43262" y2="71777"/>
                        <a14:backgroundMark x1="49121" y1="65723" x2="56543" y2="65918"/>
                        <a14:backgroundMark x1="56543" y1="65918" x2="83789" y2="80371"/>
                        <a14:backgroundMark x1="83789" y1="80371" x2="83789" y2="80371"/>
                        <a14:backgroundMark x1="53906" y1="81836" x2="53906" y2="81836"/>
                      </a14:backgroundRemoval>
                    </a14:imgEffect>
                  </a14:imgLayer>
                </a14:imgProps>
              </a:ext>
            </a:extLst>
          </a:blip>
          <a:stretch>
            <a:fillRect/>
          </a:stretch>
        </p:blipFill>
        <p:spPr>
          <a:xfrm>
            <a:off x="6072257" y="4420100"/>
            <a:ext cx="889271" cy="889271"/>
          </a:xfrm>
          <a:prstGeom prst="rect">
            <a:avLst/>
          </a:prstGeom>
        </p:spPr>
      </p:pic>
      <p:pic>
        <p:nvPicPr>
          <p:cNvPr id="15" name="Image 14" descr="Une image contenant clipart&#10;&#10;Description générée automatiquement">
            <a:extLst>
              <a:ext uri="{FF2B5EF4-FFF2-40B4-BE49-F238E27FC236}">
                <a16:creationId xmlns:a16="http://schemas.microsoft.com/office/drawing/2014/main" id="{EB032FED-2C4A-F547-AC52-6CAAB7C29468}"/>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792778" y="5774489"/>
            <a:ext cx="1107770" cy="1107770"/>
          </a:xfrm>
          <a:prstGeom prst="rect">
            <a:avLst/>
          </a:prstGeom>
        </p:spPr>
      </p:pic>
      <p:pic>
        <p:nvPicPr>
          <p:cNvPr id="17" name="Image 16">
            <a:extLst>
              <a:ext uri="{FF2B5EF4-FFF2-40B4-BE49-F238E27FC236}">
                <a16:creationId xmlns:a16="http://schemas.microsoft.com/office/drawing/2014/main" id="{BCBB2261-E599-D7B6-5510-A708E202EA41}"/>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backgroundMark x1="19629" y1="82422" x2="28711" y2="86621"/>
                        <a14:backgroundMark x1="21094" y1="27051" x2="21680" y2="26367"/>
                        <a14:backgroundMark x1="21777" y1="25879" x2="21777" y2="25879"/>
                        <a14:backgroundMark x1="22754" y1="25098" x2="23535" y2="24219"/>
                        <a14:backgroundMark x1="23633" y1="23633" x2="24316" y2="23242"/>
                        <a14:backgroundMark x1="24609" y1="22656" x2="24609" y2="22656"/>
                      </a14:backgroundRemoval>
                    </a14:imgEffect>
                  </a14:imgLayer>
                </a14:imgProps>
              </a:ext>
            </a:extLst>
          </a:blip>
          <a:stretch>
            <a:fillRect/>
          </a:stretch>
        </p:blipFill>
        <p:spPr>
          <a:xfrm>
            <a:off x="6813813" y="5248973"/>
            <a:ext cx="1041551" cy="1041551"/>
          </a:xfrm>
          <a:prstGeom prst="rect">
            <a:avLst/>
          </a:prstGeom>
        </p:spPr>
      </p:pic>
      <p:pic>
        <p:nvPicPr>
          <p:cNvPr id="2" name="Image 1">
            <a:extLst>
              <a:ext uri="{FF2B5EF4-FFF2-40B4-BE49-F238E27FC236}">
                <a16:creationId xmlns:a16="http://schemas.microsoft.com/office/drawing/2014/main" id="{ED97186C-F532-C939-023D-5AAA9F994892}"/>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10000" r="90000">
                        <a14:backgroundMark x1="25000" y1="87109" x2="29004" y2="89844"/>
                      </a14:backgroundRemoval>
                    </a14:imgEffect>
                  </a14:imgLayer>
                </a14:imgProps>
              </a:ext>
            </a:extLst>
          </a:blip>
          <a:stretch>
            <a:fillRect/>
          </a:stretch>
        </p:blipFill>
        <p:spPr>
          <a:xfrm>
            <a:off x="5222848" y="3438947"/>
            <a:ext cx="1307738" cy="1307738"/>
          </a:xfrm>
          <a:prstGeom prst="rect">
            <a:avLst/>
          </a:prstGeom>
        </p:spPr>
      </p:pic>
      <p:pic>
        <p:nvPicPr>
          <p:cNvPr id="7" name="Picture 38" descr="Icon&#10;&#10;Description automatically generated">
            <a:extLst>
              <a:ext uri="{FF2B5EF4-FFF2-40B4-BE49-F238E27FC236}">
                <a16:creationId xmlns:a16="http://schemas.microsoft.com/office/drawing/2014/main" id="{7EF694B1-DB3D-75B0-83D2-F8DD093D1FF8}"/>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7559" b="92361" l="9984" r="89976">
                        <a14:foregroundMark x1="34923" y1="13581" x2="49030" y2="59984"/>
                        <a14:foregroundMark x1="45554" y1="87914" x2="54204" y2="88157"/>
                        <a14:foregroundMark x1="53961" y1="11843" x2="45837" y2="11116"/>
                        <a14:foregroundMark x1="45837" y1="11116" x2="43088" y2="11601"/>
                        <a14:foregroundMark x1="38884" y1="11116" x2="44826" y2="12854"/>
                        <a14:foregroundMark x1="41593" y1="11358" x2="49757" y2="12854"/>
                        <a14:foregroundMark x1="46281" y1="11358" x2="49757" y2="11358"/>
                        <a14:foregroundMark x1="43088" y1="20736" x2="36661" y2="54082"/>
                        <a14:foregroundMark x1="36661" y1="54082" x2="40622" y2="51617"/>
                        <a14:foregroundMark x1="34438" y1="10873" x2="42563" y2="10914"/>
                        <a14:foregroundMark x1="42563" y1="10914" x2="50930" y2="10388"/>
                        <a14:foregroundMark x1="50930" y1="10388" x2="62854" y2="11358"/>
                        <a14:foregroundMark x1="61358" y1="90380" x2="34196" y2="88399"/>
                        <a14:foregroundMark x1="54931" y1="14834" x2="50243" y2="46160"/>
                        <a14:foregroundMark x1="65562" y1="13824" x2="42684" y2="7882"/>
                        <a14:foregroundMark x1="42684" y1="7882" x2="37389" y2="7639"/>
                        <a14:foregroundMark x1="60873" y1="10105" x2="67017" y2="13096"/>
                        <a14:foregroundMark x1="36661" y1="9135" x2="31487" y2="14026"/>
                        <a14:foregroundMark x1="31487" y1="14026" x2="31245" y2="15562"/>
                        <a14:foregroundMark x1="30760" y1="77526" x2="31690" y2="84883"/>
                        <a14:foregroundMark x1="31690" y1="84883" x2="36176" y2="90461"/>
                        <a14:foregroundMark x1="36176" y1="90461" x2="43614" y2="91108"/>
                        <a14:foregroundMark x1="43614" y1="91108" x2="58044" y2="90461"/>
                        <a14:foregroundMark x1="58044" y1="90461" x2="52627" y2="84196"/>
                        <a14:foregroundMark x1="52627" y1="84196" x2="38359" y2="84600"/>
                        <a14:foregroundMark x1="38359" y1="84600" x2="66047" y2="87672"/>
                        <a14:foregroundMark x1="63096" y1="91350" x2="67542" y2="85530"/>
                        <a14:foregroundMark x1="67542" y1="85530" x2="67542" y2="85449"/>
                        <a14:foregroundMark x1="60873" y1="92361" x2="47534" y2="91835"/>
                        <a14:foregroundMark x1="29749" y1="22959" x2="30234" y2="54810"/>
                        <a14:foregroundMark x1="69240" y1="37268" x2="70008" y2="57761"/>
                        <a14:foregroundMark x1="69240" y1="36540" x2="69766" y2="35812"/>
                        <a14:foregroundMark x1="69523" y1="31609" x2="69766" y2="30598"/>
                        <a14:foregroundMark x1="70008" y1="26920" x2="69766" y2="25424"/>
                        <a14:foregroundMark x1="28254" y1="26192" x2="28254" y2="26192"/>
                        <a14:foregroundMark x1="28254" y1="25667" x2="28254" y2="25667"/>
                        <a14:foregroundMark x1="28011" y1="24697" x2="28011" y2="24697"/>
                        <a14:foregroundMark x1="28011" y1="33589" x2="28254" y2="35044"/>
                      </a14:backgroundRemoval>
                    </a14:imgEffect>
                  </a14:imgLayer>
                </a14:imgProps>
              </a:ext>
              <a:ext uri="{28A0092B-C50C-407E-A947-70E740481C1C}">
                <a14:useLocalDpi xmlns:a14="http://schemas.microsoft.com/office/drawing/2010/main" val="0"/>
              </a:ext>
            </a:extLst>
          </a:blip>
          <a:stretch>
            <a:fillRect/>
          </a:stretch>
        </p:blipFill>
        <p:spPr>
          <a:xfrm>
            <a:off x="6072257" y="5751472"/>
            <a:ext cx="804672" cy="804672"/>
          </a:xfrm>
          <a:prstGeom prst="rect">
            <a:avLst/>
          </a:prstGeom>
        </p:spPr>
      </p:pic>
      <p:pic>
        <p:nvPicPr>
          <p:cNvPr id="8" name="Image 7" descr="Une image contenant dessin, outil, outil d’écriture, stylos et plumes&#10;&#10;Description générée automatiquement">
            <a:extLst>
              <a:ext uri="{FF2B5EF4-FFF2-40B4-BE49-F238E27FC236}">
                <a16:creationId xmlns:a16="http://schemas.microsoft.com/office/drawing/2014/main" id="{D94DCEF1-843A-D8EC-793A-BA6339EBE05D}"/>
              </a:ext>
            </a:extLst>
          </p:cNvPr>
          <p:cNvPicPr>
            <a:picLocks noChangeAspect="1"/>
          </p:cNvPicPr>
          <p:nvPr/>
        </p:nvPicPr>
        <p:blipFill>
          <a:blip r:embed="rId22">
            <a:extLst>
              <a:ext uri="{BEBA8EAE-BF5A-486C-A8C5-ECC9F3942E4B}">
                <a14:imgProps xmlns:a14="http://schemas.microsoft.com/office/drawing/2010/main">
                  <a14:imgLayer r:embed="rId23">
                    <a14:imgEffect>
                      <a14:backgroundRemoval t="10000" b="90000" l="10000" r="90000">
                        <a14:foregroundMark x1="30574" y1="65347" x2="34330" y2="68417"/>
                      </a14:backgroundRemoval>
                    </a14:imgEffect>
                  </a14:imgLayer>
                </a14:imgProps>
              </a:ext>
              <a:ext uri="{28A0092B-C50C-407E-A947-70E740481C1C}">
                <a14:useLocalDpi xmlns:a14="http://schemas.microsoft.com/office/drawing/2010/main" val="0"/>
              </a:ext>
            </a:extLst>
          </a:blip>
          <a:srcRect l="19898" t="20400" r="20090" b="19384"/>
          <a:stretch/>
        </p:blipFill>
        <p:spPr>
          <a:xfrm>
            <a:off x="5797519" y="5181108"/>
            <a:ext cx="741556" cy="744064"/>
          </a:xfrm>
          <a:prstGeom prst="rect">
            <a:avLst/>
          </a:prstGeom>
        </p:spPr>
      </p:pic>
      <p:pic>
        <p:nvPicPr>
          <p:cNvPr id="3" name="Image 18" descr="Une image contenant objet, horloge&#10;&#10;Description générée automatiquement">
            <a:extLst>
              <a:ext uri="{FF2B5EF4-FFF2-40B4-BE49-F238E27FC236}">
                <a16:creationId xmlns:a16="http://schemas.microsoft.com/office/drawing/2014/main" id="{F1E6AC56-25F0-6828-9626-680D839029C8}"/>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149098" y="4668954"/>
            <a:ext cx="461793" cy="625888"/>
          </a:xfrm>
          <a:prstGeom prst="rect">
            <a:avLst/>
          </a:prstGeom>
        </p:spPr>
      </p:pic>
      <p:pic>
        <p:nvPicPr>
          <p:cNvPr id="9" name="Image 8">
            <a:extLst>
              <a:ext uri="{FF2B5EF4-FFF2-40B4-BE49-F238E27FC236}">
                <a16:creationId xmlns:a16="http://schemas.microsoft.com/office/drawing/2014/main" id="{4E097059-174E-4CE7-91E3-4170C602B72A}"/>
              </a:ext>
            </a:extLst>
          </p:cNvPr>
          <p:cNvPicPr>
            <a:picLocks noChangeAspect="1"/>
          </p:cNvPicPr>
          <p:nvPr/>
        </p:nvPicPr>
        <p:blipFill>
          <a:blip r:embed="rId25">
            <a:extLst>
              <a:ext uri="{BEBA8EAE-BF5A-486C-A8C5-ECC9F3942E4B}">
                <a14:imgProps xmlns:a14="http://schemas.microsoft.com/office/drawing/2010/main">
                  <a14:imgLayer r:embed="rId26">
                    <a14:imgEffect>
                      <a14:backgroundRemoval t="6250" b="91309" l="9961" r="89844">
                        <a14:foregroundMark x1="32422" y1="14258" x2="64551" y2="11914"/>
                        <a14:foregroundMark x1="64551" y1="11914" x2="64844" y2="12012"/>
                        <a14:foregroundMark x1="57227" y1="6934" x2="52930" y2="6250"/>
                        <a14:foregroundMark x1="28320" y1="86230" x2="35547" y2="91309"/>
                        <a14:foregroundMark x1="35547" y1="91309" x2="41211" y2="91309"/>
                      </a14:backgroundRemoval>
                    </a14:imgEffect>
                  </a14:imgLayer>
                </a14:imgProps>
              </a:ext>
            </a:extLst>
          </a:blip>
          <a:stretch>
            <a:fillRect/>
          </a:stretch>
        </p:blipFill>
        <p:spPr>
          <a:xfrm>
            <a:off x="3900807" y="5802516"/>
            <a:ext cx="741556" cy="741556"/>
          </a:xfrm>
          <a:prstGeom prst="rect">
            <a:avLst/>
          </a:prstGeom>
        </p:spPr>
      </p:pic>
      <p:pic>
        <p:nvPicPr>
          <p:cNvPr id="13" name="Image 12">
            <a:extLst>
              <a:ext uri="{FF2B5EF4-FFF2-40B4-BE49-F238E27FC236}">
                <a16:creationId xmlns:a16="http://schemas.microsoft.com/office/drawing/2014/main" id="{CB08DF3F-F75B-38C9-AA61-216F225973F0}"/>
              </a:ext>
            </a:extLst>
          </p:cNvPr>
          <p:cNvPicPr>
            <a:picLocks noChangeAspect="1"/>
          </p:cNvPicPr>
          <p:nvPr/>
        </p:nvPicPr>
        <p:blipFill>
          <a:blip r:embed="rId27">
            <a:extLst>
              <a:ext uri="{BEBA8EAE-BF5A-486C-A8C5-ECC9F3942E4B}">
                <a14:imgProps xmlns:a14="http://schemas.microsoft.com/office/drawing/2010/main">
                  <a14:imgLayer r:embed="rId28">
                    <a14:imgEffect>
                      <a14:backgroundRemoval t="2217" b="95567" l="9091" r="89899">
                        <a14:foregroundMark x1="44108" y1="6158" x2="44108" y2="6158"/>
                        <a14:foregroundMark x1="44108" y1="6158" x2="48822" y2="8621"/>
                        <a14:foregroundMark x1="48822" y1="8621" x2="48822" y2="8621"/>
                        <a14:foregroundMark x1="42761" y1="16995" x2="29630" y2="28571"/>
                        <a14:foregroundMark x1="57576" y1="13793" x2="57576" y2="26108"/>
                        <a14:foregroundMark x1="57576" y1="26108" x2="57576" y2="26108"/>
                        <a14:foregroundMark x1="56902" y1="20197" x2="56902" y2="20197"/>
                        <a14:foregroundMark x1="59259" y1="23645" x2="59259" y2="23645"/>
                        <a14:foregroundMark x1="58586" y1="22167" x2="58586" y2="22167"/>
                        <a14:foregroundMark x1="60269" y1="17488" x2="60269" y2="17488"/>
                        <a14:foregroundMark x1="60606" y1="18227" x2="45455" y2="26601"/>
                        <a14:foregroundMark x1="45455" y1="26601" x2="57239" y2="13547"/>
                        <a14:foregroundMark x1="57239" y1="13547" x2="50505" y2="31281"/>
                        <a14:foregroundMark x1="50505" y1="31281" x2="55219" y2="26355"/>
                        <a14:foregroundMark x1="60269" y1="17734" x2="63636" y2="19704"/>
                        <a14:foregroundMark x1="39731" y1="17488" x2="35354" y2="22414"/>
                        <a14:foregroundMark x1="36027" y1="19704" x2="40741" y2="19951"/>
                        <a14:foregroundMark x1="40404" y1="21429" x2="44108" y2="21182"/>
                        <a14:foregroundMark x1="37710" y1="87192" x2="29630" y2="92118"/>
                        <a14:foregroundMark x1="34343" y1="95074" x2="34343" y2="95074"/>
                        <a14:foregroundMark x1="88889" y1="41872" x2="88889" y2="41872"/>
                        <a14:foregroundMark x1="9091" y1="44335" x2="9091" y2="44335"/>
                        <a14:foregroundMark x1="43771" y1="2463" x2="43771" y2="2463"/>
                        <a14:foregroundMark x1="57239" y1="95567" x2="57239" y2="95567"/>
                      </a14:backgroundRemoval>
                    </a14:imgEffect>
                  </a14:imgLayer>
                </a14:imgProps>
              </a:ext>
              <a:ext uri="{28A0092B-C50C-407E-A947-70E740481C1C}">
                <a14:useLocalDpi xmlns:a14="http://schemas.microsoft.com/office/drawing/2010/main" val="0"/>
              </a:ext>
            </a:extLst>
          </a:blip>
          <a:stretch>
            <a:fillRect/>
          </a:stretch>
        </p:blipFill>
        <p:spPr>
          <a:xfrm>
            <a:off x="5658138" y="3004189"/>
            <a:ext cx="510159" cy="697389"/>
          </a:xfrm>
          <a:prstGeom prst="rect">
            <a:avLst/>
          </a:prstGeom>
        </p:spPr>
      </p:pic>
    </p:spTree>
    <p:extLst>
      <p:ext uri="{BB962C8B-B14F-4D97-AF65-F5344CB8AC3E}">
        <p14:creationId xmlns:p14="http://schemas.microsoft.com/office/powerpoint/2010/main" val="1823029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6">
                <a:lumMod val="75000"/>
              </a:schemeClr>
            </a:gs>
            <a:gs pos="100000">
              <a:schemeClr val="accent6">
                <a:lumMod val="75000"/>
              </a:schemeClr>
            </a:gs>
          </a:gsLst>
          <a:lin ang="5400000" scaled="1"/>
        </a:gradFill>
        <a:effectLst/>
      </p:bgPr>
    </p:bg>
    <p:spTree>
      <p:nvGrpSpPr>
        <p:cNvPr id="1" name="">
          <a:extLst>
            <a:ext uri="{FF2B5EF4-FFF2-40B4-BE49-F238E27FC236}">
              <a16:creationId xmlns:a16="http://schemas.microsoft.com/office/drawing/2014/main" id="{1C5D1AB9-C704-9A52-AD43-84580B2DD0BF}"/>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5253F1CB-67A5-5101-88B8-FD5A157F8B0F}"/>
              </a:ext>
            </a:extLst>
          </p:cNvPr>
          <p:cNvPicPr>
            <a:picLocks noChangeAspect="1"/>
          </p:cNvPicPr>
          <p:nvPr/>
        </p:nvPicPr>
        <p:blipFill>
          <a:blip r:embed="rId2"/>
          <a:stretch>
            <a:fillRect/>
          </a:stretch>
        </p:blipFill>
        <p:spPr>
          <a:xfrm>
            <a:off x="5662193" y="2770889"/>
            <a:ext cx="3579279" cy="3579279"/>
          </a:xfrm>
          <a:prstGeom prst="rect">
            <a:avLst/>
          </a:prstGeom>
        </p:spPr>
      </p:pic>
      <p:pic>
        <p:nvPicPr>
          <p:cNvPr id="7" name="Image 6">
            <a:extLst>
              <a:ext uri="{FF2B5EF4-FFF2-40B4-BE49-F238E27FC236}">
                <a16:creationId xmlns:a16="http://schemas.microsoft.com/office/drawing/2014/main" id="{7A3F735F-C67B-8BB9-04BE-A258D36DADF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2960144" y="3441531"/>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572D6FB5-5E6F-999C-EAA4-B401E201AF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712" y="5705476"/>
            <a:ext cx="1375109" cy="489961"/>
          </a:xfrm>
          <a:prstGeom prst="rect">
            <a:avLst/>
          </a:prstGeom>
        </p:spPr>
      </p:pic>
      <p:sp>
        <p:nvSpPr>
          <p:cNvPr id="2" name="ZoneTexte 1">
            <a:extLst>
              <a:ext uri="{FF2B5EF4-FFF2-40B4-BE49-F238E27FC236}">
                <a16:creationId xmlns:a16="http://schemas.microsoft.com/office/drawing/2014/main" id="{2FA4105B-EFA4-1A10-F5AF-8DBB339AADC5}"/>
              </a:ext>
            </a:extLst>
          </p:cNvPr>
          <p:cNvSpPr txBox="1"/>
          <p:nvPr/>
        </p:nvSpPr>
        <p:spPr>
          <a:xfrm>
            <a:off x="3321274" y="1660403"/>
            <a:ext cx="5358384" cy="1015663"/>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fr-FR" sz="6000" dirty="0">
                <a:solidFill>
                  <a:prstClr val="black"/>
                </a:solidFill>
                <a:latin typeface="Calibri" panose="020F0502020204030204"/>
              </a:rPr>
              <a:t>Part Two</a:t>
            </a:r>
            <a:r>
              <a:rPr kumimoji="0" lang="fr-FR" sz="6000" b="0" i="0" u="none" strike="noStrike" kern="1200" cap="none" spc="0" normalizeH="0" baseline="0" noProof="0" dirty="0">
                <a:ln>
                  <a:noFill/>
                </a:ln>
                <a:solidFill>
                  <a:prstClr val="black"/>
                </a:solidFill>
                <a:effectLst/>
                <a:uLnTx/>
                <a:uFillTx/>
                <a:latin typeface="Calibri" panose="020F0502020204030204"/>
                <a:ea typeface="+mn-ea"/>
                <a:cs typeface="+mn-cs"/>
              </a:rPr>
              <a:t/>
            </a:r>
          </a:p>
        </p:txBody>
      </p:sp>
    </p:spTree>
    <p:extLst>
      <p:ext uri="{BB962C8B-B14F-4D97-AF65-F5344CB8AC3E}">
        <p14:creationId xmlns:p14="http://schemas.microsoft.com/office/powerpoint/2010/main" val="3198017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6">
                <a:lumMod val="75000"/>
              </a:schemeClr>
            </a:gs>
            <a:gs pos="100000">
              <a:schemeClr val="accent6">
                <a:lumMod val="75000"/>
              </a:schemeClr>
            </a:gs>
          </a:gsLst>
          <a:lin ang="5400000" scaled="1"/>
        </a:gradFill>
        <a:effectLst/>
      </p:bgPr>
    </p:bg>
    <p:spTree>
      <p:nvGrpSpPr>
        <p:cNvPr id="1" name="">
          <a:extLst>
            <a:ext uri="{FF2B5EF4-FFF2-40B4-BE49-F238E27FC236}">
              <a16:creationId xmlns:a16="http://schemas.microsoft.com/office/drawing/2014/main" id="{C9F4EA6B-D229-8FC9-8975-275BE97B02CB}"/>
            </a:ext>
          </a:extLst>
        </p:cNvPr>
        <p:cNvGrpSpPr/>
        <p:nvPr/>
      </p:nvGrpSpPr>
      <p:grpSpPr>
        <a:xfrm>
          <a:off x="0" y="0"/>
          <a:ext cx="0" cy="0"/>
          <a:chOff x="0" y="0"/>
          <a:chExt cx="0" cy="0"/>
        </a:xfrm>
      </p:grpSpPr>
      <p:sp>
        <p:nvSpPr>
          <p:cNvPr id="4" name="Bulle narrative : rectangle 3">
            <a:extLst>
              <a:ext uri="{FF2B5EF4-FFF2-40B4-BE49-F238E27FC236}">
                <a16:creationId xmlns:a16="http://schemas.microsoft.com/office/drawing/2014/main" id="{D5751FF1-468A-A380-9632-383834EBB353}"/>
              </a:ext>
            </a:extLst>
          </p:cNvPr>
          <p:cNvSpPr/>
          <p:nvPr/>
        </p:nvSpPr>
        <p:spPr>
          <a:xfrm>
            <a:off x="548640" y="201167"/>
            <a:ext cx="5449824" cy="2569721"/>
          </a:xfrm>
          <a:prstGeom prst="wedgeRectCallout">
            <a:avLst>
              <a:gd name="adj1" fmla="val 14666"/>
              <a:gd name="adj2" fmla="val 74268"/>
            </a:avLst>
          </a:prstGeom>
        </p:spPr>
        <p:style>
          <a:lnRef idx="2">
            <a:schemeClr val="accent1"/>
          </a:lnRef>
          <a:fillRef idx="1">
            <a:schemeClr val="lt1"/>
          </a:fillRef>
          <a:effectRef idx="0">
            <a:schemeClr val="accent1"/>
          </a:effectRef>
          <a:fontRef idx="minor">
            <a:schemeClr val="dk1"/>
          </a:fontRef>
        </p:style>
        <p:txBody>
          <a:bodyPr rtlCol="0" anchor="ctr"/>
          <a:lstStyle/>
          <a:p>
            <a:r>
              <a:rPr lang="fr-FR" sz="2400" dirty="0">
                <a:solidFill>
                  <a:prstClr val="black"/>
                </a:solidFill>
              </a:rPr>
              <a:t>Each student identifies with a character. One of them declares that a given object belongs to a certain person; they may attribute it to themselves, to you, or to someone else. Note: the scale belongs to everyone - it's “our scale.”</a:t>
            </a:r>
            <a:endParaRPr lang="fr-FR" sz="2400" dirty="0">
              <a:solidFill>
                <a:schemeClr val="tx1"/>
              </a:solidFill>
              <a:latin typeface="Harrington" panose="04040505050A02020702" pitchFamily="82" charset="0"/>
            </a:endParaRPr>
          </a:p>
        </p:txBody>
      </p:sp>
      <p:sp>
        <p:nvSpPr>
          <p:cNvPr id="5" name="Bulle narrative : rectangle 4">
            <a:extLst>
              <a:ext uri="{FF2B5EF4-FFF2-40B4-BE49-F238E27FC236}">
                <a16:creationId xmlns:a16="http://schemas.microsoft.com/office/drawing/2014/main" id="{7634EA41-6C99-429D-4A89-0CAE54FA68AB}"/>
              </a:ext>
            </a:extLst>
          </p:cNvPr>
          <p:cNvSpPr/>
          <p:nvPr/>
        </p:nvSpPr>
        <p:spPr>
          <a:xfrm>
            <a:off x="7031736" y="329783"/>
            <a:ext cx="4536085" cy="1933274"/>
          </a:xfrm>
          <a:prstGeom prst="wedgeRectCallout">
            <a:avLst>
              <a:gd name="adj1" fmla="val -27537"/>
              <a:gd name="adj2" fmla="val 113399"/>
            </a:avLst>
          </a:prstGeom>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lvl="0">
              <a:defRPr/>
            </a:pPr>
            <a:r>
              <a:rPr lang="fr-FR" sz="2400" dirty="0">
                <a:solidFill>
                  <a:prstClr val="black"/>
                </a:solidFill>
              </a:rPr>
              <a:t>The next student disagrees: no, it isn't my/your/his book; it's so-and-so's book. Objective: use the second- and third-person attached pronouns.</a:t>
            </a:r>
            <a:r>
              <a:rPr lang="fr-FR" sz="2400" dirty="0">
                <a:solidFill>
                  <a:schemeClr val="accent6">
                    <a:lumMod val="75000"/>
                  </a:schemeClr>
                </a:solidFill>
              </a:rPr>
              <a:t/>
            </a:r>
            <a:r>
              <a:rPr lang="fr-FR" sz="2400" dirty="0">
                <a:solidFill>
                  <a:prstClr val="black"/>
                </a:solidFill>
              </a:rPr>
              <a:t/>
            </a:r>
          </a:p>
        </p:txBody>
      </p:sp>
      <p:pic>
        <p:nvPicPr>
          <p:cNvPr id="6" name="Image 5">
            <a:extLst>
              <a:ext uri="{FF2B5EF4-FFF2-40B4-BE49-F238E27FC236}">
                <a16:creationId xmlns:a16="http://schemas.microsoft.com/office/drawing/2014/main" id="{B4E60CFC-B0E6-4918-86C1-5E4478489E42}"/>
              </a:ext>
            </a:extLst>
          </p:cNvPr>
          <p:cNvPicPr>
            <a:picLocks noChangeAspect="1"/>
          </p:cNvPicPr>
          <p:nvPr/>
        </p:nvPicPr>
        <p:blipFill>
          <a:blip r:embed="rId2"/>
          <a:stretch>
            <a:fillRect/>
          </a:stretch>
        </p:blipFill>
        <p:spPr>
          <a:xfrm>
            <a:off x="5662193" y="2770889"/>
            <a:ext cx="3579279" cy="3579279"/>
          </a:xfrm>
          <a:prstGeom prst="rect">
            <a:avLst/>
          </a:prstGeom>
        </p:spPr>
      </p:pic>
      <p:pic>
        <p:nvPicPr>
          <p:cNvPr id="7" name="Image 6">
            <a:extLst>
              <a:ext uri="{FF2B5EF4-FFF2-40B4-BE49-F238E27FC236}">
                <a16:creationId xmlns:a16="http://schemas.microsoft.com/office/drawing/2014/main" id="{1FE94214-345D-5B3A-95E5-3657EE58D2C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2960144" y="3441531"/>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24F64AF4-68A1-2D18-AFBF-B554C79C0B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712" y="5705476"/>
            <a:ext cx="1375109" cy="489961"/>
          </a:xfrm>
          <a:prstGeom prst="rect">
            <a:avLst/>
          </a:prstGeom>
        </p:spPr>
      </p:pic>
    </p:spTree>
    <p:extLst>
      <p:ext uri="{BB962C8B-B14F-4D97-AF65-F5344CB8AC3E}">
        <p14:creationId xmlns:p14="http://schemas.microsoft.com/office/powerpoint/2010/main" val="2436250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décoration d’intérieur, mur, escaliers, maison&#10;&#10;Description générée automatiquement">
            <a:extLst>
              <a:ext uri="{FF2B5EF4-FFF2-40B4-BE49-F238E27FC236}">
                <a16:creationId xmlns:a16="http://schemas.microsoft.com/office/drawing/2014/main" id="{1589BF71-B391-7B6F-C0B0-88D9E7FC75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 5">
            <a:extLst>
              <a:ext uri="{FF2B5EF4-FFF2-40B4-BE49-F238E27FC236}">
                <a16:creationId xmlns:a16="http://schemas.microsoft.com/office/drawing/2014/main" id="{309BD8C2-7B3D-09A8-F76D-6FABA700676C}"/>
              </a:ext>
            </a:extLst>
          </p:cNvPr>
          <p:cNvPicPr>
            <a:picLocks noChangeAspect="1"/>
          </p:cNvPicPr>
          <p:nvPr/>
        </p:nvPicPr>
        <p:blipFill>
          <a:blip r:embed="rId3"/>
          <a:srcRect l="40638" t="23476" r="12603" b="16653"/>
          <a:stretch/>
        </p:blipFill>
        <p:spPr>
          <a:xfrm>
            <a:off x="4742885" y="3429000"/>
            <a:ext cx="1443377" cy="1848134"/>
          </a:xfrm>
          <a:prstGeom prst="rect">
            <a:avLst/>
          </a:prstGeom>
        </p:spPr>
      </p:pic>
      <p:pic>
        <p:nvPicPr>
          <p:cNvPr id="8" name="Espace réservé du contenu 3">
            <a:extLst>
              <a:ext uri="{FF2B5EF4-FFF2-40B4-BE49-F238E27FC236}">
                <a16:creationId xmlns:a16="http://schemas.microsoft.com/office/drawing/2014/main" id="{4232C579-CDD0-AF07-9BC3-087D973C528C}"/>
              </a:ext>
            </a:extLst>
          </p:cNvPr>
          <p:cNvPicPr>
            <a:picLocks noGrp="1" noChangeAspect="1"/>
          </p:cNvPicPr>
          <p:nvPr>
            <p:ph idx="1"/>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l="44234" t="17517" r="14082" b="17519"/>
          <a:stretch/>
        </p:blipFill>
        <p:spPr>
          <a:xfrm>
            <a:off x="3807434" y="3429000"/>
            <a:ext cx="718425" cy="1119673"/>
          </a:xfrm>
          <a:prstGeom prst="rect">
            <a:avLst/>
          </a:prstGeom>
        </p:spPr>
      </p:pic>
      <p:pic>
        <p:nvPicPr>
          <p:cNvPr id="9" name="Image 8">
            <a:extLst>
              <a:ext uri="{FF2B5EF4-FFF2-40B4-BE49-F238E27FC236}">
                <a16:creationId xmlns:a16="http://schemas.microsoft.com/office/drawing/2014/main" id="{9D82492A-AA2A-404B-8D7D-C93B83B87114}"/>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6322500" y="2855167"/>
            <a:ext cx="1171825" cy="1497900"/>
          </a:xfrm>
          <a:prstGeom prst="rect">
            <a:avLst/>
          </a:prstGeom>
        </p:spPr>
      </p:pic>
      <p:pic>
        <p:nvPicPr>
          <p:cNvPr id="7" name="Image 6">
            <a:extLst>
              <a:ext uri="{FF2B5EF4-FFF2-40B4-BE49-F238E27FC236}">
                <a16:creationId xmlns:a16="http://schemas.microsoft.com/office/drawing/2014/main" id="{154F96A8-691A-900A-DF53-487A0DA49CE1}"/>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backgroundMark x1="54250" y1="38625" x2="54250" y2="38625"/>
                        <a14:backgroundMark x1="55250" y1="40250" x2="52625" y2="36625"/>
                        <a14:backgroundMark x1="78500" y1="32000" x2="80125" y2="38875"/>
                        <a14:backgroundMark x1="80125" y1="38875" x2="79250" y2="43875"/>
                      </a14:backgroundRemoval>
                    </a14:imgEffect>
                  </a14:imgLayer>
                </a14:imgProps>
              </a:ext>
            </a:extLst>
          </a:blip>
          <a:srcRect l="51786" t="19471" r="19111" b="15968"/>
          <a:stretch/>
        </p:blipFill>
        <p:spPr>
          <a:xfrm>
            <a:off x="3204065" y="4007637"/>
            <a:ext cx="764410" cy="1695699"/>
          </a:xfrm>
          <a:prstGeom prst="rect">
            <a:avLst/>
          </a:prstGeom>
        </p:spPr>
      </p:pic>
      <p:sp>
        <p:nvSpPr>
          <p:cNvPr id="10" name="ZoneTexte 9">
            <a:extLst>
              <a:ext uri="{FF2B5EF4-FFF2-40B4-BE49-F238E27FC236}">
                <a16:creationId xmlns:a16="http://schemas.microsoft.com/office/drawing/2014/main" id="{158CBF60-878D-C04B-3358-13C895BD9E6D}"/>
              </a:ext>
            </a:extLst>
          </p:cNvPr>
          <p:cNvSpPr txBox="1"/>
          <p:nvPr/>
        </p:nvSpPr>
        <p:spPr>
          <a:xfrm>
            <a:off x="7035281" y="84532"/>
            <a:ext cx="5073486"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noProof="0" dirty="0">
                <a:latin typeface="Calibri" panose="020F0502020204030204"/>
                <a:cs typeface="Arial" panose="020B0604020202020204" pitchFamily="34" charset="0"/>
              </a:rPr>
              <a:t>ت</a:t>
            </a:r>
            <a:r>
              <a:rPr lang="ar-JO" sz="4800" dirty="0">
                <a:latin typeface="Calibri" panose="020F0502020204030204"/>
                <a:cs typeface="Arial" panose="020B0604020202020204" pitchFamily="34" charset="0"/>
              </a:rPr>
              <a:t>صْعَدُ العائِلة إلى العِلِّيّة</a:t>
            </a:r>
            <a:r>
              <a:rPr lang="ar-JO" sz="4800" noProof="0" dirty="0">
                <a:latin typeface="Calibri" panose="020F0502020204030204"/>
                <a:cs typeface="Arial" panose="020B0604020202020204" pitchFamily="34" charset="0"/>
              </a:rPr>
              <a:t>. </a:t>
            </a:r>
            <a:endParaRPr kumimoji="0" lang="ar-JO" sz="4800" b="0" i="0" u="none" strike="noStrike" kern="1200" cap="none" spc="0" normalizeH="0" baseline="0" noProof="0" dirty="0">
              <a:ln>
                <a:noFill/>
              </a:ln>
              <a:effectLst/>
              <a:uLnTx/>
              <a:uFillTx/>
              <a:latin typeface="Calibri" panose="020F0502020204030204"/>
              <a:cs typeface="Arial" panose="020B0604020202020204" pitchFamily="34" charset="0"/>
            </a:endParaRPr>
          </a:p>
        </p:txBody>
      </p:sp>
    </p:spTree>
    <p:extLst>
      <p:ext uri="{BB962C8B-B14F-4D97-AF65-F5344CB8AC3E}">
        <p14:creationId xmlns:p14="http://schemas.microsoft.com/office/powerpoint/2010/main" val="1230111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capture d’écran, bâtiment, mur&#10;&#10;Description générée automatiquement">
            <a:extLst>
              <a:ext uri="{FF2B5EF4-FFF2-40B4-BE49-F238E27FC236}">
                <a16:creationId xmlns:a16="http://schemas.microsoft.com/office/drawing/2014/main" id="{EFA163BE-5980-9283-2085-3F36DC11A7CD}"/>
              </a:ext>
            </a:extLst>
          </p:cNvPr>
          <p:cNvPicPr>
            <a:picLocks noChangeAspect="1"/>
          </p:cNvPicPr>
          <p:nvPr/>
        </p:nvPicPr>
        <p:blipFill>
          <a:blip r:embed="rId2">
            <a:extLst>
              <a:ext uri="{28A0092B-C50C-407E-A947-70E740481C1C}">
                <a14:useLocalDpi xmlns:a14="http://schemas.microsoft.com/office/drawing/2010/main" val="0"/>
              </a:ext>
            </a:extLst>
          </a:blip>
          <a:srcRect l="13572" r="14960"/>
          <a:stretch/>
        </p:blipFill>
        <p:spPr>
          <a:xfrm>
            <a:off x="0" y="0"/>
            <a:ext cx="12192000" cy="6858001"/>
          </a:xfrm>
          <a:prstGeom prst="rect">
            <a:avLst/>
          </a:prstGeom>
        </p:spPr>
      </p:pic>
      <p:pic>
        <p:nvPicPr>
          <p:cNvPr id="30" name="Image 29">
            <a:extLst>
              <a:ext uri="{FF2B5EF4-FFF2-40B4-BE49-F238E27FC236}">
                <a16:creationId xmlns:a16="http://schemas.microsoft.com/office/drawing/2014/main" id="{B5D3705F-6E0F-A102-D560-84BEB2AF360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809" b="94141" l="9961" r="89844">
                        <a14:foregroundMark x1="33398" y1="9570" x2="38477" y2="6934"/>
                        <a14:foregroundMark x1="48438" y1="4297" x2="47949" y2="3906"/>
                        <a14:foregroundMark x1="28418" y1="88672" x2="35840" y2="93262"/>
                        <a14:foregroundMark x1="35840" y1="93262" x2="39258" y2="94141"/>
                      </a14:backgroundRemoval>
                    </a14:imgEffect>
                  </a14:imgLayer>
                </a14:imgProps>
              </a:ext>
            </a:extLst>
          </a:blip>
          <a:stretch>
            <a:fillRect/>
          </a:stretch>
        </p:blipFill>
        <p:spPr>
          <a:xfrm>
            <a:off x="4284375" y="3584643"/>
            <a:ext cx="2096203" cy="2096203"/>
          </a:xfrm>
          <a:prstGeom prst="rect">
            <a:avLst/>
          </a:prstGeom>
        </p:spPr>
      </p:pic>
      <p:pic>
        <p:nvPicPr>
          <p:cNvPr id="20" name="Image 19">
            <a:extLst>
              <a:ext uri="{FF2B5EF4-FFF2-40B4-BE49-F238E27FC236}">
                <a16:creationId xmlns:a16="http://schemas.microsoft.com/office/drawing/2014/main" id="{31D55337-FD1C-86BE-79D4-84DA6371C35A}"/>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backgroundMark x1="12012" y1="82227" x2="14941" y2="84668"/>
                      </a14:backgroundRemoval>
                    </a14:imgEffect>
                  </a14:imgLayer>
                </a14:imgProps>
              </a:ext>
            </a:extLst>
          </a:blip>
          <a:stretch>
            <a:fillRect/>
          </a:stretch>
        </p:blipFill>
        <p:spPr>
          <a:xfrm>
            <a:off x="5633790" y="6072587"/>
            <a:ext cx="871953" cy="871953"/>
          </a:xfrm>
          <a:prstGeom prst="rect">
            <a:avLst/>
          </a:prstGeom>
        </p:spPr>
      </p:pic>
      <p:pic>
        <p:nvPicPr>
          <p:cNvPr id="24" name="Image 23">
            <a:extLst>
              <a:ext uri="{FF2B5EF4-FFF2-40B4-BE49-F238E27FC236}">
                <a16:creationId xmlns:a16="http://schemas.microsoft.com/office/drawing/2014/main" id="{0306FD98-FF15-A428-7623-EEE0AD784A8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rcRect l="21606" t="14496" r="23022" b="12593"/>
          <a:stretch/>
        </p:blipFill>
        <p:spPr>
          <a:xfrm>
            <a:off x="3504950" y="4140778"/>
            <a:ext cx="764607" cy="1006787"/>
          </a:xfrm>
          <a:prstGeom prst="rect">
            <a:avLst/>
          </a:prstGeom>
        </p:spPr>
      </p:pic>
      <p:pic>
        <p:nvPicPr>
          <p:cNvPr id="26" name="Image 25">
            <a:extLst>
              <a:ext uri="{FF2B5EF4-FFF2-40B4-BE49-F238E27FC236}">
                <a16:creationId xmlns:a16="http://schemas.microsoft.com/office/drawing/2014/main" id="{DE497632-F366-A38F-B6E5-40087733EEEA}"/>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2637" b="98145" l="9961" r="90332">
                        <a14:foregroundMark x1="15332" y1="10156" x2="15332" y2="11328"/>
                        <a14:foregroundMark x1="15820" y1="9766" x2="17676" y2="10156"/>
                        <a14:foregroundMark x1="47266" y1="9082" x2="52344" y2="3418"/>
                        <a14:foregroundMark x1="52344" y1="3418" x2="52344" y2="2832"/>
                        <a14:foregroundMark x1="37598" y1="87109" x2="46484" y2="90137"/>
                        <a14:foregroundMark x1="52539" y1="91504" x2="53125" y2="95313"/>
                        <a14:foregroundMark x1="71484" y1="87598" x2="72852" y2="98242"/>
                        <a14:foregroundMark x1="36719" y1="90430" x2="38086" y2="88379"/>
                        <a14:foregroundMark x1="88574" y1="83105" x2="89941" y2="82813"/>
                        <a14:foregroundMark x1="74609" y1="81738" x2="64355" y2="77441"/>
                        <a14:foregroundMark x1="89746" y1="65820" x2="89063" y2="62891"/>
                        <a14:foregroundMark x1="90332" y1="57031" x2="89063" y2="52539"/>
                        <a14:foregroundMark x1="84961" y1="10352" x2="82715" y2="9961"/>
                        <a14:foregroundMark x1="74219" y1="9766" x2="72461" y2="9570"/>
                        <a14:foregroundMark x1="38184" y1="9766" x2="31934" y2="9863"/>
                      </a14:backgroundRemoval>
                    </a14:imgEffect>
                  </a14:imgLayer>
                </a14:imgProps>
              </a:ext>
            </a:extLst>
          </a:blip>
          <a:srcRect l="12218" t="5866" r="7689"/>
          <a:stretch/>
        </p:blipFill>
        <p:spPr>
          <a:xfrm>
            <a:off x="8581708" y="3620226"/>
            <a:ext cx="1187541" cy="1395726"/>
          </a:xfrm>
          <a:prstGeom prst="rect">
            <a:avLst/>
          </a:prstGeom>
        </p:spPr>
      </p:pic>
      <p:pic>
        <p:nvPicPr>
          <p:cNvPr id="28" name="Image 27">
            <a:extLst>
              <a:ext uri="{FF2B5EF4-FFF2-40B4-BE49-F238E27FC236}">
                <a16:creationId xmlns:a16="http://schemas.microsoft.com/office/drawing/2014/main" id="{F1F1DC6A-6C68-7FC4-8A9F-F5D21D3CC400}"/>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6250" b="92969" l="9961" r="89844">
                        <a14:foregroundMark x1="34473" y1="7910" x2="36816" y2="7422"/>
                        <a14:foregroundMark x1="53906" y1="7422" x2="53516" y2="7227"/>
                        <a14:foregroundMark x1="60742" y1="91699" x2="64160" y2="93066"/>
                        <a14:foregroundMark x1="34277" y1="6836" x2="36426" y2="6250"/>
                      </a14:backgroundRemoval>
                    </a14:imgEffect>
                  </a14:imgLayer>
                </a14:imgProps>
              </a:ext>
            </a:extLst>
          </a:blip>
          <a:stretch>
            <a:fillRect/>
          </a:stretch>
        </p:blipFill>
        <p:spPr>
          <a:xfrm>
            <a:off x="965478" y="3408520"/>
            <a:ext cx="2471302" cy="2471302"/>
          </a:xfrm>
          <a:prstGeom prst="rect">
            <a:avLst/>
          </a:prstGeom>
        </p:spPr>
      </p:pic>
      <p:pic>
        <p:nvPicPr>
          <p:cNvPr id="6" name="Image 5">
            <a:extLst>
              <a:ext uri="{FF2B5EF4-FFF2-40B4-BE49-F238E27FC236}">
                <a16:creationId xmlns:a16="http://schemas.microsoft.com/office/drawing/2014/main" id="{07080996-4BE7-9927-917E-9C94B48FEC2F}"/>
              </a:ext>
            </a:extLst>
          </p:cNvPr>
          <p:cNvPicPr>
            <a:picLocks noChangeAspect="1"/>
          </p:cNvPicPr>
          <p:nvPr/>
        </p:nvPicPr>
        <p:blipFill>
          <a:blip r:embed="rId13"/>
          <a:srcRect l="40638" t="23476" r="12603" b="16653"/>
          <a:stretch/>
        </p:blipFill>
        <p:spPr>
          <a:xfrm>
            <a:off x="1187921" y="4644172"/>
            <a:ext cx="1443377" cy="1848134"/>
          </a:xfrm>
          <a:prstGeom prst="rect">
            <a:avLst/>
          </a:prstGeom>
        </p:spPr>
      </p:pic>
      <p:pic>
        <p:nvPicPr>
          <p:cNvPr id="7" name="Image 6">
            <a:extLst>
              <a:ext uri="{FF2B5EF4-FFF2-40B4-BE49-F238E27FC236}">
                <a16:creationId xmlns:a16="http://schemas.microsoft.com/office/drawing/2014/main" id="{B2508F54-A6F9-F96C-EDBD-3B8C703E4439}"/>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0000" b="90000" l="10000" r="90000">
                        <a14:backgroundMark x1="54250" y1="38625" x2="54250" y2="38625"/>
                        <a14:backgroundMark x1="55250" y1="40250" x2="52625" y2="36625"/>
                        <a14:backgroundMark x1="78500" y1="32000" x2="80125" y2="38875"/>
                        <a14:backgroundMark x1="80125" y1="38875" x2="79250" y2="43875"/>
                      </a14:backgroundRemoval>
                    </a14:imgEffect>
                  </a14:imgLayer>
                </a14:imgProps>
              </a:ext>
            </a:extLst>
          </a:blip>
          <a:srcRect l="51786" t="19471" r="19111" b="15968"/>
          <a:stretch/>
        </p:blipFill>
        <p:spPr>
          <a:xfrm>
            <a:off x="3097647" y="4991878"/>
            <a:ext cx="764410" cy="1695699"/>
          </a:xfrm>
          <a:prstGeom prst="rect">
            <a:avLst/>
          </a:prstGeom>
        </p:spPr>
      </p:pic>
      <p:pic>
        <p:nvPicPr>
          <p:cNvPr id="8" name="Espace réservé du contenu 3">
            <a:extLst>
              <a:ext uri="{FF2B5EF4-FFF2-40B4-BE49-F238E27FC236}">
                <a16:creationId xmlns:a16="http://schemas.microsoft.com/office/drawing/2014/main" id="{C6287344-DE08-4CC1-20E6-D3CBCAD933B7}"/>
              </a:ext>
            </a:extLst>
          </p:cNvPr>
          <p:cNvPicPr>
            <a:picLocks noGrp="1" noChangeAspect="1"/>
          </p:cNvPicPr>
          <p:nvPr>
            <p:ph idx="1"/>
          </p:nvPr>
        </p:nvPicPr>
        <p:blipFill>
          <a:blip r:embed="rId16">
            <a:extLst>
              <a:ext uri="{BEBA8EAE-BF5A-486C-A8C5-ECC9F3942E4B}">
                <a14:imgProps xmlns:a14="http://schemas.microsoft.com/office/drawing/2010/main">
                  <a14:imgLayer r:embed="rId17">
                    <a14:imgEffect>
                      <a14:backgroundRemoval t="10000" b="90000" l="10000" r="90000"/>
                    </a14:imgEffect>
                  </a14:imgLayer>
                </a14:imgProps>
              </a:ext>
              <a:ext uri="{28A0092B-C50C-407E-A947-70E740481C1C}">
                <a14:useLocalDpi xmlns:a14="http://schemas.microsoft.com/office/drawing/2010/main" val="0"/>
              </a:ext>
            </a:extLst>
          </a:blip>
          <a:srcRect l="44234" t="17517" r="14082" b="17519"/>
          <a:stretch/>
        </p:blipFill>
        <p:spPr>
          <a:xfrm>
            <a:off x="9272446" y="5626659"/>
            <a:ext cx="718425" cy="1119673"/>
          </a:xfrm>
          <a:prstGeom prst="rect">
            <a:avLst/>
          </a:prstGeom>
        </p:spPr>
      </p:pic>
      <p:pic>
        <p:nvPicPr>
          <p:cNvPr id="9" name="Image 8">
            <a:extLst>
              <a:ext uri="{FF2B5EF4-FFF2-40B4-BE49-F238E27FC236}">
                <a16:creationId xmlns:a16="http://schemas.microsoft.com/office/drawing/2014/main" id="{F61FD9AD-DDA2-E61C-6813-1A705F8C0250}"/>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9990871" y="4940652"/>
            <a:ext cx="1406714" cy="1798150"/>
          </a:xfrm>
          <a:prstGeom prst="rect">
            <a:avLst/>
          </a:prstGeom>
        </p:spPr>
      </p:pic>
      <p:pic>
        <p:nvPicPr>
          <p:cNvPr id="32" name="Image 31">
            <a:extLst>
              <a:ext uri="{FF2B5EF4-FFF2-40B4-BE49-F238E27FC236}">
                <a16:creationId xmlns:a16="http://schemas.microsoft.com/office/drawing/2014/main" id="{E1D78F25-0E55-2D40-3419-FDC44AA49BF1}"/>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6250" b="91309" l="9961" r="89844">
                        <a14:foregroundMark x1="32422" y1="14258" x2="64551" y2="11914"/>
                        <a14:foregroundMark x1="64551" y1="11914" x2="64844" y2="12012"/>
                        <a14:foregroundMark x1="57227" y1="6934" x2="52930" y2="6250"/>
                        <a14:foregroundMark x1="28320" y1="86230" x2="35547" y2="91309"/>
                        <a14:foregroundMark x1="35547" y1="91309" x2="41211" y2="91309"/>
                      </a14:backgroundRemoval>
                    </a14:imgEffect>
                  </a14:imgLayer>
                </a14:imgProps>
              </a:ext>
            </a:extLst>
          </a:blip>
          <a:stretch>
            <a:fillRect/>
          </a:stretch>
        </p:blipFill>
        <p:spPr>
          <a:xfrm>
            <a:off x="10506658" y="3896555"/>
            <a:ext cx="1097280" cy="1097280"/>
          </a:xfrm>
          <a:prstGeom prst="rect">
            <a:avLst/>
          </a:prstGeom>
        </p:spPr>
      </p:pic>
      <p:pic>
        <p:nvPicPr>
          <p:cNvPr id="36" name="Image 35">
            <a:extLst>
              <a:ext uri="{FF2B5EF4-FFF2-40B4-BE49-F238E27FC236}">
                <a16:creationId xmlns:a16="http://schemas.microsoft.com/office/drawing/2014/main" id="{A7342202-CA5D-7467-6938-6109B0075DE9}"/>
              </a:ext>
            </a:extLst>
          </p:cNvPr>
          <p:cNvPicPr>
            <a:picLocks noChangeAspect="1"/>
          </p:cNvPicPr>
          <p:nvPr/>
        </p:nvPicPr>
        <p:blipFill>
          <a:blip r:embed="rId22">
            <a:extLst>
              <a:ext uri="{BEBA8EAE-BF5A-486C-A8C5-ECC9F3942E4B}">
                <a14:imgProps xmlns:a14="http://schemas.microsoft.com/office/drawing/2010/main">
                  <a14:imgLayer r:embed="rId23">
                    <a14:imgEffect>
                      <a14:backgroundRemoval t="9473" b="91211" l="9961" r="89844">
                        <a14:foregroundMark x1="39258" y1="39453" x2="37500" y2="40527"/>
                        <a14:foregroundMark x1="44336" y1="88770" x2="47266" y2="91211"/>
                        <a14:foregroundMark x1="46582" y1="9473" x2="49512" y2="11035"/>
                        <a14:backgroundMark x1="30273" y1="86816" x2="35547" y2="93750"/>
                        <a14:backgroundMark x1="35547" y1="93750" x2="35547" y2="93848"/>
                        <a14:backgroundMark x1="52148" y1="92969" x2="52148" y2="92969"/>
                      </a14:backgroundRemoval>
                    </a14:imgEffect>
                  </a14:imgLayer>
                </a14:imgProps>
              </a:ext>
            </a:extLst>
          </a:blip>
          <a:srcRect l="29785" t="2665" r="31110" b="5944"/>
          <a:stretch/>
        </p:blipFill>
        <p:spPr>
          <a:xfrm flipH="1">
            <a:off x="6888152" y="4711588"/>
            <a:ext cx="373100" cy="871953"/>
          </a:xfrm>
          <a:prstGeom prst="rect">
            <a:avLst/>
          </a:prstGeom>
        </p:spPr>
      </p:pic>
      <p:sp>
        <p:nvSpPr>
          <p:cNvPr id="37" name="ZoneTexte 36">
            <a:extLst>
              <a:ext uri="{FF2B5EF4-FFF2-40B4-BE49-F238E27FC236}">
                <a16:creationId xmlns:a16="http://schemas.microsoft.com/office/drawing/2014/main" id="{E9CFC9A0-5A2F-EBFA-84C6-48857A222123}"/>
              </a:ext>
            </a:extLst>
          </p:cNvPr>
          <p:cNvSpPr txBox="1"/>
          <p:nvPr/>
        </p:nvSpPr>
        <p:spPr>
          <a:xfrm>
            <a:off x="4904393" y="4576609"/>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مَهْد</a:t>
            </a:r>
            <a:endParaRPr kumimoji="0" lang="fr-FR" sz="4800" b="0" i="0" u="none" strike="noStrike" kern="1200" cap="none" spc="0" normalizeH="0" baseline="0" noProof="0" dirty="0">
              <a:ln>
                <a:noFill/>
              </a:ln>
              <a:effectLst/>
              <a:uLnTx/>
              <a:uFillTx/>
              <a:latin typeface="Calibri" panose="020F0502020204030204"/>
            </a:endParaRPr>
          </a:p>
        </p:txBody>
      </p:sp>
      <p:sp>
        <p:nvSpPr>
          <p:cNvPr id="38" name="ZoneTexte 37">
            <a:extLst>
              <a:ext uri="{FF2B5EF4-FFF2-40B4-BE49-F238E27FC236}">
                <a16:creationId xmlns:a16="http://schemas.microsoft.com/office/drawing/2014/main" id="{0D76CB35-AF5E-ECD1-70D1-51CC9E3FE493}"/>
              </a:ext>
            </a:extLst>
          </p:cNvPr>
          <p:cNvSpPr txBox="1"/>
          <p:nvPr/>
        </p:nvSpPr>
        <p:spPr>
          <a:xfrm>
            <a:off x="6003594" y="5624155"/>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noProof="0" dirty="0">
                <a:latin typeface="Calibri" panose="020F0502020204030204"/>
              </a:rPr>
              <a:t>مِيزان</a:t>
            </a:r>
            <a:endParaRPr kumimoji="0" lang="fr-FR" sz="4800" b="0" i="0" u="none" strike="noStrike" kern="1200" cap="none" spc="0" normalizeH="0" baseline="0" noProof="0" dirty="0">
              <a:ln>
                <a:noFill/>
              </a:ln>
              <a:effectLst/>
              <a:uLnTx/>
              <a:uFillTx/>
              <a:latin typeface="Calibri" panose="020F0502020204030204"/>
            </a:endParaRPr>
          </a:p>
        </p:txBody>
      </p:sp>
      <p:sp>
        <p:nvSpPr>
          <p:cNvPr id="39" name="ZoneTexte 38">
            <a:extLst>
              <a:ext uri="{FF2B5EF4-FFF2-40B4-BE49-F238E27FC236}">
                <a16:creationId xmlns:a16="http://schemas.microsoft.com/office/drawing/2014/main" id="{514BCB35-FDE5-A206-93F6-7C6574F8B0F9}"/>
              </a:ext>
            </a:extLst>
          </p:cNvPr>
          <p:cNvSpPr txBox="1"/>
          <p:nvPr/>
        </p:nvSpPr>
        <p:spPr>
          <a:xfrm>
            <a:off x="4054162" y="6200083"/>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مِحْفَظة</a:t>
            </a:r>
            <a:endParaRPr kumimoji="0" lang="fr-FR" sz="4800" b="0" i="0" u="none" strike="noStrike" kern="1200" cap="none" spc="0" normalizeH="0" baseline="0" noProof="0" dirty="0">
              <a:ln>
                <a:noFill/>
              </a:ln>
              <a:effectLst/>
              <a:uLnTx/>
              <a:uFillTx/>
              <a:latin typeface="Calibri" panose="020F0502020204030204"/>
            </a:endParaRPr>
          </a:p>
        </p:txBody>
      </p:sp>
      <p:sp>
        <p:nvSpPr>
          <p:cNvPr id="40" name="ZoneTexte 39">
            <a:extLst>
              <a:ext uri="{FF2B5EF4-FFF2-40B4-BE49-F238E27FC236}">
                <a16:creationId xmlns:a16="http://schemas.microsoft.com/office/drawing/2014/main" id="{D18DE6B3-C49B-3F03-6A29-BBBC3C2EEA49}"/>
              </a:ext>
            </a:extLst>
          </p:cNvPr>
          <p:cNvSpPr txBox="1"/>
          <p:nvPr/>
        </p:nvSpPr>
        <p:spPr>
          <a:xfrm>
            <a:off x="8049823" y="2993021"/>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لَوْحة</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41" name="ZoneTexte 40">
            <a:extLst>
              <a:ext uri="{FF2B5EF4-FFF2-40B4-BE49-F238E27FC236}">
                <a16:creationId xmlns:a16="http://schemas.microsoft.com/office/drawing/2014/main" id="{4C1F37F0-B527-5875-D5B6-638A16916310}"/>
              </a:ext>
            </a:extLst>
          </p:cNvPr>
          <p:cNvSpPr txBox="1"/>
          <p:nvPr/>
        </p:nvSpPr>
        <p:spPr>
          <a:xfrm>
            <a:off x="9794766" y="3215258"/>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قَمِيص</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42" name="ZoneTexte 41">
            <a:extLst>
              <a:ext uri="{FF2B5EF4-FFF2-40B4-BE49-F238E27FC236}">
                <a16:creationId xmlns:a16="http://schemas.microsoft.com/office/drawing/2014/main" id="{4748120A-3747-C38F-93EB-B9526435F703}"/>
              </a:ext>
            </a:extLst>
          </p:cNvPr>
          <p:cNvSpPr txBox="1"/>
          <p:nvPr/>
        </p:nvSpPr>
        <p:spPr>
          <a:xfrm>
            <a:off x="6300033" y="4063582"/>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noProof="0" dirty="0">
                <a:solidFill>
                  <a:schemeClr val="bg1"/>
                </a:solidFill>
                <a:latin typeface="Calibri" panose="020F0502020204030204"/>
              </a:rPr>
              <a:t>زُجاجة</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43" name="ZoneTexte 42">
            <a:extLst>
              <a:ext uri="{FF2B5EF4-FFF2-40B4-BE49-F238E27FC236}">
                <a16:creationId xmlns:a16="http://schemas.microsoft.com/office/drawing/2014/main" id="{C010FF75-2FC1-022F-D651-736F388F3BEA}"/>
              </a:ext>
            </a:extLst>
          </p:cNvPr>
          <p:cNvSpPr txBox="1"/>
          <p:nvPr/>
        </p:nvSpPr>
        <p:spPr>
          <a:xfrm>
            <a:off x="2858619" y="3469580"/>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مِصْباح</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44" name="ZoneTexte 43">
            <a:extLst>
              <a:ext uri="{FF2B5EF4-FFF2-40B4-BE49-F238E27FC236}">
                <a16:creationId xmlns:a16="http://schemas.microsoft.com/office/drawing/2014/main" id="{C4DA9574-F7D8-3A0E-661C-336145D14E6F}"/>
              </a:ext>
            </a:extLst>
          </p:cNvPr>
          <p:cNvSpPr txBox="1"/>
          <p:nvPr/>
        </p:nvSpPr>
        <p:spPr>
          <a:xfrm>
            <a:off x="886087" y="2906482"/>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سُلّام</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pic>
        <p:nvPicPr>
          <p:cNvPr id="45" name="Image 44">
            <a:extLst>
              <a:ext uri="{FF2B5EF4-FFF2-40B4-BE49-F238E27FC236}">
                <a16:creationId xmlns:a16="http://schemas.microsoft.com/office/drawing/2014/main" id="{6C2A2C31-4BC3-F487-F047-8E8190C8E5B2}"/>
              </a:ext>
            </a:extLst>
          </p:cNvPr>
          <p:cNvPicPr>
            <a:picLocks noChangeAspect="1"/>
          </p:cNvPicPr>
          <p:nvPr/>
        </p:nvPicPr>
        <p:blipFill>
          <a:blip r:embed="rId24">
            <a:extLst>
              <a:ext uri="{BEBA8EAE-BF5A-486C-A8C5-ECC9F3942E4B}">
                <a14:imgProps xmlns:a14="http://schemas.microsoft.com/office/drawing/2010/main">
                  <a14:imgLayer r:embed="rId25">
                    <a14:imgEffect>
                      <a14:backgroundRemoval t="3418" b="98828" l="9915" r="99787">
                        <a14:foregroundMark x1="68870" y1="14160" x2="68870" y2="14160"/>
                        <a14:foregroundMark x1="67591" y1="13379" x2="67591" y2="13379"/>
                        <a14:foregroundMark x1="67484" y1="13379" x2="67484" y2="13379"/>
                        <a14:foregroundMark x1="67484" y1="13379" x2="67484" y2="13379"/>
                        <a14:foregroundMark x1="67271" y1="12793" x2="67271" y2="12793"/>
                        <a14:foregroundMark x1="65458" y1="10059" x2="65458" y2="10059"/>
                        <a14:foregroundMark x1="65245" y1="10059" x2="65245" y2="10059"/>
                        <a14:foregroundMark x1="65245" y1="10059" x2="65245" y2="10059"/>
                        <a14:foregroundMark x1="65245" y1="9863" x2="64606" y2="9668"/>
                        <a14:foregroundMark x1="62900" y1="7617" x2="62900" y2="7617"/>
                        <a14:foregroundMark x1="62367" y1="6934" x2="62367" y2="6934"/>
                        <a14:foregroundMark x1="61727" y1="6055" x2="61727" y2="6055"/>
                        <a14:foregroundMark x1="58422" y1="3418" x2="58422" y2="3418"/>
                        <a14:foregroundMark x1="58422" y1="3418" x2="58422" y2="3418"/>
                        <a14:foregroundMark x1="64606" y1="11035" x2="66205" y2="12695"/>
                        <a14:foregroundMark x1="69190" y1="16309" x2="70896" y2="19434"/>
                        <a14:foregroundMark x1="71002" y1="20410" x2="73028" y2="25195"/>
                        <a14:foregroundMark x1="73134" y1="25977" x2="75480" y2="34570"/>
                        <a14:foregroundMark x1="75480" y1="34570" x2="75480" y2="34570"/>
                        <a14:foregroundMark x1="75480" y1="34570" x2="75480" y2="34570"/>
                        <a14:foregroundMark x1="75480" y1="34570" x2="77825" y2="33398"/>
                        <a14:foregroundMark x1="81237" y1="30078" x2="82836" y2="28809"/>
                        <a14:foregroundMark x1="85394" y1="25879" x2="85394" y2="25879"/>
                        <a14:foregroundMark x1="86141" y1="24512" x2="86247" y2="23730"/>
                        <a14:foregroundMark x1="86887" y1="20117" x2="86887" y2="20117"/>
                        <a14:foregroundMark x1="86887" y1="20117" x2="85608" y2="20703"/>
                        <a14:foregroundMark x1="83475" y1="23730" x2="82836" y2="24707"/>
                        <a14:foregroundMark x1="82836" y1="24707" x2="82836" y2="24707"/>
                        <a14:foregroundMark x1="76013" y1="27832" x2="72281" y2="29102"/>
                        <a14:foregroundMark x1="63859" y1="29102" x2="63859" y2="30078"/>
                        <a14:foregroundMark x1="67058" y1="30078" x2="68870" y2="30078"/>
                        <a14:foregroundMark x1="73348" y1="30469" x2="79318" y2="33203"/>
                        <a14:foregroundMark x1="81983" y1="33594" x2="85075" y2="33789"/>
                        <a14:foregroundMark x1="86887" y1="33789" x2="88273" y2="34375"/>
                        <a14:foregroundMark x1="90618" y1="34375" x2="92751" y2="35742"/>
                        <a14:foregroundMark x1="92751" y1="35742" x2="92751" y2="35742"/>
                        <a14:foregroundMark x1="93497" y1="34375" x2="93497" y2="33203"/>
                        <a14:foregroundMark x1="91684" y1="29102" x2="91684" y2="29102"/>
                        <a14:foregroundMark x1="91684" y1="29102" x2="91684" y2="29102"/>
                        <a14:foregroundMark x1="89872" y1="27344" x2="86887" y2="33594"/>
                        <a14:foregroundMark x1="86674" y1="33789" x2="86887" y2="34277"/>
                        <a14:foregroundMark x1="88060" y1="35059" x2="89552" y2="37695"/>
                        <a14:foregroundMark x1="89552" y1="37695" x2="89552" y2="37695"/>
                        <a14:foregroundMark x1="91684" y1="34375" x2="91684" y2="34375"/>
                        <a14:foregroundMark x1="91684" y1="33789" x2="91684" y2="33789"/>
                        <a14:foregroundMark x1="92004" y1="32617" x2="90832" y2="33594"/>
                        <a14:foregroundMark x1="89552" y1="35352" x2="89019" y2="36523"/>
                        <a14:foregroundMark x1="88060" y1="37402" x2="86994" y2="39160"/>
                        <a14:foregroundMark x1="90405" y1="39355" x2="93817" y2="39355"/>
                        <a14:foregroundMark x1="94563" y1="38965" x2="94563" y2="38965"/>
                        <a14:foregroundMark x1="94243" y1="38965" x2="93710" y2="38965"/>
                        <a14:foregroundMark x1="93284" y1="38965" x2="93284" y2="38965"/>
                        <a14:foregroundMark x1="95629" y1="35254" x2="95629" y2="35254"/>
                        <a14:foregroundMark x1="95629" y1="34863" x2="95629" y2="34863"/>
                        <a14:foregroundMark x1="95629" y1="33887" x2="95629" y2="33887"/>
                        <a14:foregroundMark x1="95629" y1="31445" x2="95629" y2="31445"/>
                        <a14:foregroundMark x1="96162" y1="31445" x2="96908" y2="32617"/>
                        <a14:foregroundMark x1="96908" y1="33105" x2="96908" y2="33789"/>
                        <a14:foregroundMark x1="96908" y1="34766" x2="96908" y2="35742"/>
                        <a14:foregroundMark x1="97228" y1="33398" x2="97228" y2="33398"/>
                        <a14:foregroundMark x1="98827" y1="32910" x2="98827" y2="32910"/>
                        <a14:foregroundMark x1="98827" y1="33105" x2="97974" y2="33789"/>
                        <a14:foregroundMark x1="94883" y1="35352" x2="94350" y2="35840"/>
                        <a14:foregroundMark x1="94776" y1="28809" x2="94776" y2="28809"/>
                        <a14:foregroundMark x1="95096" y1="28809" x2="95842" y2="30469"/>
                        <a14:foregroundMark x1="96695" y1="32617" x2="96695" y2="33789"/>
                        <a14:foregroundMark x1="96695" y1="34277" x2="96695" y2="34277"/>
                        <a14:foregroundMark x1="96588" y1="34570" x2="96588" y2="34570"/>
                        <a14:foregroundMark x1="96588" y1="31445" x2="96588" y2="31445"/>
                        <a14:foregroundMark x1="96375" y1="30273" x2="96375" y2="30273"/>
                        <a14:foregroundMark x1="96588" y1="32227" x2="96588" y2="33203"/>
                        <a14:foregroundMark x1="96588" y1="35352" x2="96695" y2="36523"/>
                        <a14:foregroundMark x1="97122" y1="34570" x2="97122" y2="34570"/>
                        <a14:foregroundMark x1="97228" y1="32422" x2="97228" y2="32422"/>
                        <a14:foregroundMark x1="97441" y1="31445" x2="97441" y2="31445"/>
                        <a14:foregroundMark x1="97441" y1="31250" x2="97441" y2="31250"/>
                        <a14:foregroundMark x1="98507" y1="33398" x2="98827" y2="33887"/>
                        <a14:foregroundMark x1="98827" y1="34082" x2="98827" y2="34082"/>
                        <a14:foregroundMark x1="97974" y1="31445" x2="97974" y2="31445"/>
                        <a14:foregroundMark x1="96162" y1="28613" x2="96162" y2="28613"/>
                        <a14:foregroundMark x1="96162" y1="28613" x2="95096" y2="29297"/>
                        <a14:foregroundMark x1="94883" y1="31738" x2="94883" y2="33398"/>
                        <a14:foregroundMark x1="94883" y1="33398" x2="95309" y2="35352"/>
                        <a14:foregroundMark x1="95416" y1="35352" x2="95416" y2="35352"/>
                        <a14:foregroundMark x1="95629" y1="32715" x2="96162" y2="31641"/>
                        <a14:foregroundMark x1="96695" y1="28809" x2="96695" y2="28809"/>
                        <a14:foregroundMark x1="96695" y1="30469" x2="96695" y2="31250"/>
                        <a14:foregroundMark x1="96695" y1="31934" x2="97441" y2="33594"/>
                        <a14:foregroundMark x1="97974" y1="34277" x2="98294" y2="35059"/>
                        <a14:foregroundMark x1="98827" y1="35059" x2="99787" y2="35059"/>
                        <a14:foregroundMark x1="99787" y1="34375" x2="99787" y2="34375"/>
                        <a14:foregroundMark x1="98827" y1="33203" x2="98827" y2="33203"/>
                        <a14:foregroundMark x1="98827" y1="33203" x2="98827" y2="33203"/>
                        <a14:foregroundMark x1="98507" y1="32910" x2="97974" y2="32910"/>
                        <a14:foregroundMark x1="97441" y1="32227" x2="97441" y2="32227"/>
                        <a14:foregroundMark x1="96908" y1="31445" x2="96908" y2="31445"/>
                        <a14:foregroundMark x1="96908" y1="29590" x2="96908" y2="29590"/>
                        <a14:foregroundMark x1="96375" y1="29590" x2="94776" y2="32715"/>
                        <a14:foregroundMark x1="94776" y1="32715" x2="94563" y2="34766"/>
                        <a14:foregroundMark x1="94563" y1="34766" x2="94776" y2="36523"/>
                        <a14:foregroundMark x1="98294" y1="32910" x2="98294" y2="32910"/>
                        <a14:foregroundMark x1="98507" y1="33105" x2="98507" y2="33105"/>
                        <a14:foregroundMark x1="98507" y1="31641" x2="98507" y2="31641"/>
                        <a14:foregroundMark x1="99254" y1="32910" x2="99254" y2="32910"/>
                        <a14:foregroundMark x1="99787" y1="33203" x2="99787" y2="33203"/>
                        <a14:foregroundMark x1="86141" y1="13477" x2="86141" y2="13477"/>
                        <a14:foregroundMark x1="85928" y1="13477" x2="85394" y2="13477"/>
                        <a14:foregroundMark x1="79638" y1="11719" x2="79638" y2="11719"/>
                        <a14:foregroundMark x1="81983" y1="13867" x2="82836" y2="14844"/>
                        <a14:foregroundMark x1="85394" y1="14844" x2="85394" y2="14844"/>
                        <a14:foregroundMark x1="85714" y1="13672" x2="85714" y2="13672"/>
                        <a14:foregroundMark x1="82303" y1="12988" x2="81450" y2="13379"/>
                        <a14:foregroundMark x1="80704" y1="13379" x2="80704" y2="13379"/>
                        <a14:foregroundMark x1="79424" y1="13672" x2="78358" y2="13672"/>
                        <a14:foregroundMark x1="77825" y1="12988" x2="77825" y2="12988"/>
                        <a14:foregroundMark x1="79638" y1="12305" x2="81130" y2="12500"/>
                        <a14:foregroundMark x1="81663" y1="12500" x2="81663" y2="12500"/>
                        <a14:foregroundMark x1="82303" y1="13379" x2="84009" y2="14160"/>
                        <a14:foregroundMark x1="85075" y1="14453" x2="85608" y2="14844"/>
                        <a14:foregroundMark x1="86674" y1="15137" x2="87420" y2="15332"/>
                        <a14:foregroundMark x1="86141" y1="15332" x2="85394" y2="15332"/>
                        <a14:foregroundMark x1="84648" y1="13867" x2="83795" y2="12695"/>
                        <a14:foregroundMark x1="81663" y1="10742" x2="80384" y2="10742"/>
                        <a14:foregroundMark x1="80384" y1="12695" x2="80384" y2="12695"/>
                        <a14:foregroundMark x1="80171" y1="12695" x2="79424" y2="13379"/>
                        <a14:foregroundMark x1="79318" y1="13672" x2="79318" y2="13672"/>
                        <a14:foregroundMark x1="79318" y1="13965" x2="79957" y2="13965"/>
                        <a14:foregroundMark x1="81130" y1="13867" x2="83262" y2="13672"/>
                        <a14:foregroundMark x1="84328" y1="13184" x2="84861" y2="12988"/>
                        <a14:foregroundMark x1="84861" y1="12988" x2="85608" y2="13965"/>
                        <a14:foregroundMark x1="85608" y1="14160" x2="85714" y2="15332"/>
                        <a14:foregroundMark x1="86141" y1="15820" x2="86247" y2="16504"/>
                        <a14:foregroundMark x1="86461" y1="16504" x2="86461" y2="16504"/>
                        <a14:foregroundMark x1="87207" y1="16309" x2="87207" y2="16309"/>
                        <a14:foregroundMark x1="86674" y1="14453" x2="86674" y2="14453"/>
                        <a14:foregroundMark x1="86674" y1="14453" x2="86674" y2="14453"/>
                        <a14:foregroundMark x1="86674" y1="14355" x2="86674" y2="14355"/>
                        <a14:foregroundMark x1="85394" y1="13379" x2="85394" y2="13379"/>
                        <a14:foregroundMark x1="85394" y1="13379" x2="85394" y2="13379"/>
                        <a14:foregroundMark x1="83582" y1="12695" x2="83582" y2="12695"/>
                        <a14:foregroundMark x1="82836" y1="12695" x2="82836" y2="12695"/>
                        <a14:foregroundMark x1="81983" y1="12695" x2="81983" y2="12695"/>
                        <a14:foregroundMark x1="67804" y1="13867" x2="67804" y2="13867"/>
                        <a14:foregroundMark x1="67484" y1="13965" x2="66205" y2="15137"/>
                        <a14:foregroundMark x1="66205" y1="16113" x2="66205" y2="16797"/>
                        <a14:foregroundMark x1="66738" y1="16602" x2="66738" y2="16602"/>
                        <a14:foregroundMark x1="66738" y1="14453" x2="66738" y2="14453"/>
                        <a14:foregroundMark x1="67591" y1="13672" x2="68124" y2="13477"/>
                        <a14:foregroundMark x1="69190" y1="12988" x2="70682" y2="12988"/>
                        <a14:foregroundMark x1="71215" y1="12988" x2="71215" y2="12988"/>
                        <a14:foregroundMark x1="71535" y1="12988" x2="72281" y2="13672"/>
                        <a14:foregroundMark x1="73028" y1="13672" x2="73348" y2="14160"/>
                        <a14:foregroundMark x1="73667" y1="14648" x2="74307" y2="15137"/>
                        <a14:foregroundMark x1="74627" y1="15137" x2="74627" y2="15137"/>
                        <a14:foregroundMark x1="74840" y1="15332" x2="74840" y2="15332"/>
                        <a14:foregroundMark x1="74094" y1="12695" x2="74094" y2="12695"/>
                        <a14:foregroundMark x1="74094" y1="12695" x2="74094" y2="12695"/>
                        <a14:foregroundMark x1="22708" y1="92480" x2="22708" y2="92480"/>
                        <a14:foregroundMark x1="22708" y1="95996" x2="22708" y2="95996"/>
                        <a14:foregroundMark x1="22708" y1="93848" x2="22708" y2="93848"/>
                        <a14:foregroundMark x1="22175" y1="92188" x2="22175" y2="92188"/>
                        <a14:foregroundMark x1="22175" y1="91992" x2="22175" y2="91992"/>
                        <a14:foregroundMark x1="23454" y1="96094" x2="23454" y2="96094"/>
                        <a14:foregroundMark x1="23454" y1="96094" x2="23241" y2="94629"/>
                        <a14:foregroundMark x1="22495" y1="91211" x2="22495" y2="91211"/>
                        <a14:foregroundMark x1="22281" y1="91016" x2="22281" y2="91016"/>
                        <a14:foregroundMark x1="32409" y1="90820" x2="32409" y2="90820"/>
                        <a14:foregroundMark x1="32409" y1="92969" x2="32409" y2="92969"/>
                        <a14:foregroundMark x1="31983" y1="92383" x2="31983" y2="92383"/>
                        <a14:foregroundMark x1="31130" y1="91016" x2="31130" y2="91016"/>
                        <a14:foregroundMark x1="31130" y1="91016" x2="31130" y2="91016"/>
                        <a14:foregroundMark x1="30917" y1="91699" x2="30917" y2="92871"/>
                        <a14:foregroundMark x1="30917" y1="92871" x2="30917" y2="92871"/>
                        <a14:foregroundMark x1="31343" y1="92871" x2="32409" y2="92871"/>
                        <a14:foregroundMark x1="32942" y1="92480" x2="32942" y2="92480"/>
                        <a14:foregroundMark x1="35394" y1="92480" x2="35394" y2="92480"/>
                        <a14:foregroundMark x1="47655" y1="95313" x2="47655" y2="95313"/>
                        <a14:foregroundMark x1="47974" y1="96484" x2="47655" y2="97168"/>
                        <a14:foregroundMark x1="47122" y1="97168" x2="46375" y2="97168"/>
                        <a14:foregroundMark x1="45309" y1="95996" x2="45309" y2="95996"/>
                        <a14:foregroundMark x1="50000" y1="95801" x2="50000" y2="95801"/>
                        <a14:foregroundMark x1="49254" y1="95117" x2="49254" y2="95117"/>
                        <a14:foregroundMark x1="47974" y1="93652" x2="47441" y2="93652"/>
                        <a14:foregroundMark x1="46588" y1="93359" x2="46588" y2="92383"/>
                        <a14:foregroundMark x1="46588" y1="91016" x2="46588" y2="91016"/>
                        <a14:foregroundMark x1="46588" y1="91016" x2="46588" y2="91016"/>
                        <a14:foregroundMark x1="47441" y1="93652" x2="47441" y2="93652"/>
                        <a14:foregroundMark x1="47441" y1="94141" x2="47441" y2="94141"/>
                        <a14:foregroundMark x1="47441" y1="94141" x2="47441" y2="94141"/>
                        <a14:foregroundMark x1="57143" y1="95508" x2="57143" y2="95508"/>
                        <a14:foregroundMark x1="57356" y1="95508" x2="58102" y2="95313"/>
                        <a14:foregroundMark x1="58422" y1="95117" x2="59168" y2="94629"/>
                        <a14:foregroundMark x1="59915" y1="94629" x2="60768" y2="95117"/>
                        <a14:foregroundMark x1="60981" y1="95117" x2="60981" y2="95117"/>
                        <a14:foregroundMark x1="60981" y1="95117" x2="60981" y2="95117"/>
                        <a14:foregroundMark x1="59701" y1="94531" x2="59701" y2="94531"/>
                        <a14:foregroundMark x1="58635" y1="92871" x2="58635" y2="92871"/>
                        <a14:foregroundMark x1="58316" y1="91992" x2="58316" y2="91992"/>
                        <a14:foregroundMark x1="57889" y1="91504" x2="57889" y2="91504"/>
                        <a14:foregroundMark x1="57676" y1="91211" x2="57676" y2="91211"/>
                        <a14:foregroundMark x1="58422" y1="94336" x2="58422" y2="94336"/>
                        <a14:foregroundMark x1="47655" y1="95605" x2="47655" y2="95605"/>
                        <a14:foregroundMark x1="47335" y1="97168" x2="47335" y2="97168"/>
                        <a14:foregroundMark x1="50000" y1="95313" x2="50000" y2="95313"/>
                        <a14:foregroundMark x1="46588" y1="97266" x2="46588" y2="97266"/>
                        <a14:foregroundMark x1="58422" y1="97168" x2="58422" y2="97168"/>
                        <a14:foregroundMark x1="61301" y1="96973" x2="61301" y2="96973"/>
                        <a14:foregroundMark x1="60235" y1="97461" x2="60235" y2="97461"/>
                        <a14:foregroundMark x1="57889" y1="96777" x2="57889" y2="96777"/>
                        <a14:foregroundMark x1="60554" y1="97754" x2="60554" y2="97754"/>
                        <a14:foregroundMark x1="61727" y1="97656" x2="61727" y2="97656"/>
                        <a14:foregroundMark x1="85075" y1="8789" x2="85075" y2="8789"/>
                        <a14:foregroundMark x1="83689" y1="7617" x2="83689" y2="7617"/>
                        <a14:foregroundMark x1="52665" y1="61523" x2="52665" y2="61523"/>
                        <a14:foregroundMark x1="52665" y1="61914" x2="52665" y2="61914"/>
                        <a14:foregroundMark x1="52452" y1="62305" x2="52452" y2="62305"/>
                        <a14:foregroundMark x1="52452" y1="61719" x2="52452" y2="61719"/>
                        <a14:foregroundMark x1="52878" y1="61426" x2="52878" y2="61426"/>
                        <a14:foregroundMark x1="53198" y1="60547" x2="53198" y2="60547"/>
                        <a14:foregroundMark x1="53198" y1="59961" x2="53198" y2="59961"/>
                        <a14:foregroundMark x1="53731" y1="60254" x2="53731" y2="60254"/>
                        <a14:foregroundMark x1="52985" y1="60938" x2="52985" y2="60938"/>
                        <a14:foregroundMark x1="52559" y1="61426" x2="52452" y2="62012"/>
                        <a14:foregroundMark x1="52452" y1="62012" x2="52452" y2="62012"/>
                        <a14:foregroundMark x1="52665" y1="62012" x2="52665" y2="62012"/>
                        <a14:foregroundMark x1="52665" y1="61133" x2="52665" y2="61133"/>
                        <a14:foregroundMark x1="53305" y1="59668" x2="53305" y2="59668"/>
                        <a14:foregroundMark x1="13326" y1="61719" x2="13326" y2="61719"/>
                        <a14:foregroundMark x1="13220" y1="61719" x2="13220" y2="61719"/>
                        <a14:foregroundMark x1="13220" y1="61719" x2="13220" y2="61719"/>
                        <a14:foregroundMark x1="16844" y1="57813" x2="16844" y2="57813"/>
                        <a14:foregroundMark x1="16525" y1="57813" x2="16525" y2="57813"/>
                        <a14:foregroundMark x1="27505" y1="92969" x2="27505" y2="92969"/>
                        <a14:foregroundMark x1="27505" y1="92871" x2="27505" y2="92871"/>
                        <a14:foregroundMark x1="27399" y1="92578" x2="27399" y2="92578"/>
                        <a14:foregroundMark x1="27399" y1="92871" x2="27399" y2="92871"/>
                        <a14:foregroundMark x1="49360" y1="98828" x2="49360" y2="98828"/>
                        <a14:foregroundMark x1="47974" y1="98438" x2="47974" y2="98438"/>
                        <a14:backgroundMark x1="52452" y1="62012" x2="52452" y2="62012"/>
                        <a14:backgroundMark x1="52452" y1="62305" x2="52452" y2="62305"/>
                        <a14:backgroundMark x1="52452" y1="62402" x2="52452" y2="62988"/>
                        <a14:backgroundMark x1="52452" y1="62988" x2="52452" y2="62988"/>
                        <a14:backgroundMark x1="52452" y1="62793" x2="52452" y2="62793"/>
                        <a14:backgroundMark x1="53198" y1="61230" x2="53198" y2="61230"/>
                        <a14:backgroundMark x1="53092" y1="60645" x2="53092" y2="60645"/>
                        <a14:backgroundMark x1="52559" y1="61816" x2="52559" y2="61816"/>
                        <a14:backgroundMark x1="52985" y1="61230" x2="52985" y2="61230"/>
                        <a14:backgroundMark x1="52985" y1="60938" x2="52985" y2="60938"/>
                        <a14:backgroundMark x1="52985" y1="60645" x2="52985" y2="60645"/>
                        <a14:backgroundMark x1="53305" y1="59961" x2="53305" y2="59961"/>
                        <a14:backgroundMark x1="52985" y1="60254" x2="52985" y2="60254"/>
                        <a14:backgroundMark x1="52772" y1="61621" x2="52772" y2="61621"/>
                        <a14:backgroundMark x1="52559" y1="61523" x2="52559" y2="61523"/>
                        <a14:backgroundMark x1="53305" y1="59863" x2="53305" y2="59863"/>
                        <a14:backgroundMark x1="53412" y1="59277" x2="53412" y2="59277"/>
                        <a14:backgroundMark x1="53412" y1="59668" x2="53412" y2="59668"/>
                        <a14:backgroundMark x1="52665" y1="62109" x2="52665" y2="62109"/>
                        <a14:backgroundMark x1="52665" y1="62109" x2="52665" y2="62109"/>
                        <a14:backgroundMark x1="52345" y1="61816" x2="52345" y2="61816"/>
                        <a14:backgroundMark x1="52665" y1="61230" x2="52665" y2="61230"/>
                        <a14:backgroundMark x1="52772" y1="61426" x2="52772" y2="61426"/>
                        <a14:backgroundMark x1="53092" y1="59961" x2="53092" y2="59961"/>
                        <a14:backgroundMark x1="53092" y1="60547" x2="53092" y2="60547"/>
                        <a14:backgroundMark x1="53198" y1="59570" x2="53198" y2="59570"/>
                        <a14:backgroundMark x1="53518" y1="58691" x2="53518" y2="58691"/>
                        <a14:backgroundMark x1="53731" y1="58301" x2="53731" y2="58301"/>
                        <a14:backgroundMark x1="27399" y1="92676" x2="27399" y2="92676"/>
                        <a14:backgroundMark x1="27399" y1="92578" x2="27399" y2="92578"/>
                        <a14:backgroundMark x1="27612" y1="93066" x2="27612" y2="93066"/>
                        <a14:backgroundMark x1="27505" y1="92969" x2="27505" y2="92969"/>
                        <a14:backgroundMark x1="16631" y1="58203" x2="16631" y2="58203"/>
                        <a14:backgroundMark x1="16631" y1="57715" x2="16631" y2="57715"/>
                        <a14:backgroundMark x1="16525" y1="57910" x2="16525" y2="57910"/>
                        <a14:backgroundMark x1="13113" y1="61523" x2="13113" y2="61523"/>
                        <a14:backgroundMark x1="13220" y1="61719" x2="13220" y2="61719"/>
                      </a14:backgroundRemoval>
                    </a14:imgEffect>
                  </a14:imgLayer>
                </a14:imgProps>
              </a:ext>
              <a:ext uri="{28A0092B-C50C-407E-A947-70E740481C1C}">
                <a14:useLocalDpi xmlns:a14="http://schemas.microsoft.com/office/drawing/2010/main" val="0"/>
              </a:ext>
            </a:extLst>
          </a:blip>
          <a:stretch>
            <a:fillRect/>
          </a:stretch>
        </p:blipFill>
        <p:spPr>
          <a:xfrm>
            <a:off x="47351" y="6204742"/>
            <a:ext cx="386171" cy="410839"/>
          </a:xfrm>
          <a:prstGeom prst="rect">
            <a:avLst/>
          </a:prstGeom>
        </p:spPr>
      </p:pic>
      <p:pic>
        <p:nvPicPr>
          <p:cNvPr id="49" name="Image 48">
            <a:extLst>
              <a:ext uri="{FF2B5EF4-FFF2-40B4-BE49-F238E27FC236}">
                <a16:creationId xmlns:a16="http://schemas.microsoft.com/office/drawing/2014/main" id="{DAD93381-B991-938F-D3D4-0D0C9C7D5196}"/>
              </a:ext>
            </a:extLst>
          </p:cNvPr>
          <p:cNvPicPr>
            <a:picLocks noChangeAspect="1"/>
          </p:cNvPicPr>
          <p:nvPr/>
        </p:nvPicPr>
        <p:blipFill>
          <a:blip r:embed="rId26">
            <a:extLst>
              <a:ext uri="{BEBA8EAE-BF5A-486C-A8C5-ECC9F3942E4B}">
                <a14:imgProps xmlns:a14="http://schemas.microsoft.com/office/drawing/2010/main">
                  <a14:imgLayer r:embed="rId27">
                    <a14:imgEffect>
                      <a14:backgroundRemoval t="10000" b="90000" l="10000" r="90000">
                        <a14:backgroundMark x1="25000" y1="87109" x2="29004" y2="89844"/>
                      </a14:backgroundRemoval>
                    </a14:imgEffect>
                  </a14:imgLayer>
                </a14:imgProps>
              </a:ext>
            </a:extLst>
          </a:blip>
          <a:stretch>
            <a:fillRect/>
          </a:stretch>
        </p:blipFill>
        <p:spPr>
          <a:xfrm>
            <a:off x="7578891" y="5185858"/>
            <a:ext cx="1307738" cy="1307738"/>
          </a:xfrm>
          <a:prstGeom prst="rect">
            <a:avLst/>
          </a:prstGeom>
        </p:spPr>
      </p:pic>
    </p:spTree>
    <p:extLst>
      <p:ext uri="{BB962C8B-B14F-4D97-AF65-F5344CB8AC3E}">
        <p14:creationId xmlns:p14="http://schemas.microsoft.com/office/powerpoint/2010/main" val="269491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3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3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40"/>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41"/>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4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43"/>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7" grpId="1"/>
      <p:bldP spid="38" grpId="0"/>
      <p:bldP spid="38" grpId="1"/>
      <p:bldP spid="39" grpId="0"/>
      <p:bldP spid="39" grpId="1"/>
      <p:bldP spid="40" grpId="0"/>
      <p:bldP spid="40" grpId="1"/>
      <p:bldP spid="41" grpId="0"/>
      <p:bldP spid="41" grpId="1"/>
      <p:bldP spid="42" grpId="0"/>
      <p:bldP spid="42" grpId="1"/>
      <p:bldP spid="43" grpId="0"/>
      <p:bldP spid="43" grpId="1"/>
      <p:bldP spid="44" grpId="0"/>
      <p:bldP spid="44" grpId="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12981</TotalTime>
  <Words>487</Words>
  <Application>Microsoft Office PowerPoint</Application>
  <PresentationFormat>Grand écran</PresentationFormat>
  <Paragraphs>49</Paragraphs>
  <Slides>17</Slides>
  <Notes>0</Notes>
  <HiddenSlides>0</HiddenSlides>
  <MMClips>0</MMClips>
  <ScaleCrop>false</ScaleCrop>
  <HeadingPairs>
    <vt:vector size="6" baseType="variant">
      <vt:variant>
        <vt:lpstr>Polices utilisées</vt:lpstr>
      </vt:variant>
      <vt:variant>
        <vt:i4>4</vt:i4>
      </vt:variant>
      <vt:variant>
        <vt:lpstr>Thème</vt:lpstr>
      </vt:variant>
      <vt:variant>
        <vt:i4>2</vt:i4>
      </vt:variant>
      <vt:variant>
        <vt:lpstr>Titres des diapositives</vt:lpstr>
      </vt:variant>
      <vt:variant>
        <vt:i4>17</vt:i4>
      </vt:variant>
    </vt:vector>
  </HeadingPairs>
  <TitlesOfParts>
    <vt:vector size="23" baseType="lpstr">
      <vt:lpstr>Arial</vt:lpstr>
      <vt:lpstr>Calibri</vt:lpstr>
      <vt:lpstr>Calibri Light</vt:lpstr>
      <vt:lpstr>Harrington</vt:lpstr>
      <vt:lpstr>Thème Office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Idrîs de Vos</dc:creator>
  <cp:lastModifiedBy>Idrîs de Vos</cp:lastModifiedBy>
  <cp:revision>8</cp:revision>
  <dcterms:created xsi:type="dcterms:W3CDTF">2018-10-31T11:27:02Z</dcterms:created>
  <dcterms:modified xsi:type="dcterms:W3CDTF">2026-04-20T16:24:58Z</dcterms:modified>
</cp:coreProperties>
</file>