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8"/>
  </p:notesMasterIdLst>
  <p:sldIdLst>
    <p:sldId id="281" r:id="rId2"/>
    <p:sldId id="269" r:id="rId3"/>
    <p:sldId id="344" r:id="rId4"/>
    <p:sldId id="373" r:id="rId5"/>
    <p:sldId id="374" r:id="rId6"/>
    <p:sldId id="383" r:id="rId7"/>
    <p:sldId id="376" r:id="rId8"/>
    <p:sldId id="384" r:id="rId9"/>
    <p:sldId id="375" r:id="rId10"/>
    <p:sldId id="378" r:id="rId11"/>
    <p:sldId id="270" r:id="rId12"/>
    <p:sldId id="279" r:id="rId13"/>
    <p:sldId id="360" r:id="rId14"/>
    <p:sldId id="380" r:id="rId15"/>
    <p:sldId id="356" r:id="rId16"/>
    <p:sldId id="381" r:id="rId17"/>
    <p:sldId id="382" r:id="rId18"/>
    <p:sldId id="355" r:id="rId19"/>
    <p:sldId id="293" r:id="rId20"/>
    <p:sldId id="337" r:id="rId21"/>
    <p:sldId id="386" r:id="rId22"/>
    <p:sldId id="387" r:id="rId23"/>
    <p:sldId id="388" r:id="rId24"/>
    <p:sldId id="390" r:id="rId25"/>
    <p:sldId id="385" r:id="rId26"/>
    <p:sldId id="357" r:id="rId27"/>
    <p:sldId id="347" r:id="rId28"/>
    <p:sldId id="350" r:id="rId29"/>
    <p:sldId id="372" r:id="rId30"/>
    <p:sldId id="351" r:id="rId31"/>
    <p:sldId id="353" r:id="rId32"/>
    <p:sldId id="287" r:id="rId33"/>
    <p:sldId id="363" r:id="rId34"/>
    <p:sldId id="369" r:id="rId35"/>
    <p:sldId id="364" r:id="rId36"/>
    <p:sldId id="370" r:id="rId37"/>
  </p:sldIdLst>
  <p:sldSz cx="12192000" cy="6858000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62F30F4E-5E33-4E67-8148-FF4B1326A47A}" v="117" dt="2026-04-17T10:24:08.118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Aucun style, aucune grille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940675A-B579-460E-94D1-54222C63F5DA}" styleName="Aucun style, grille du tableau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9979" autoAdjust="0"/>
    <p:restoredTop sz="94660"/>
  </p:normalViewPr>
  <p:slideViewPr>
    <p:cSldViewPr snapToGrid="0">
      <p:cViewPr varScale="1">
        <p:scale>
          <a:sx n="97" d="100"/>
          <a:sy n="97" d="100"/>
        </p:scale>
        <p:origin x="936" y="35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presProps" Target="presProps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tableStyles" Target="tableStyle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microsoft.com/office/2015/10/relationships/revisionInfo" Target="revisionInfo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microsoft.com/office/2016/11/relationships/changesInfo" Target="changesInfos/changesInfo1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notesMaster" Target="notesMasters/notesMaster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Idrîs de Vos" userId="c2e7075756a5bba1" providerId="LiveId" clId="{EC847524-F1B8-49FC-974D-DA30A9D72B9A}"/>
    <pc:docChg chg="undo custSel addSld delSld modSld sldOrd">
      <pc:chgData name="Idrîs de Vos" userId="c2e7075756a5bba1" providerId="LiveId" clId="{EC847524-F1B8-49FC-974D-DA30A9D72B9A}" dt="2026-04-17T12:56:56.931" v="2044" actId="14100"/>
      <pc:docMkLst>
        <pc:docMk/>
      </pc:docMkLst>
      <pc:sldChg chg="delSp modSp mod delAnim modAnim">
        <pc:chgData name="Idrîs de Vos" userId="c2e7075756a5bba1" providerId="LiveId" clId="{EC847524-F1B8-49FC-974D-DA30A9D72B9A}" dt="2026-04-17T10:08:01.528" v="1851" actId="14100"/>
        <pc:sldMkLst>
          <pc:docMk/>
          <pc:sldMk cId="2136371791" sldId="269"/>
        </pc:sldMkLst>
        <pc:spChg chg="mod">
          <ac:chgData name="Idrîs de Vos" userId="c2e7075756a5bba1" providerId="LiveId" clId="{EC847524-F1B8-49FC-974D-DA30A9D72B9A}" dt="2026-04-17T10:08:01.528" v="1851" actId="14100"/>
          <ac:spMkLst>
            <pc:docMk/>
            <pc:sldMk cId="2136371791" sldId="269"/>
            <ac:spMk id="3" creationId="{80CA6CAF-1857-4A44-8D68-FB9F7144FBCB}"/>
          </ac:spMkLst>
        </pc:spChg>
        <pc:spChg chg="del mod">
          <ac:chgData name="Idrîs de Vos" userId="c2e7075756a5bba1" providerId="LiveId" clId="{EC847524-F1B8-49FC-974D-DA30A9D72B9A}" dt="2026-04-17T10:03:57.294" v="1775" actId="478"/>
          <ac:spMkLst>
            <pc:docMk/>
            <pc:sldMk cId="2136371791" sldId="269"/>
            <ac:spMk id="6" creationId="{CD707AB4-B7E8-4858-A834-7B8391165A57}"/>
          </ac:spMkLst>
        </pc:spChg>
        <pc:spChg chg="del mod">
          <ac:chgData name="Idrîs de Vos" userId="c2e7075756a5bba1" providerId="LiveId" clId="{EC847524-F1B8-49FC-974D-DA30A9D72B9A}" dt="2026-04-17T10:03:44.033" v="1766"/>
          <ac:spMkLst>
            <pc:docMk/>
            <pc:sldMk cId="2136371791" sldId="269"/>
            <ac:spMk id="7" creationId="{367A2DFD-0895-4884-BD74-04274A8A95EE}"/>
          </ac:spMkLst>
        </pc:spChg>
        <pc:spChg chg="del mod">
          <ac:chgData name="Idrîs de Vos" userId="c2e7075756a5bba1" providerId="LiveId" clId="{EC847524-F1B8-49FC-974D-DA30A9D72B9A}" dt="2026-04-17T10:03:44.018" v="1764" actId="478"/>
          <ac:spMkLst>
            <pc:docMk/>
            <pc:sldMk cId="2136371791" sldId="269"/>
            <ac:spMk id="8" creationId="{0D4D2020-6343-4ECC-AAAD-2F0A4A3AA468}"/>
          </ac:spMkLst>
        </pc:spChg>
        <pc:spChg chg="del mod">
          <ac:chgData name="Idrîs de Vos" userId="c2e7075756a5bba1" providerId="LiveId" clId="{EC847524-F1B8-49FC-974D-DA30A9D72B9A}" dt="2026-04-17T10:03:59.289" v="1777" actId="478"/>
          <ac:spMkLst>
            <pc:docMk/>
            <pc:sldMk cId="2136371791" sldId="269"/>
            <ac:spMk id="9" creationId="{708A2079-E779-4B2F-ACD2-E26F163F3BEF}"/>
          </ac:spMkLst>
        </pc:spChg>
        <pc:spChg chg="del">
          <ac:chgData name="Idrîs de Vos" userId="c2e7075756a5bba1" providerId="LiveId" clId="{EC847524-F1B8-49FC-974D-DA30A9D72B9A}" dt="2026-04-17T10:03:51.022" v="1770" actId="478"/>
          <ac:spMkLst>
            <pc:docMk/>
            <pc:sldMk cId="2136371791" sldId="269"/>
            <ac:spMk id="11" creationId="{9B30E45E-612F-483B-9708-F4FDED5683D2}"/>
          </ac:spMkLst>
        </pc:spChg>
        <pc:spChg chg="del">
          <ac:chgData name="Idrîs de Vos" userId="c2e7075756a5bba1" providerId="LiveId" clId="{EC847524-F1B8-49FC-974D-DA30A9D72B9A}" dt="2026-04-17T10:03:50.204" v="1769" actId="478"/>
          <ac:spMkLst>
            <pc:docMk/>
            <pc:sldMk cId="2136371791" sldId="269"/>
            <ac:spMk id="12" creationId="{769D12C8-3D56-4835-AF38-7B2BB4A9C019}"/>
          </ac:spMkLst>
        </pc:spChg>
        <pc:picChg chg="mod">
          <ac:chgData name="Idrîs de Vos" userId="c2e7075756a5bba1" providerId="LiveId" clId="{EC847524-F1B8-49FC-974D-DA30A9D72B9A}" dt="2026-04-17T10:06:07.186" v="1820" actId="1076"/>
          <ac:picMkLst>
            <pc:docMk/>
            <pc:sldMk cId="2136371791" sldId="269"/>
            <ac:picMk id="4" creationId="{9A92D0F2-7976-4D00-8AE8-6BC8C8CFBDDF}"/>
          </ac:picMkLst>
        </pc:picChg>
        <pc:picChg chg="mod">
          <ac:chgData name="Idrîs de Vos" userId="c2e7075756a5bba1" providerId="LiveId" clId="{EC847524-F1B8-49FC-974D-DA30A9D72B9A}" dt="2026-04-17T10:03:38.830" v="1761" actId="1076"/>
          <ac:picMkLst>
            <pc:docMk/>
            <pc:sldMk cId="2136371791" sldId="269"/>
            <ac:picMk id="5" creationId="{1BFCD2A6-0327-43CE-9262-EC69622F7C18}"/>
          </ac:picMkLst>
        </pc:picChg>
      </pc:sldChg>
      <pc:sldChg chg="addSp modSp mod">
        <pc:chgData name="Idrîs de Vos" userId="c2e7075756a5bba1" providerId="LiveId" clId="{EC847524-F1B8-49FC-974D-DA30A9D72B9A}" dt="2026-04-17T10:15:59.601" v="1949" actId="1076"/>
        <pc:sldMkLst>
          <pc:docMk/>
          <pc:sldMk cId="133714564" sldId="270"/>
        </pc:sldMkLst>
        <pc:spChg chg="add mod">
          <ac:chgData name="Idrîs de Vos" userId="c2e7075756a5bba1" providerId="LiveId" clId="{EC847524-F1B8-49FC-974D-DA30A9D72B9A}" dt="2026-04-17T10:15:59.601" v="1949" actId="1076"/>
          <ac:spMkLst>
            <pc:docMk/>
            <pc:sldMk cId="133714564" sldId="270"/>
            <ac:spMk id="2" creationId="{5D05F456-E448-5191-91CB-6333B467FC01}"/>
          </ac:spMkLst>
        </pc:spChg>
        <pc:spChg chg="mod">
          <ac:chgData name="Idrîs de Vos" userId="c2e7075756a5bba1" providerId="LiveId" clId="{EC847524-F1B8-49FC-974D-DA30A9D72B9A}" dt="2026-04-17T10:14:56.833" v="1941" actId="1076"/>
          <ac:spMkLst>
            <pc:docMk/>
            <pc:sldMk cId="133714564" sldId="270"/>
            <ac:spMk id="5" creationId="{37C5A181-ADF6-622C-9B63-971801D6AC55}"/>
          </ac:spMkLst>
        </pc:spChg>
      </pc:sldChg>
      <pc:sldChg chg="addSp delSp modSp mod">
        <pc:chgData name="Idrîs de Vos" userId="c2e7075756a5bba1" providerId="LiveId" clId="{EC847524-F1B8-49FC-974D-DA30A9D72B9A}" dt="2026-04-17T10:02:12.109" v="1759" actId="1076"/>
        <pc:sldMkLst>
          <pc:docMk/>
          <pc:sldMk cId="3967746991" sldId="281"/>
        </pc:sldMkLst>
        <pc:spChg chg="add del mod">
          <ac:chgData name="Idrîs de Vos" userId="c2e7075756a5bba1" providerId="LiveId" clId="{EC847524-F1B8-49FC-974D-DA30A9D72B9A}" dt="2026-04-17T10:00:39.312" v="1747" actId="1076"/>
          <ac:spMkLst>
            <pc:docMk/>
            <pc:sldMk cId="3967746991" sldId="281"/>
            <ac:spMk id="2" creationId="{925D0043-94B7-1A97-3940-4DFA705C4FB6}"/>
          </ac:spMkLst>
        </pc:spChg>
        <pc:spChg chg="add">
          <ac:chgData name="Idrîs de Vos" userId="c2e7075756a5bba1" providerId="LiveId" clId="{EC847524-F1B8-49FC-974D-DA30A9D72B9A}" dt="2026-04-17T10:00:14.769" v="1742"/>
          <ac:spMkLst>
            <pc:docMk/>
            <pc:sldMk cId="3967746991" sldId="281"/>
            <ac:spMk id="3" creationId="{9176300A-4A05-CF69-FE5B-67BCC014287D}"/>
          </ac:spMkLst>
        </pc:spChg>
        <pc:spChg chg="add del mod">
          <ac:chgData name="Idrîs de Vos" userId="c2e7075756a5bba1" providerId="LiveId" clId="{EC847524-F1B8-49FC-974D-DA30A9D72B9A}" dt="2026-04-17T10:02:12.109" v="1759" actId="1076"/>
          <ac:spMkLst>
            <pc:docMk/>
            <pc:sldMk cId="3967746991" sldId="281"/>
            <ac:spMk id="4" creationId="{6B6BAD49-9733-6534-C262-1905876D88F5}"/>
          </ac:spMkLst>
        </pc:spChg>
        <pc:spChg chg="mod">
          <ac:chgData name="Idrîs de Vos" userId="c2e7075756a5bba1" providerId="LiveId" clId="{EC847524-F1B8-49FC-974D-DA30A9D72B9A}" dt="2026-04-17T10:02:09.256" v="1758" actId="1076"/>
          <ac:spMkLst>
            <pc:docMk/>
            <pc:sldMk cId="3967746991" sldId="281"/>
            <ac:spMk id="5" creationId="{CD194CD9-70B9-4EE9-89B5-922C8742623C}"/>
          </ac:spMkLst>
        </pc:spChg>
        <pc:picChg chg="mod">
          <ac:chgData name="Idrîs de Vos" userId="c2e7075756a5bba1" providerId="LiveId" clId="{EC847524-F1B8-49FC-974D-DA30A9D72B9A}" dt="2026-04-17T10:00:59.786" v="1749" actId="1076"/>
          <ac:picMkLst>
            <pc:docMk/>
            <pc:sldMk cId="3967746991" sldId="281"/>
            <ac:picMk id="7" creationId="{E876473B-9368-4C5F-812B-59DB7DCE1E52}"/>
          </ac:picMkLst>
        </pc:picChg>
      </pc:sldChg>
      <pc:sldChg chg="modSp mod">
        <pc:chgData name="Idrîs de Vos" userId="c2e7075756a5bba1" providerId="LiveId" clId="{EC847524-F1B8-49FC-974D-DA30A9D72B9A}" dt="2026-04-17T12:48:53.723" v="2042" actId="1076"/>
        <pc:sldMkLst>
          <pc:docMk/>
          <pc:sldMk cId="1060666279" sldId="287"/>
        </pc:sldMkLst>
        <pc:picChg chg="mod">
          <ac:chgData name="Idrîs de Vos" userId="c2e7075756a5bba1" providerId="LiveId" clId="{EC847524-F1B8-49FC-974D-DA30A9D72B9A}" dt="2026-04-17T12:48:53.723" v="2042" actId="1076"/>
          <ac:picMkLst>
            <pc:docMk/>
            <pc:sldMk cId="1060666279" sldId="287"/>
            <ac:picMk id="22" creationId="{8A5D4EF2-397C-2B0D-8B9C-A8A8854EF234}"/>
          </ac:picMkLst>
        </pc:picChg>
        <pc:picChg chg="mod">
          <ac:chgData name="Idrîs de Vos" userId="c2e7075756a5bba1" providerId="LiveId" clId="{EC847524-F1B8-49FC-974D-DA30A9D72B9A}" dt="2026-04-17T12:48:46.026" v="2041" actId="1076"/>
          <ac:picMkLst>
            <pc:docMk/>
            <pc:sldMk cId="1060666279" sldId="287"/>
            <ac:picMk id="28" creationId="{03E1A19E-CD31-069B-9A43-963D5880D645}"/>
          </ac:picMkLst>
        </pc:picChg>
        <pc:picChg chg="mod">
          <ac:chgData name="Idrîs de Vos" userId="c2e7075756a5bba1" providerId="LiveId" clId="{EC847524-F1B8-49FC-974D-DA30A9D72B9A}" dt="2026-04-17T12:48:30.483" v="2036" actId="1076"/>
          <ac:picMkLst>
            <pc:docMk/>
            <pc:sldMk cId="1060666279" sldId="287"/>
            <ac:picMk id="30" creationId="{C390151D-4A50-CC4F-AC5C-DEE54B106239}"/>
          </ac:picMkLst>
        </pc:picChg>
      </pc:sldChg>
      <pc:sldChg chg="addSp delSp modSp mod">
        <pc:chgData name="Idrîs de Vos" userId="c2e7075756a5bba1" providerId="LiveId" clId="{EC847524-F1B8-49FC-974D-DA30A9D72B9A}" dt="2026-04-17T10:21:13.509" v="1994" actId="1076"/>
        <pc:sldMkLst>
          <pc:docMk/>
          <pc:sldMk cId="2661477859" sldId="337"/>
        </pc:sldMkLst>
        <pc:spChg chg="mod">
          <ac:chgData name="Idrîs de Vos" userId="c2e7075756a5bba1" providerId="LiveId" clId="{EC847524-F1B8-49FC-974D-DA30A9D72B9A}" dt="2026-04-17T10:19:53.167" v="1979" actId="1076"/>
          <ac:spMkLst>
            <pc:docMk/>
            <pc:sldMk cId="2661477859" sldId="337"/>
            <ac:spMk id="3" creationId="{E853AD1A-0130-604E-F882-2AAD741E02E9}"/>
          </ac:spMkLst>
        </pc:spChg>
        <pc:spChg chg="add del mod">
          <ac:chgData name="Idrîs de Vos" userId="c2e7075756a5bba1" providerId="LiveId" clId="{EC847524-F1B8-49FC-974D-DA30A9D72B9A}" dt="2026-04-17T10:21:03.036" v="1991" actId="478"/>
          <ac:spMkLst>
            <pc:docMk/>
            <pc:sldMk cId="2661477859" sldId="337"/>
            <ac:spMk id="4" creationId="{B6F1D55F-3BA8-B360-0F8D-0CC3124ABE5B}"/>
          </ac:spMkLst>
        </pc:spChg>
        <pc:spChg chg="mod">
          <ac:chgData name="Idrîs de Vos" userId="c2e7075756a5bba1" providerId="LiveId" clId="{EC847524-F1B8-49FC-974D-DA30A9D72B9A}" dt="2026-04-17T10:21:13.509" v="1994" actId="1076"/>
          <ac:spMkLst>
            <pc:docMk/>
            <pc:sldMk cId="2661477859" sldId="337"/>
            <ac:spMk id="5" creationId="{F07B1D87-DD43-6B08-D65E-1DE5B2043A05}"/>
          </ac:spMkLst>
        </pc:spChg>
        <pc:spChg chg="add mod">
          <ac:chgData name="Idrîs de Vos" userId="c2e7075756a5bba1" providerId="LiveId" clId="{EC847524-F1B8-49FC-974D-DA30A9D72B9A}" dt="2026-04-17T10:20:45.929" v="1987" actId="1076"/>
          <ac:spMkLst>
            <pc:docMk/>
            <pc:sldMk cId="2661477859" sldId="337"/>
            <ac:spMk id="6" creationId="{CA794E7D-26EC-7E25-82AC-13B106CE9AFB}"/>
          </ac:spMkLst>
        </pc:spChg>
        <pc:picChg chg="mod">
          <ac:chgData name="Idrîs de Vos" userId="c2e7075756a5bba1" providerId="LiveId" clId="{EC847524-F1B8-49FC-974D-DA30A9D72B9A}" dt="2026-04-17T10:21:08.523" v="1993" actId="1076"/>
          <ac:picMkLst>
            <pc:docMk/>
            <pc:sldMk cId="2661477859" sldId="337"/>
            <ac:picMk id="2" creationId="{D4C61861-3ED1-FF56-241E-B168BEF9B29F}"/>
          </ac:picMkLst>
        </pc:picChg>
      </pc:sldChg>
      <pc:sldChg chg="modSp mod">
        <pc:chgData name="Idrîs de Vos" userId="c2e7075756a5bba1" providerId="LiveId" clId="{EC847524-F1B8-49FC-974D-DA30A9D72B9A}" dt="2026-04-17T12:56:56.931" v="2044" actId="14100"/>
        <pc:sldMkLst>
          <pc:docMk/>
          <pc:sldMk cId="365395994" sldId="370"/>
        </pc:sldMkLst>
        <pc:picChg chg="mod">
          <ac:chgData name="Idrîs de Vos" userId="c2e7075756a5bba1" providerId="LiveId" clId="{EC847524-F1B8-49FC-974D-DA30A9D72B9A}" dt="2026-04-17T12:56:56.931" v="2044" actId="14100"/>
          <ac:picMkLst>
            <pc:docMk/>
            <pc:sldMk cId="365395994" sldId="370"/>
            <ac:picMk id="30" creationId="{ECCABECF-41FA-6D15-6C69-EF96D3CDD242}"/>
          </ac:picMkLst>
        </pc:picChg>
      </pc:sldChg>
      <pc:sldChg chg="addSp modSp mod">
        <pc:chgData name="Idrîs de Vos" userId="c2e7075756a5bba1" providerId="LiveId" clId="{EC847524-F1B8-49FC-974D-DA30A9D72B9A}" dt="2026-04-17T10:10:17.006" v="1873" actId="1076"/>
        <pc:sldMkLst>
          <pc:docMk/>
          <pc:sldMk cId="732651683" sldId="373"/>
        </pc:sldMkLst>
        <pc:spChg chg="add mod">
          <ac:chgData name="Idrîs de Vos" userId="c2e7075756a5bba1" providerId="LiveId" clId="{EC847524-F1B8-49FC-974D-DA30A9D72B9A}" dt="2026-04-17T10:09:58.653" v="1872" actId="20577"/>
          <ac:spMkLst>
            <pc:docMk/>
            <pc:sldMk cId="732651683" sldId="373"/>
            <ac:spMk id="2" creationId="{8A75BF12-C90E-EE38-27AD-5790F382FFBA}"/>
          </ac:spMkLst>
        </pc:spChg>
        <pc:spChg chg="mod">
          <ac:chgData name="Idrîs de Vos" userId="c2e7075756a5bba1" providerId="LiveId" clId="{EC847524-F1B8-49FC-974D-DA30A9D72B9A}" dt="2026-04-17T10:09:56.554" v="1871" actId="20577"/>
          <ac:spMkLst>
            <pc:docMk/>
            <pc:sldMk cId="732651683" sldId="373"/>
            <ac:spMk id="5" creationId="{1CF5BC2E-6B5D-C140-D174-49C0191B6C35}"/>
          </ac:spMkLst>
        </pc:spChg>
        <pc:picChg chg="mod">
          <ac:chgData name="Idrîs de Vos" userId="c2e7075756a5bba1" providerId="LiveId" clId="{EC847524-F1B8-49FC-974D-DA30A9D72B9A}" dt="2026-04-17T10:10:17.006" v="1873" actId="1076"/>
          <ac:picMkLst>
            <pc:docMk/>
            <pc:sldMk cId="732651683" sldId="373"/>
            <ac:picMk id="7" creationId="{C2FC268E-6DF0-3783-5C37-AAFCD96FAACE}"/>
          </ac:picMkLst>
        </pc:picChg>
      </pc:sldChg>
      <pc:sldChg chg="addSp modSp mod">
        <pc:chgData name="Idrîs de Vos" userId="c2e7075756a5bba1" providerId="LiveId" clId="{EC847524-F1B8-49FC-974D-DA30A9D72B9A}" dt="2026-04-17T10:13:57.827" v="1929" actId="1076"/>
        <pc:sldMkLst>
          <pc:docMk/>
          <pc:sldMk cId="3987049501" sldId="376"/>
        </pc:sldMkLst>
        <pc:spChg chg="add mod">
          <ac:chgData name="Idrîs de Vos" userId="c2e7075756a5bba1" providerId="LiveId" clId="{EC847524-F1B8-49FC-974D-DA30A9D72B9A}" dt="2026-04-17T10:13:31.626" v="1924" actId="255"/>
          <ac:spMkLst>
            <pc:docMk/>
            <pc:sldMk cId="3987049501" sldId="376"/>
            <ac:spMk id="2" creationId="{06BB07BC-54DC-4D6E-DFBE-D00E74210459}"/>
          </ac:spMkLst>
        </pc:spChg>
        <pc:spChg chg="mod">
          <ac:chgData name="Idrîs de Vos" userId="c2e7075756a5bba1" providerId="LiveId" clId="{EC847524-F1B8-49FC-974D-DA30A9D72B9A}" dt="2026-04-17T10:13:45.815" v="1928" actId="6549"/>
          <ac:spMkLst>
            <pc:docMk/>
            <pc:sldMk cId="3987049501" sldId="376"/>
            <ac:spMk id="3" creationId="{684B51E4-1A1B-BAC4-3CFA-4B3A8C2CCA12}"/>
          </ac:spMkLst>
        </pc:spChg>
        <pc:spChg chg="mod">
          <ac:chgData name="Idrîs de Vos" userId="c2e7075756a5bba1" providerId="LiveId" clId="{EC847524-F1B8-49FC-974D-DA30A9D72B9A}" dt="2026-04-17T10:13:57.827" v="1929" actId="1076"/>
          <ac:spMkLst>
            <pc:docMk/>
            <pc:sldMk cId="3987049501" sldId="376"/>
            <ac:spMk id="5" creationId="{9A39EDCC-DC95-84A7-C7D5-42B5DF765B9C}"/>
          </ac:spMkLst>
        </pc:spChg>
      </pc:sldChg>
      <pc:sldChg chg="addSp modSp mod">
        <pc:chgData name="Idrîs de Vos" userId="c2e7075756a5bba1" providerId="LiveId" clId="{EC847524-F1B8-49FC-974D-DA30A9D72B9A}" dt="2026-04-17T10:18:22.636" v="1967" actId="1076"/>
        <pc:sldMkLst>
          <pc:docMk/>
          <pc:sldMk cId="1578919823" sldId="380"/>
        </pc:sldMkLst>
        <pc:spChg chg="add mod">
          <ac:chgData name="Idrîs de Vos" userId="c2e7075756a5bba1" providerId="LiveId" clId="{EC847524-F1B8-49FC-974D-DA30A9D72B9A}" dt="2026-04-17T10:18:22.636" v="1967" actId="1076"/>
          <ac:spMkLst>
            <pc:docMk/>
            <pc:sldMk cId="1578919823" sldId="380"/>
            <ac:spMk id="2" creationId="{D740802B-B0D5-16FB-2B57-2C979FFEAE69}"/>
          </ac:spMkLst>
        </pc:spChg>
        <pc:spChg chg="mod">
          <ac:chgData name="Idrîs de Vos" userId="c2e7075756a5bba1" providerId="LiveId" clId="{EC847524-F1B8-49FC-974D-DA30A9D72B9A}" dt="2026-04-17T10:16:44.387" v="1950" actId="1076"/>
          <ac:spMkLst>
            <pc:docMk/>
            <pc:sldMk cId="1578919823" sldId="380"/>
            <ac:spMk id="3" creationId="{246E75E7-C723-6B64-603C-413C165CA56D}"/>
          </ac:spMkLst>
        </pc:spChg>
        <pc:spChg chg="mod">
          <ac:chgData name="Idrîs de Vos" userId="c2e7075756a5bba1" providerId="LiveId" clId="{EC847524-F1B8-49FC-974D-DA30A9D72B9A}" dt="2026-04-17T10:17:28.801" v="1958" actId="20577"/>
          <ac:spMkLst>
            <pc:docMk/>
            <pc:sldMk cId="1578919823" sldId="380"/>
            <ac:spMk id="5" creationId="{E0DEC860-D2B0-CA82-43F0-51259865502B}"/>
          </ac:spMkLst>
        </pc:spChg>
      </pc:sldChg>
      <pc:sldChg chg="addSp delSp modSp mod">
        <pc:chgData name="Idrîs de Vos" userId="c2e7075756a5bba1" providerId="LiveId" clId="{EC847524-F1B8-49FC-974D-DA30A9D72B9A}" dt="2026-04-17T10:24:24.506" v="2031" actId="1076"/>
        <pc:sldMkLst>
          <pc:docMk/>
          <pc:sldMk cId="3199390168" sldId="385"/>
        </pc:sldMkLst>
        <pc:spChg chg="mod">
          <ac:chgData name="Idrîs de Vos" userId="c2e7075756a5bba1" providerId="LiveId" clId="{EC847524-F1B8-49FC-974D-DA30A9D72B9A}" dt="2026-04-17T10:24:05.018" v="2023" actId="1076"/>
          <ac:spMkLst>
            <pc:docMk/>
            <pc:sldMk cId="3199390168" sldId="385"/>
            <ac:spMk id="3" creationId="{57963BAD-6276-FE26-9841-6AECB885A767}"/>
          </ac:spMkLst>
        </pc:spChg>
        <pc:spChg chg="mod">
          <ac:chgData name="Idrîs de Vos" userId="c2e7075756a5bba1" providerId="LiveId" clId="{EC847524-F1B8-49FC-974D-DA30A9D72B9A}" dt="2026-04-17T10:24:24.506" v="2031" actId="1076"/>
          <ac:spMkLst>
            <pc:docMk/>
            <pc:sldMk cId="3199390168" sldId="385"/>
            <ac:spMk id="5" creationId="{27CD2ACE-0909-3E44-8C32-9398192F1A5E}"/>
          </ac:spMkLst>
        </pc:spChg>
        <pc:spChg chg="add del mod">
          <ac:chgData name="Idrîs de Vos" userId="c2e7075756a5bba1" providerId="LiveId" clId="{EC847524-F1B8-49FC-974D-DA30A9D72B9A}" dt="2026-04-17T10:22:15.470" v="2001" actId="478"/>
          <ac:spMkLst>
            <pc:docMk/>
            <pc:sldMk cId="3199390168" sldId="385"/>
            <ac:spMk id="6" creationId="{D27D2DC6-740B-99CA-3FFA-02B005C81869}"/>
          </ac:spMkLst>
        </pc:spChg>
        <pc:spChg chg="add mod">
          <ac:chgData name="Idrîs de Vos" userId="c2e7075756a5bba1" providerId="LiveId" clId="{EC847524-F1B8-49FC-974D-DA30A9D72B9A}" dt="2026-04-17T10:23:58.805" v="2022" actId="1076"/>
          <ac:spMkLst>
            <pc:docMk/>
            <pc:sldMk cId="3199390168" sldId="385"/>
            <ac:spMk id="7" creationId="{FC91DE26-E415-690A-7C4E-7D33E76ADED8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3C93744-E258-48CE-B8E2-848E5FC85FBE}" type="datetimeFigureOut">
              <a:rPr lang="fr-FR" smtClean="0"/>
              <a:t>17/04/2026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476EC5C-DF05-4BE6-BF50-D6F964C19DD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60400342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91C4048-F5CB-4D0C-BC21-60A048D5AB1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6C6044DB-87EF-41DB-956D-FEACACB13DA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25BBDE3A-E8C5-4D1C-B536-B8089DD7DB1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8724DD-3929-416D-885B-B6B1E3D1577A}" type="datetimeFigureOut">
              <a:rPr lang="fr-FR" smtClean="0"/>
              <a:t>17/04/2026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4AB177CF-28B5-41EE-BA40-DD815B41D7E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A8730EBC-8838-4F46-B180-3235219571D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FB6BF7-3C6D-4D5F-B553-13C81387354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67155992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9329E79-D596-45A3-BA43-FE2893A7B30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43943432-D558-465D-9B6D-BF462DE3E22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5F34B845-DF47-4446-8CD1-1EBC8E095D1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8724DD-3929-416D-885B-B6B1E3D1577A}" type="datetimeFigureOut">
              <a:rPr lang="fr-FR" smtClean="0"/>
              <a:t>17/04/2026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3A680C38-7713-46DB-A499-104E2864A48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FA8D10C6-ABA7-4F0A-95BD-E66D1118B1D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FB6BF7-3C6D-4D5F-B553-13C81387354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05925040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7A8F03A-4D55-451F-B3A2-42836D19101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157B5387-D916-48F5-8C09-19ECF3C4706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C457F367-F873-4399-8B91-AB95AC22393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8724DD-3929-416D-885B-B6B1E3D1577A}" type="datetimeFigureOut">
              <a:rPr lang="fr-FR" smtClean="0"/>
              <a:t>17/04/2026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A6975372-5B9D-46B6-8F0A-1BB09619163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C0BB2479-F727-4225-B0C5-BF9EEE6E754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FB6BF7-3C6D-4D5F-B553-13C81387354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80289500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DEEA763-F135-4CD7-9047-F93693F65A6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9DEB82F7-0E77-4909-97BB-5A3F1D96464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D16F22C4-13F6-4287-8B86-AEB01FF051E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B66FD348-C494-4BEE-AEB8-BE50A97582E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8724DD-3929-416D-885B-B6B1E3D1577A}" type="datetimeFigureOut">
              <a:rPr lang="fr-FR" smtClean="0"/>
              <a:t>17/04/2026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4BCE0E3A-584D-4C6C-AAF2-57227EB1ACB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BF25611B-9B3B-4C95-BA12-E02F17F210A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FB6BF7-3C6D-4D5F-B553-13C81387354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76026196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50305B2-CF87-4855-A1C6-9E08655F24A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FB9CF15F-BA37-49D8-B904-EE555241A2B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BB90013E-C653-41CA-A59A-569527DE56B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17B9EEE7-C326-4A3B-B9B2-7FBF26D2E5CE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6" name="Espace réservé du contenu 5">
            <a:extLst>
              <a:ext uri="{FF2B5EF4-FFF2-40B4-BE49-F238E27FC236}">
                <a16:creationId xmlns:a16="http://schemas.microsoft.com/office/drawing/2014/main" id="{63940A58-9802-4082-917D-930902DCB996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7" name="Espace réservé de la date 6">
            <a:extLst>
              <a:ext uri="{FF2B5EF4-FFF2-40B4-BE49-F238E27FC236}">
                <a16:creationId xmlns:a16="http://schemas.microsoft.com/office/drawing/2014/main" id="{07DBD3D0-83B0-45F5-8777-EDA87096B84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8724DD-3929-416D-885B-B6B1E3D1577A}" type="datetimeFigureOut">
              <a:rPr lang="fr-FR" smtClean="0"/>
              <a:t>17/04/2026</a:t>
            </a:fld>
            <a:endParaRPr lang="fr-FR"/>
          </a:p>
        </p:txBody>
      </p:sp>
      <p:sp>
        <p:nvSpPr>
          <p:cNvPr id="8" name="Espace réservé du pied de page 7">
            <a:extLst>
              <a:ext uri="{FF2B5EF4-FFF2-40B4-BE49-F238E27FC236}">
                <a16:creationId xmlns:a16="http://schemas.microsoft.com/office/drawing/2014/main" id="{CBA64E78-34EF-4BB4-8B5D-34021A4670C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>
            <a:extLst>
              <a:ext uri="{FF2B5EF4-FFF2-40B4-BE49-F238E27FC236}">
                <a16:creationId xmlns:a16="http://schemas.microsoft.com/office/drawing/2014/main" id="{10820805-4F69-4FA1-A706-2BDDB150C87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FB6BF7-3C6D-4D5F-B553-13C81387354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08947788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D09E7458-5D87-45F4-9C38-4A263E9693A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EEC68652-569B-4117-A7B3-5D9E3B60A65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8724DD-3929-416D-885B-B6B1E3D1577A}" type="datetimeFigureOut">
              <a:rPr lang="fr-FR" smtClean="0"/>
              <a:t>17/04/2026</a:t>
            </a:fld>
            <a:endParaRPr lang="fr-FR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542E45E5-A493-4060-B019-E8A14E3098E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CA9D9C59-B160-42F2-8C03-7F1C12244F9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FB6BF7-3C6D-4D5F-B553-13C81387354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67156775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A3FB8DDF-E063-46D7-904C-1C05DF8FE78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8724DD-3929-416D-885B-B6B1E3D1577A}" type="datetimeFigureOut">
              <a:rPr lang="fr-FR" smtClean="0"/>
              <a:t>17/04/2026</a:t>
            </a:fld>
            <a:endParaRPr lang="fr-FR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436CD185-CCDA-4193-9677-A48ABF9447C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F16915D0-0973-44A7-A771-0B4D1760E3A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FB6BF7-3C6D-4D5F-B553-13C81387354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51569619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D66EF7C-3D02-4282-ABAA-2E95791EFD5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58107103-2919-4831-873C-7D7193CEA00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2DA831AD-A538-45B4-B72D-559040D6871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FCFE096F-BDFB-4494-B8F8-CD04FACC1DC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8724DD-3929-416D-885B-B6B1E3D1577A}" type="datetimeFigureOut">
              <a:rPr lang="fr-FR" smtClean="0"/>
              <a:t>17/04/2026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C723D054-A421-4F43-8731-8C371D2D5A8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91B473EE-F38F-4C46-B4B0-26653341441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FB6BF7-3C6D-4D5F-B553-13C81387354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82816314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FBAD759-D687-4AFB-9740-DF136C75529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pour une image  2">
            <a:extLst>
              <a:ext uri="{FF2B5EF4-FFF2-40B4-BE49-F238E27FC236}">
                <a16:creationId xmlns:a16="http://schemas.microsoft.com/office/drawing/2014/main" id="{A1D42704-4ECF-4DCE-BF17-801F9F8573C5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1C32B15F-5371-403A-AF57-E57087B9F9D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53CF576E-D215-4BBC-B63D-9CEA91B787A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8724DD-3929-416D-885B-B6B1E3D1577A}" type="datetimeFigureOut">
              <a:rPr lang="fr-FR" smtClean="0"/>
              <a:t>17/04/2026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2D0CC66E-DC9C-4F57-AB18-1CEDE291CC7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E4F00277-CB4A-4359-916E-E5C2CF3D365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FB6BF7-3C6D-4D5F-B553-13C81387354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54463931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5202A20-38DA-430C-9EBF-D92F6F5E80B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87C2F963-656E-466F-A0A7-BD84530E51A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57698C8B-FAC9-4F51-9796-9F235BC32EE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8724DD-3929-416D-885B-B6B1E3D1577A}" type="datetimeFigureOut">
              <a:rPr lang="fr-FR" smtClean="0"/>
              <a:t>17/04/2026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7DF1EAE6-9547-4D82-831F-54E690F087C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5204CC74-D68F-4052-B725-265E3002990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FB6BF7-3C6D-4D5F-B553-13C81387354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66807921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>
            <a:extLst>
              <a:ext uri="{FF2B5EF4-FFF2-40B4-BE49-F238E27FC236}">
                <a16:creationId xmlns:a16="http://schemas.microsoft.com/office/drawing/2014/main" id="{D244436B-2799-452A-A86B-8563242FBDD3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232FEF6D-2A12-4E42-9B9E-93552698A04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31ED80C3-143D-4698-8551-6D1F2E8A0F3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8724DD-3929-416D-885B-B6B1E3D1577A}" type="datetimeFigureOut">
              <a:rPr lang="fr-FR" smtClean="0"/>
              <a:t>17/04/2026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D5A5EF29-4EAB-44A7-A5AF-8094AECF4D3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8E471169-384E-43C6-AC50-A0637308576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FB6BF7-3C6D-4D5F-B553-13C81387354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54076366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>
            <a:extLst>
              <a:ext uri="{FF2B5EF4-FFF2-40B4-BE49-F238E27FC236}">
                <a16:creationId xmlns:a16="http://schemas.microsoft.com/office/drawing/2014/main" id="{CFE4164E-E05A-4AC5-92AE-D7FE2934435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2DF3E7A4-EA74-4E5D-A01E-B3B1852339A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E8A5617A-4E73-4FAC-8407-462716DD971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68724DD-3929-416D-885B-B6B1E3D1577A}" type="datetimeFigureOut">
              <a:rPr lang="fr-FR" smtClean="0"/>
              <a:t>17/04/2026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C84BB1B8-F90F-4A7C-AA7C-CECE39A64A3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34B52F4E-1C84-4090-8A30-891E5ECA7F1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FFB6BF7-3C6D-4D5F-B553-13C81387354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34502101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8" Type="http://schemas.microsoft.com/office/2007/relationships/hdphoto" Target="../media/hdphoto2.wdp"/><Relationship Id="rId3" Type="http://schemas.openxmlformats.org/officeDocument/2006/relationships/image" Target="../media/image3.png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10" Type="http://schemas.microsoft.com/office/2007/relationships/hdphoto" Target="../media/hdphoto3.wdp"/><Relationship Id="rId4" Type="http://schemas.microsoft.com/office/2007/relationships/hdphoto" Target="../media/hdphoto1.wdp"/><Relationship Id="rId9" Type="http://schemas.openxmlformats.org/officeDocument/2006/relationships/image" Target="../media/image7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8" Type="http://schemas.microsoft.com/office/2007/relationships/hdphoto" Target="../media/hdphoto2.wdp"/><Relationship Id="rId3" Type="http://schemas.openxmlformats.org/officeDocument/2006/relationships/image" Target="../media/image3.png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10" Type="http://schemas.microsoft.com/office/2007/relationships/hdphoto" Target="../media/hdphoto3.wdp"/><Relationship Id="rId4" Type="http://schemas.microsoft.com/office/2007/relationships/hdphoto" Target="../media/hdphoto1.wdp"/><Relationship Id="rId9" Type="http://schemas.openxmlformats.org/officeDocument/2006/relationships/image" Target="../media/image7.png"/></Relationships>
</file>

<file path=ppt/slides/_rels/slide6.xml.rels><?xml version="1.0" encoding="UTF-8" standalone="yes"?>
<Relationships xmlns="http://schemas.openxmlformats.org/package/2006/relationships"><Relationship Id="rId8" Type="http://schemas.microsoft.com/office/2007/relationships/hdphoto" Target="../media/hdphoto2.wdp"/><Relationship Id="rId3" Type="http://schemas.openxmlformats.org/officeDocument/2006/relationships/image" Target="../media/image3.png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10" Type="http://schemas.microsoft.com/office/2007/relationships/hdphoto" Target="../media/hdphoto3.wdp"/><Relationship Id="rId4" Type="http://schemas.microsoft.com/office/2007/relationships/hdphoto" Target="../media/hdphoto1.wdp"/><Relationship Id="rId9" Type="http://schemas.openxmlformats.org/officeDocument/2006/relationships/image" Target="../media/image7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3.png"/><Relationship Id="rId7" Type="http://schemas.microsoft.com/office/2007/relationships/hdphoto" Target="../media/hdphoto2.wdp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10" Type="http://schemas.openxmlformats.org/officeDocument/2006/relationships/image" Target="../media/image4.png"/><Relationship Id="rId4" Type="http://schemas.microsoft.com/office/2007/relationships/hdphoto" Target="../media/hdphoto1.wdp"/><Relationship Id="rId9" Type="http://schemas.microsoft.com/office/2007/relationships/hdphoto" Target="../media/hdphoto3.wdp"/></Relationships>
</file>

<file path=ppt/slides/_rels/slide9.xml.rels><?xml version="1.0" encoding="UTF-8" standalone="yes"?>
<Relationships xmlns="http://schemas.openxmlformats.org/package/2006/relationships"><Relationship Id="rId8" Type="http://schemas.microsoft.com/office/2007/relationships/hdphoto" Target="../media/hdphoto2.wdp"/><Relationship Id="rId3" Type="http://schemas.openxmlformats.org/officeDocument/2006/relationships/image" Target="../media/image3.png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10" Type="http://schemas.microsoft.com/office/2007/relationships/hdphoto" Target="../media/hdphoto3.wdp"/><Relationship Id="rId4" Type="http://schemas.microsoft.com/office/2007/relationships/hdphoto" Target="../media/hdphoto1.wdp"/><Relationship Id="rId9" Type="http://schemas.openxmlformats.org/officeDocument/2006/relationships/image" Target="../media/image7.png"/></Relationships>
</file>

<file path=ppt/slides/_rels/slide10.xml.rels><?xml version="1.0" encoding="UTF-8" standalone="yes"?>
<Relationships xmlns="http://schemas.openxmlformats.org/package/2006/relationships"><Relationship Id="rId8" Type="http://schemas.microsoft.com/office/2007/relationships/hdphoto" Target="../media/hdphoto3.wdp"/><Relationship Id="rId3" Type="http://schemas.openxmlformats.org/officeDocument/2006/relationships/image" Target="../media/image4.png"/><Relationship Id="rId7" Type="http://schemas.openxmlformats.org/officeDocument/2006/relationships/image" Target="../media/image7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microsoft.com/office/2007/relationships/hdphoto" Target="../media/hdphoto2.wdp"/><Relationship Id="rId5" Type="http://schemas.openxmlformats.org/officeDocument/2006/relationships/image" Target="../media/image6.png"/><Relationship Id="rId10" Type="http://schemas.microsoft.com/office/2007/relationships/hdphoto" Target="../media/hdphoto1.wdp"/><Relationship Id="rId4" Type="http://schemas.openxmlformats.org/officeDocument/2006/relationships/image" Target="../media/image5.png"/><Relationship Id="rId9" Type="http://schemas.openxmlformats.org/officeDocument/2006/relationships/image" Target="../media/image3.pn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png"/><Relationship Id="rId3" Type="http://schemas.openxmlformats.org/officeDocument/2006/relationships/image" Target="../media/image10.png"/><Relationship Id="rId7" Type="http://schemas.microsoft.com/office/2007/relationships/hdphoto" Target="../media/hdphoto5.wdp"/><Relationship Id="rId12" Type="http://schemas.microsoft.com/office/2007/relationships/hdphoto" Target="../media/hdphoto7.wdp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2.png"/><Relationship Id="rId11" Type="http://schemas.openxmlformats.org/officeDocument/2006/relationships/image" Target="../media/image15.png"/><Relationship Id="rId5" Type="http://schemas.openxmlformats.org/officeDocument/2006/relationships/image" Target="../media/image11.png"/><Relationship Id="rId10" Type="http://schemas.openxmlformats.org/officeDocument/2006/relationships/image" Target="../media/image14.png"/><Relationship Id="rId4" Type="http://schemas.microsoft.com/office/2007/relationships/hdphoto" Target="../media/hdphoto4.wdp"/><Relationship Id="rId9" Type="http://schemas.microsoft.com/office/2007/relationships/hdphoto" Target="../media/hdphoto6.wdp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png"/><Relationship Id="rId3" Type="http://schemas.openxmlformats.org/officeDocument/2006/relationships/image" Target="../media/image10.png"/><Relationship Id="rId7" Type="http://schemas.microsoft.com/office/2007/relationships/hdphoto" Target="../media/hdphoto5.wdp"/><Relationship Id="rId12" Type="http://schemas.microsoft.com/office/2007/relationships/hdphoto" Target="../media/hdphoto7.wdp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2.png"/><Relationship Id="rId11" Type="http://schemas.openxmlformats.org/officeDocument/2006/relationships/image" Target="../media/image15.png"/><Relationship Id="rId5" Type="http://schemas.openxmlformats.org/officeDocument/2006/relationships/image" Target="../media/image11.png"/><Relationship Id="rId10" Type="http://schemas.openxmlformats.org/officeDocument/2006/relationships/image" Target="../media/image14.png"/><Relationship Id="rId4" Type="http://schemas.microsoft.com/office/2007/relationships/hdphoto" Target="../media/hdphoto4.wdp"/><Relationship Id="rId9" Type="http://schemas.microsoft.com/office/2007/relationships/hdphoto" Target="../media/hdphoto6.wdp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png"/><Relationship Id="rId3" Type="http://schemas.openxmlformats.org/officeDocument/2006/relationships/image" Target="../media/image10.png"/><Relationship Id="rId7" Type="http://schemas.openxmlformats.org/officeDocument/2006/relationships/image" Target="../media/image11.png"/><Relationship Id="rId12" Type="http://schemas.microsoft.com/office/2007/relationships/hdphoto" Target="../media/hdphoto5.wdp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.xml"/><Relationship Id="rId6" Type="http://schemas.microsoft.com/office/2007/relationships/hdphoto" Target="../media/hdphoto6.wdp"/><Relationship Id="rId11" Type="http://schemas.openxmlformats.org/officeDocument/2006/relationships/image" Target="../media/image12.png"/><Relationship Id="rId5" Type="http://schemas.openxmlformats.org/officeDocument/2006/relationships/image" Target="../media/image13.png"/><Relationship Id="rId10" Type="http://schemas.microsoft.com/office/2007/relationships/hdphoto" Target="../media/hdphoto7.wdp"/><Relationship Id="rId4" Type="http://schemas.microsoft.com/office/2007/relationships/hdphoto" Target="../media/hdphoto4.wdp"/><Relationship Id="rId9" Type="http://schemas.openxmlformats.org/officeDocument/2006/relationships/image" Target="../media/image15.png"/></Relationships>
</file>

<file path=ppt/slides/_rels/slide16.xml.rels><?xml version="1.0" encoding="UTF-8" standalone="yes"?>
<Relationships xmlns="http://schemas.openxmlformats.org/package/2006/relationships"><Relationship Id="rId8" Type="http://schemas.microsoft.com/office/2007/relationships/hdphoto" Target="../media/hdphoto7.wdp"/><Relationship Id="rId3" Type="http://schemas.openxmlformats.org/officeDocument/2006/relationships/image" Target="../media/image10.png"/><Relationship Id="rId7" Type="http://schemas.openxmlformats.org/officeDocument/2006/relationships/image" Target="../media/image15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4.png"/><Relationship Id="rId11" Type="http://schemas.openxmlformats.org/officeDocument/2006/relationships/image" Target="../media/image16.png"/><Relationship Id="rId5" Type="http://schemas.openxmlformats.org/officeDocument/2006/relationships/image" Target="../media/image11.png"/><Relationship Id="rId10" Type="http://schemas.microsoft.com/office/2007/relationships/hdphoto" Target="../media/hdphoto6.wdp"/><Relationship Id="rId4" Type="http://schemas.microsoft.com/office/2007/relationships/hdphoto" Target="../media/hdphoto4.wdp"/><Relationship Id="rId9" Type="http://schemas.openxmlformats.org/officeDocument/2006/relationships/image" Target="../media/image13.png"/></Relationships>
</file>

<file path=ppt/slides/_rels/slide17.xml.rels><?xml version="1.0" encoding="UTF-8" standalone="yes"?>
<Relationships xmlns="http://schemas.openxmlformats.org/package/2006/relationships"><Relationship Id="rId8" Type="http://schemas.microsoft.com/office/2007/relationships/hdphoto" Target="../media/hdphoto6.wdp"/><Relationship Id="rId3" Type="http://schemas.openxmlformats.org/officeDocument/2006/relationships/image" Target="../media/image11.png"/><Relationship Id="rId7" Type="http://schemas.openxmlformats.org/officeDocument/2006/relationships/image" Target="../media/image13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.xml"/><Relationship Id="rId6" Type="http://schemas.microsoft.com/office/2007/relationships/hdphoto" Target="../media/hdphoto7.wdp"/><Relationship Id="rId11" Type="http://schemas.microsoft.com/office/2007/relationships/hdphoto" Target="../media/hdphoto4.wdp"/><Relationship Id="rId5" Type="http://schemas.openxmlformats.org/officeDocument/2006/relationships/image" Target="../media/image15.png"/><Relationship Id="rId10" Type="http://schemas.openxmlformats.org/officeDocument/2006/relationships/image" Target="../media/image10.png"/><Relationship Id="rId4" Type="http://schemas.openxmlformats.org/officeDocument/2006/relationships/image" Target="../media/image14.png"/><Relationship Id="rId9" Type="http://schemas.openxmlformats.org/officeDocument/2006/relationships/image" Target="../media/image16.png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5.png"/><Relationship Id="rId7" Type="http://schemas.microsoft.com/office/2007/relationships/hdphoto" Target="../media/hdphoto2.wdp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png"/><Relationship Id="rId5" Type="http://schemas.microsoft.com/office/2007/relationships/hdphoto" Target="../media/hdphoto1.wdp"/><Relationship Id="rId10" Type="http://schemas.openxmlformats.org/officeDocument/2006/relationships/image" Target="../media/image4.png"/><Relationship Id="rId4" Type="http://schemas.openxmlformats.org/officeDocument/2006/relationships/image" Target="../media/image3.png"/><Relationship Id="rId9" Type="http://schemas.microsoft.com/office/2007/relationships/hdphoto" Target="../media/hdphoto3.wdp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png"/><Relationship Id="rId13" Type="http://schemas.openxmlformats.org/officeDocument/2006/relationships/image" Target="../media/image7.png"/><Relationship Id="rId18" Type="http://schemas.openxmlformats.org/officeDocument/2006/relationships/image" Target="../media/image6.png"/><Relationship Id="rId3" Type="http://schemas.openxmlformats.org/officeDocument/2006/relationships/image" Target="../media/image14.png"/><Relationship Id="rId7" Type="http://schemas.microsoft.com/office/2007/relationships/hdphoto" Target="../media/hdphoto6.wdp"/><Relationship Id="rId12" Type="http://schemas.openxmlformats.org/officeDocument/2006/relationships/image" Target="../media/image4.png"/><Relationship Id="rId17" Type="http://schemas.microsoft.com/office/2007/relationships/hdphoto" Target="../media/hdphoto1.wdp"/><Relationship Id="rId2" Type="http://schemas.openxmlformats.org/officeDocument/2006/relationships/image" Target="../media/image9.png"/><Relationship Id="rId16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3.png"/><Relationship Id="rId11" Type="http://schemas.openxmlformats.org/officeDocument/2006/relationships/image" Target="../media/image11.png"/><Relationship Id="rId5" Type="http://schemas.microsoft.com/office/2007/relationships/hdphoto" Target="../media/hdphoto7.wdp"/><Relationship Id="rId15" Type="http://schemas.openxmlformats.org/officeDocument/2006/relationships/image" Target="../media/image5.png"/><Relationship Id="rId10" Type="http://schemas.microsoft.com/office/2007/relationships/hdphoto" Target="../media/hdphoto4.wdp"/><Relationship Id="rId19" Type="http://schemas.microsoft.com/office/2007/relationships/hdphoto" Target="../media/hdphoto2.wdp"/><Relationship Id="rId4" Type="http://schemas.openxmlformats.org/officeDocument/2006/relationships/image" Target="../media/image15.png"/><Relationship Id="rId9" Type="http://schemas.openxmlformats.org/officeDocument/2006/relationships/image" Target="../media/image10.png"/><Relationship Id="rId14" Type="http://schemas.microsoft.com/office/2007/relationships/hdphoto" Target="../media/hdphoto3.wdp"/></Relationships>
</file>

<file path=ppt/slides/_rels/slide22.xml.rels><?xml version="1.0" encoding="UTF-8" standalone="yes"?>
<Relationships xmlns="http://schemas.openxmlformats.org/package/2006/relationships"><Relationship Id="rId8" Type="http://schemas.microsoft.com/office/2007/relationships/hdphoto" Target="../media/hdphoto2.wdp"/><Relationship Id="rId13" Type="http://schemas.microsoft.com/office/2007/relationships/hdphoto" Target="../media/hdphoto6.wdp"/><Relationship Id="rId18" Type="http://schemas.microsoft.com/office/2007/relationships/hdphoto" Target="../media/hdphoto7.wdp"/><Relationship Id="rId3" Type="http://schemas.openxmlformats.org/officeDocument/2006/relationships/image" Target="../media/image3.png"/><Relationship Id="rId7" Type="http://schemas.openxmlformats.org/officeDocument/2006/relationships/image" Target="../media/image6.png"/><Relationship Id="rId12" Type="http://schemas.openxmlformats.org/officeDocument/2006/relationships/image" Target="../media/image13.png"/><Relationship Id="rId17" Type="http://schemas.openxmlformats.org/officeDocument/2006/relationships/image" Target="../media/image15.png"/><Relationship Id="rId2" Type="http://schemas.openxmlformats.org/officeDocument/2006/relationships/image" Target="../media/image1.png"/><Relationship Id="rId16" Type="http://schemas.openxmlformats.org/officeDocument/2006/relationships/image" Target="../media/image18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11" Type="http://schemas.openxmlformats.org/officeDocument/2006/relationships/image" Target="../media/image11.png"/><Relationship Id="rId5" Type="http://schemas.openxmlformats.org/officeDocument/2006/relationships/image" Target="../media/image4.png"/><Relationship Id="rId15" Type="http://schemas.microsoft.com/office/2007/relationships/hdphoto" Target="../media/hdphoto4.wdp"/><Relationship Id="rId10" Type="http://schemas.microsoft.com/office/2007/relationships/hdphoto" Target="../media/hdphoto3.wdp"/><Relationship Id="rId19" Type="http://schemas.openxmlformats.org/officeDocument/2006/relationships/image" Target="../media/image19.png"/><Relationship Id="rId4" Type="http://schemas.microsoft.com/office/2007/relationships/hdphoto" Target="../media/hdphoto1.wdp"/><Relationship Id="rId9" Type="http://schemas.openxmlformats.org/officeDocument/2006/relationships/image" Target="../media/image7.png"/><Relationship Id="rId14" Type="http://schemas.openxmlformats.org/officeDocument/2006/relationships/image" Target="../media/image10.png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png"/><Relationship Id="rId13" Type="http://schemas.openxmlformats.org/officeDocument/2006/relationships/image" Target="../media/image7.png"/><Relationship Id="rId18" Type="http://schemas.openxmlformats.org/officeDocument/2006/relationships/image" Target="../media/image6.png"/><Relationship Id="rId3" Type="http://schemas.openxmlformats.org/officeDocument/2006/relationships/image" Target="../media/image14.png"/><Relationship Id="rId21" Type="http://schemas.openxmlformats.org/officeDocument/2006/relationships/image" Target="../media/image21.png"/><Relationship Id="rId7" Type="http://schemas.microsoft.com/office/2007/relationships/hdphoto" Target="../media/hdphoto6.wdp"/><Relationship Id="rId12" Type="http://schemas.openxmlformats.org/officeDocument/2006/relationships/image" Target="../media/image4.png"/><Relationship Id="rId17" Type="http://schemas.microsoft.com/office/2007/relationships/hdphoto" Target="../media/hdphoto1.wdp"/><Relationship Id="rId2" Type="http://schemas.openxmlformats.org/officeDocument/2006/relationships/image" Target="../media/image9.png"/><Relationship Id="rId16" Type="http://schemas.openxmlformats.org/officeDocument/2006/relationships/image" Target="../media/image3.png"/><Relationship Id="rId20" Type="http://schemas.openxmlformats.org/officeDocument/2006/relationships/image" Target="../media/image20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3.png"/><Relationship Id="rId11" Type="http://schemas.openxmlformats.org/officeDocument/2006/relationships/image" Target="../media/image11.png"/><Relationship Id="rId5" Type="http://schemas.microsoft.com/office/2007/relationships/hdphoto" Target="../media/hdphoto7.wdp"/><Relationship Id="rId15" Type="http://schemas.openxmlformats.org/officeDocument/2006/relationships/image" Target="../media/image5.png"/><Relationship Id="rId10" Type="http://schemas.microsoft.com/office/2007/relationships/hdphoto" Target="../media/hdphoto4.wdp"/><Relationship Id="rId19" Type="http://schemas.microsoft.com/office/2007/relationships/hdphoto" Target="../media/hdphoto2.wdp"/><Relationship Id="rId4" Type="http://schemas.openxmlformats.org/officeDocument/2006/relationships/image" Target="../media/image15.png"/><Relationship Id="rId9" Type="http://schemas.openxmlformats.org/officeDocument/2006/relationships/image" Target="../media/image10.png"/><Relationship Id="rId14" Type="http://schemas.microsoft.com/office/2007/relationships/hdphoto" Target="../media/hdphoto3.wdp"/><Relationship Id="rId22" Type="http://schemas.microsoft.com/office/2007/relationships/hdphoto" Target="../media/hdphoto8.wdp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png"/><Relationship Id="rId13" Type="http://schemas.openxmlformats.org/officeDocument/2006/relationships/image" Target="../media/image3.png"/><Relationship Id="rId18" Type="http://schemas.microsoft.com/office/2007/relationships/hdphoto" Target="../media/hdphoto4.wdp"/><Relationship Id="rId3" Type="http://schemas.openxmlformats.org/officeDocument/2006/relationships/image" Target="../media/image14.png"/><Relationship Id="rId7" Type="http://schemas.microsoft.com/office/2007/relationships/hdphoto" Target="../media/hdphoto6.wdp"/><Relationship Id="rId12" Type="http://schemas.openxmlformats.org/officeDocument/2006/relationships/image" Target="../media/image5.png"/><Relationship Id="rId17" Type="http://schemas.openxmlformats.org/officeDocument/2006/relationships/image" Target="../media/image10.png"/><Relationship Id="rId2" Type="http://schemas.openxmlformats.org/officeDocument/2006/relationships/image" Target="../media/image22.jpeg"/><Relationship Id="rId16" Type="http://schemas.microsoft.com/office/2007/relationships/hdphoto" Target="../media/hdphoto2.wdp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3.png"/><Relationship Id="rId11" Type="http://schemas.microsoft.com/office/2007/relationships/hdphoto" Target="../media/hdphoto3.wdp"/><Relationship Id="rId5" Type="http://schemas.microsoft.com/office/2007/relationships/hdphoto" Target="../media/hdphoto7.wdp"/><Relationship Id="rId15" Type="http://schemas.openxmlformats.org/officeDocument/2006/relationships/image" Target="../media/image6.png"/><Relationship Id="rId10" Type="http://schemas.openxmlformats.org/officeDocument/2006/relationships/image" Target="../media/image7.png"/><Relationship Id="rId4" Type="http://schemas.openxmlformats.org/officeDocument/2006/relationships/image" Target="../media/image15.png"/><Relationship Id="rId9" Type="http://schemas.openxmlformats.org/officeDocument/2006/relationships/image" Target="../media/image11.png"/><Relationship Id="rId14" Type="http://schemas.microsoft.com/office/2007/relationships/hdphoto" Target="../media/hdphoto1.wdp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png"/><Relationship Id="rId13" Type="http://schemas.microsoft.com/office/2007/relationships/hdphoto" Target="../media/hdphoto3.wdp"/><Relationship Id="rId3" Type="http://schemas.openxmlformats.org/officeDocument/2006/relationships/image" Target="../media/image4.png"/><Relationship Id="rId7" Type="http://schemas.openxmlformats.org/officeDocument/2006/relationships/image" Target="../media/image23.png"/><Relationship Id="rId12" Type="http://schemas.openxmlformats.org/officeDocument/2006/relationships/image" Target="../media/image7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microsoft.com/office/2007/relationships/hdphoto" Target="../media/hdphoto1.wdp"/><Relationship Id="rId11" Type="http://schemas.microsoft.com/office/2007/relationships/hdphoto" Target="../media/hdphoto2.wdp"/><Relationship Id="rId5" Type="http://schemas.openxmlformats.org/officeDocument/2006/relationships/image" Target="../media/image3.png"/><Relationship Id="rId15" Type="http://schemas.microsoft.com/office/2007/relationships/hdphoto" Target="../media/hdphoto10.wdp"/><Relationship Id="rId10" Type="http://schemas.openxmlformats.org/officeDocument/2006/relationships/image" Target="../media/image6.png"/><Relationship Id="rId4" Type="http://schemas.openxmlformats.org/officeDocument/2006/relationships/image" Target="../media/image5.png"/><Relationship Id="rId9" Type="http://schemas.microsoft.com/office/2007/relationships/hdphoto" Target="../media/hdphoto9.wdp"/><Relationship Id="rId14" Type="http://schemas.openxmlformats.org/officeDocument/2006/relationships/image" Target="../media/image25.png"/></Relationships>
</file>

<file path=ppt/slides/_rels/slide2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png"/><Relationship Id="rId13" Type="http://schemas.openxmlformats.org/officeDocument/2006/relationships/image" Target="../media/image25.png"/><Relationship Id="rId3" Type="http://schemas.openxmlformats.org/officeDocument/2006/relationships/image" Target="../media/image4.png"/><Relationship Id="rId7" Type="http://schemas.openxmlformats.org/officeDocument/2006/relationships/image" Target="../media/image23.png"/><Relationship Id="rId12" Type="http://schemas.openxmlformats.org/officeDocument/2006/relationships/image" Target="../media/image2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microsoft.com/office/2007/relationships/hdphoto" Target="../media/hdphoto1.wdp"/><Relationship Id="rId11" Type="http://schemas.microsoft.com/office/2007/relationships/hdphoto" Target="../media/hdphoto2.wdp"/><Relationship Id="rId5" Type="http://schemas.openxmlformats.org/officeDocument/2006/relationships/image" Target="../media/image3.png"/><Relationship Id="rId10" Type="http://schemas.openxmlformats.org/officeDocument/2006/relationships/image" Target="../media/image6.png"/><Relationship Id="rId4" Type="http://schemas.openxmlformats.org/officeDocument/2006/relationships/image" Target="../media/image5.png"/><Relationship Id="rId9" Type="http://schemas.microsoft.com/office/2007/relationships/hdphoto" Target="../media/hdphoto9.wdp"/><Relationship Id="rId14" Type="http://schemas.microsoft.com/office/2007/relationships/hdphoto" Target="../media/hdphoto10.wdp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8" Type="http://schemas.microsoft.com/office/2007/relationships/hdphoto" Target="../media/hdphoto5.wdp"/><Relationship Id="rId13" Type="http://schemas.openxmlformats.org/officeDocument/2006/relationships/image" Target="../media/image14.png"/><Relationship Id="rId18" Type="http://schemas.openxmlformats.org/officeDocument/2006/relationships/image" Target="../media/image25.png"/><Relationship Id="rId3" Type="http://schemas.openxmlformats.org/officeDocument/2006/relationships/image" Target="../media/image10.png"/><Relationship Id="rId7" Type="http://schemas.openxmlformats.org/officeDocument/2006/relationships/image" Target="../media/image12.png"/><Relationship Id="rId12" Type="http://schemas.microsoft.com/office/2007/relationships/hdphoto" Target="../media/hdphoto9.wdp"/><Relationship Id="rId17" Type="http://schemas.microsoft.com/office/2007/relationships/hdphoto" Target="../media/hdphoto11.wdp"/><Relationship Id="rId2" Type="http://schemas.openxmlformats.org/officeDocument/2006/relationships/image" Target="../media/image9.png"/><Relationship Id="rId16" Type="http://schemas.openxmlformats.org/officeDocument/2006/relationships/image" Target="../media/image28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7.png"/><Relationship Id="rId11" Type="http://schemas.openxmlformats.org/officeDocument/2006/relationships/image" Target="../media/image24.png"/><Relationship Id="rId5" Type="http://schemas.openxmlformats.org/officeDocument/2006/relationships/image" Target="../media/image11.png"/><Relationship Id="rId15" Type="http://schemas.microsoft.com/office/2007/relationships/hdphoto" Target="../media/hdphoto7.wdp"/><Relationship Id="rId10" Type="http://schemas.microsoft.com/office/2007/relationships/hdphoto" Target="../media/hdphoto6.wdp"/><Relationship Id="rId19" Type="http://schemas.microsoft.com/office/2007/relationships/hdphoto" Target="../media/hdphoto10.wdp"/><Relationship Id="rId4" Type="http://schemas.microsoft.com/office/2007/relationships/hdphoto" Target="../media/hdphoto4.wdp"/><Relationship Id="rId9" Type="http://schemas.openxmlformats.org/officeDocument/2006/relationships/image" Target="../media/image13.png"/><Relationship Id="rId14" Type="http://schemas.openxmlformats.org/officeDocument/2006/relationships/image" Target="../media/image15.png"/></Relationships>
</file>

<file path=ppt/slides/_rels/slide31.xml.rels><?xml version="1.0" encoding="UTF-8" standalone="yes"?>
<Relationships xmlns="http://schemas.openxmlformats.org/package/2006/relationships"><Relationship Id="rId8" Type="http://schemas.microsoft.com/office/2007/relationships/hdphoto" Target="../media/hdphoto14.wdp"/><Relationship Id="rId13" Type="http://schemas.microsoft.com/office/2007/relationships/hdphoto" Target="../media/hdphoto15.wdp"/><Relationship Id="rId3" Type="http://schemas.openxmlformats.org/officeDocument/2006/relationships/image" Target="../media/image30.png"/><Relationship Id="rId7" Type="http://schemas.openxmlformats.org/officeDocument/2006/relationships/image" Target="../media/image32.png"/><Relationship Id="rId12" Type="http://schemas.openxmlformats.org/officeDocument/2006/relationships/image" Target="../media/image34.png"/><Relationship Id="rId2" Type="http://schemas.openxmlformats.org/officeDocument/2006/relationships/image" Target="../media/image29.jpg"/><Relationship Id="rId1" Type="http://schemas.openxmlformats.org/officeDocument/2006/relationships/slideLayout" Target="../slideLayouts/slideLayout2.xml"/><Relationship Id="rId6" Type="http://schemas.microsoft.com/office/2007/relationships/hdphoto" Target="../media/hdphoto13.wdp"/><Relationship Id="rId11" Type="http://schemas.microsoft.com/office/2007/relationships/hdphoto" Target="../media/hdphoto3.wdp"/><Relationship Id="rId5" Type="http://schemas.openxmlformats.org/officeDocument/2006/relationships/image" Target="../media/image31.png"/><Relationship Id="rId15" Type="http://schemas.microsoft.com/office/2007/relationships/hdphoto" Target="../media/hdphoto6.wdp"/><Relationship Id="rId10" Type="http://schemas.openxmlformats.org/officeDocument/2006/relationships/image" Target="../media/image7.png"/><Relationship Id="rId4" Type="http://schemas.microsoft.com/office/2007/relationships/hdphoto" Target="../media/hdphoto12.wdp"/><Relationship Id="rId9" Type="http://schemas.openxmlformats.org/officeDocument/2006/relationships/image" Target="../media/image33.png"/><Relationship Id="rId14" Type="http://schemas.openxmlformats.org/officeDocument/2006/relationships/image" Target="../media/image13.png"/></Relationships>
</file>

<file path=ppt/slides/_rels/slide32.xml.rels><?xml version="1.0" encoding="UTF-8" standalone="yes"?>
<Relationships xmlns="http://schemas.openxmlformats.org/package/2006/relationships"><Relationship Id="rId13" Type="http://schemas.openxmlformats.org/officeDocument/2006/relationships/image" Target="../media/image12.png"/><Relationship Id="rId18" Type="http://schemas.openxmlformats.org/officeDocument/2006/relationships/image" Target="../media/image13.png"/><Relationship Id="rId26" Type="http://schemas.openxmlformats.org/officeDocument/2006/relationships/image" Target="../media/image41.png"/><Relationship Id="rId3" Type="http://schemas.openxmlformats.org/officeDocument/2006/relationships/image" Target="../media/image36.png"/><Relationship Id="rId21" Type="http://schemas.microsoft.com/office/2007/relationships/hdphoto" Target="../media/hdphoto16.wdp"/><Relationship Id="rId34" Type="http://schemas.microsoft.com/office/2007/relationships/hdphoto" Target="../media/hdphoto20.wdp"/><Relationship Id="rId7" Type="http://schemas.microsoft.com/office/2007/relationships/hdphoto" Target="../media/hdphoto13.wdp"/><Relationship Id="rId12" Type="http://schemas.openxmlformats.org/officeDocument/2006/relationships/image" Target="../media/image11.png"/><Relationship Id="rId17" Type="http://schemas.openxmlformats.org/officeDocument/2006/relationships/image" Target="../media/image38.png"/><Relationship Id="rId25" Type="http://schemas.microsoft.com/office/2007/relationships/hdphoto" Target="../media/hdphoto17.wdp"/><Relationship Id="rId33" Type="http://schemas.openxmlformats.org/officeDocument/2006/relationships/image" Target="../media/image43.png"/><Relationship Id="rId2" Type="http://schemas.openxmlformats.org/officeDocument/2006/relationships/image" Target="../media/image35.png"/><Relationship Id="rId16" Type="http://schemas.microsoft.com/office/2007/relationships/hdphoto" Target="../media/hdphoto4.wdp"/><Relationship Id="rId20" Type="http://schemas.openxmlformats.org/officeDocument/2006/relationships/image" Target="../media/image39.png"/><Relationship Id="rId29" Type="http://schemas.microsoft.com/office/2007/relationships/hdphoto" Target="../media/hdphoto19.wdp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1.png"/><Relationship Id="rId11" Type="http://schemas.microsoft.com/office/2007/relationships/hdphoto" Target="../media/hdphoto3.wdp"/><Relationship Id="rId24" Type="http://schemas.openxmlformats.org/officeDocument/2006/relationships/image" Target="../media/image40.png"/><Relationship Id="rId32" Type="http://schemas.openxmlformats.org/officeDocument/2006/relationships/image" Target="../media/image25.png"/><Relationship Id="rId5" Type="http://schemas.microsoft.com/office/2007/relationships/hdphoto" Target="../media/hdphoto10.wdp"/><Relationship Id="rId15" Type="http://schemas.openxmlformats.org/officeDocument/2006/relationships/image" Target="../media/image10.png"/><Relationship Id="rId23" Type="http://schemas.microsoft.com/office/2007/relationships/hdphoto" Target="../media/hdphoto11.wdp"/><Relationship Id="rId28" Type="http://schemas.openxmlformats.org/officeDocument/2006/relationships/image" Target="../media/image42.png"/><Relationship Id="rId10" Type="http://schemas.openxmlformats.org/officeDocument/2006/relationships/image" Target="../media/image7.png"/><Relationship Id="rId19" Type="http://schemas.microsoft.com/office/2007/relationships/hdphoto" Target="../media/hdphoto6.wdp"/><Relationship Id="rId31" Type="http://schemas.microsoft.com/office/2007/relationships/hdphoto" Target="../media/hdphoto7.wdp"/><Relationship Id="rId4" Type="http://schemas.openxmlformats.org/officeDocument/2006/relationships/image" Target="../media/image37.png"/><Relationship Id="rId9" Type="http://schemas.microsoft.com/office/2007/relationships/hdphoto" Target="../media/hdphoto14.wdp"/><Relationship Id="rId14" Type="http://schemas.microsoft.com/office/2007/relationships/hdphoto" Target="../media/hdphoto5.wdp"/><Relationship Id="rId22" Type="http://schemas.openxmlformats.org/officeDocument/2006/relationships/image" Target="../media/image28.png"/><Relationship Id="rId27" Type="http://schemas.microsoft.com/office/2007/relationships/hdphoto" Target="../media/hdphoto18.wdp"/><Relationship Id="rId30" Type="http://schemas.openxmlformats.org/officeDocument/2006/relationships/image" Target="../media/image15.png"/><Relationship Id="rId8" Type="http://schemas.openxmlformats.org/officeDocument/2006/relationships/image" Target="../media/image32.png"/></Relationships>
</file>

<file path=ppt/slides/_rels/slide33.xml.rels><?xml version="1.0" encoding="UTF-8" standalone="yes"?>
<Relationships xmlns="http://schemas.openxmlformats.org/package/2006/relationships"><Relationship Id="rId8" Type="http://schemas.microsoft.com/office/2007/relationships/hdphoto" Target="../media/hdphoto5.wdp"/><Relationship Id="rId13" Type="http://schemas.microsoft.com/office/2007/relationships/hdphoto" Target="../media/hdphoto6.wdp"/><Relationship Id="rId18" Type="http://schemas.openxmlformats.org/officeDocument/2006/relationships/image" Target="../media/image39.png"/><Relationship Id="rId26" Type="http://schemas.openxmlformats.org/officeDocument/2006/relationships/image" Target="../media/image15.png"/><Relationship Id="rId3" Type="http://schemas.openxmlformats.org/officeDocument/2006/relationships/image" Target="../media/image36.png"/><Relationship Id="rId21" Type="http://schemas.microsoft.com/office/2007/relationships/hdphoto" Target="../media/hdphoto17.wdp"/><Relationship Id="rId7" Type="http://schemas.openxmlformats.org/officeDocument/2006/relationships/image" Target="../media/image12.png"/><Relationship Id="rId12" Type="http://schemas.openxmlformats.org/officeDocument/2006/relationships/image" Target="../media/image13.png"/><Relationship Id="rId17" Type="http://schemas.microsoft.com/office/2007/relationships/hdphoto" Target="../media/hdphoto3.wdp"/><Relationship Id="rId25" Type="http://schemas.microsoft.com/office/2007/relationships/hdphoto" Target="../media/hdphoto19.wdp"/><Relationship Id="rId2" Type="http://schemas.openxmlformats.org/officeDocument/2006/relationships/image" Target="../media/image44.jpeg"/><Relationship Id="rId16" Type="http://schemas.openxmlformats.org/officeDocument/2006/relationships/image" Target="../media/image7.png"/><Relationship Id="rId20" Type="http://schemas.openxmlformats.org/officeDocument/2006/relationships/image" Target="../media/image40.png"/><Relationship Id="rId29" Type="http://schemas.microsoft.com/office/2007/relationships/hdphoto" Target="../media/hdphoto20.wdp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.png"/><Relationship Id="rId11" Type="http://schemas.openxmlformats.org/officeDocument/2006/relationships/image" Target="../media/image38.png"/><Relationship Id="rId24" Type="http://schemas.openxmlformats.org/officeDocument/2006/relationships/image" Target="../media/image42.png"/><Relationship Id="rId5" Type="http://schemas.microsoft.com/office/2007/relationships/hdphoto" Target="../media/hdphoto13.wdp"/><Relationship Id="rId15" Type="http://schemas.microsoft.com/office/2007/relationships/hdphoto" Target="../media/hdphoto14.wdp"/><Relationship Id="rId23" Type="http://schemas.microsoft.com/office/2007/relationships/hdphoto" Target="../media/hdphoto18.wdp"/><Relationship Id="rId28" Type="http://schemas.openxmlformats.org/officeDocument/2006/relationships/image" Target="../media/image43.png"/><Relationship Id="rId10" Type="http://schemas.microsoft.com/office/2007/relationships/hdphoto" Target="../media/hdphoto4.wdp"/><Relationship Id="rId19" Type="http://schemas.microsoft.com/office/2007/relationships/hdphoto" Target="../media/hdphoto16.wdp"/><Relationship Id="rId4" Type="http://schemas.openxmlformats.org/officeDocument/2006/relationships/image" Target="../media/image31.png"/><Relationship Id="rId9" Type="http://schemas.openxmlformats.org/officeDocument/2006/relationships/image" Target="../media/image10.png"/><Relationship Id="rId14" Type="http://schemas.openxmlformats.org/officeDocument/2006/relationships/image" Target="../media/image32.png"/><Relationship Id="rId22" Type="http://schemas.openxmlformats.org/officeDocument/2006/relationships/image" Target="../media/image41.png"/><Relationship Id="rId27" Type="http://schemas.microsoft.com/office/2007/relationships/hdphoto" Target="../media/hdphoto7.wdp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8" Type="http://schemas.microsoft.com/office/2007/relationships/hdphoto" Target="../media/hdphoto22.wdp"/><Relationship Id="rId13" Type="http://schemas.microsoft.com/office/2007/relationships/hdphoto" Target="../media/hdphoto3.wdp"/><Relationship Id="rId18" Type="http://schemas.openxmlformats.org/officeDocument/2006/relationships/image" Target="../media/image15.png"/><Relationship Id="rId3" Type="http://schemas.openxmlformats.org/officeDocument/2006/relationships/image" Target="../media/image32.png"/><Relationship Id="rId7" Type="http://schemas.openxmlformats.org/officeDocument/2006/relationships/image" Target="../media/image47.png"/><Relationship Id="rId12" Type="http://schemas.openxmlformats.org/officeDocument/2006/relationships/image" Target="../media/image7.png"/><Relationship Id="rId17" Type="http://schemas.microsoft.com/office/2007/relationships/hdphoto" Target="../media/hdphoto17.wdp"/><Relationship Id="rId2" Type="http://schemas.openxmlformats.org/officeDocument/2006/relationships/image" Target="../media/image45.jpg"/><Relationship Id="rId16" Type="http://schemas.openxmlformats.org/officeDocument/2006/relationships/image" Target="../media/image40.png"/><Relationship Id="rId1" Type="http://schemas.openxmlformats.org/officeDocument/2006/relationships/slideLayout" Target="../slideLayouts/slideLayout2.xml"/><Relationship Id="rId6" Type="http://schemas.microsoft.com/office/2007/relationships/hdphoto" Target="../media/hdphoto21.wdp"/><Relationship Id="rId11" Type="http://schemas.microsoft.com/office/2007/relationships/hdphoto" Target="../media/hdphoto12.wdp"/><Relationship Id="rId5" Type="http://schemas.openxmlformats.org/officeDocument/2006/relationships/image" Target="../media/image46.png"/><Relationship Id="rId15" Type="http://schemas.microsoft.com/office/2007/relationships/hdphoto" Target="../media/hdphoto6.wdp"/><Relationship Id="rId10" Type="http://schemas.openxmlformats.org/officeDocument/2006/relationships/image" Target="../media/image30.png"/><Relationship Id="rId19" Type="http://schemas.microsoft.com/office/2007/relationships/hdphoto" Target="../media/hdphoto7.wdp"/><Relationship Id="rId4" Type="http://schemas.microsoft.com/office/2007/relationships/hdphoto" Target="../media/hdphoto14.wdp"/><Relationship Id="rId9" Type="http://schemas.openxmlformats.org/officeDocument/2006/relationships/image" Target="../media/image48.png"/><Relationship Id="rId14" Type="http://schemas.openxmlformats.org/officeDocument/2006/relationships/image" Target="../media/image13.png"/></Relationships>
</file>

<file path=ppt/slides/_rels/slide36.xml.rels><?xml version="1.0" encoding="UTF-8" standalone="yes"?>
<Relationships xmlns="http://schemas.openxmlformats.org/package/2006/relationships"><Relationship Id="rId8" Type="http://schemas.openxmlformats.org/officeDocument/2006/relationships/image" Target="../media/image50.png"/><Relationship Id="rId13" Type="http://schemas.openxmlformats.org/officeDocument/2006/relationships/image" Target="../media/image31.png"/><Relationship Id="rId18" Type="http://schemas.microsoft.com/office/2007/relationships/hdphoto" Target="../media/hdphoto5.wdp"/><Relationship Id="rId26" Type="http://schemas.openxmlformats.org/officeDocument/2006/relationships/image" Target="../media/image13.png"/><Relationship Id="rId3" Type="http://schemas.openxmlformats.org/officeDocument/2006/relationships/image" Target="../media/image10.png"/><Relationship Id="rId21" Type="http://schemas.openxmlformats.org/officeDocument/2006/relationships/image" Target="../media/image11.png"/><Relationship Id="rId7" Type="http://schemas.microsoft.com/office/2007/relationships/hdphoto" Target="../media/hdphoto19.wdp"/><Relationship Id="rId12" Type="http://schemas.openxmlformats.org/officeDocument/2006/relationships/image" Target="../media/image51.png"/><Relationship Id="rId17" Type="http://schemas.openxmlformats.org/officeDocument/2006/relationships/image" Target="../media/image12.png"/><Relationship Id="rId25" Type="http://schemas.microsoft.com/office/2007/relationships/hdphoto" Target="../media/hdphoto9.wdp"/><Relationship Id="rId2" Type="http://schemas.openxmlformats.org/officeDocument/2006/relationships/image" Target="../media/image49.jpg"/><Relationship Id="rId16" Type="http://schemas.microsoft.com/office/2007/relationships/hdphoto" Target="../media/hdphoto3.wdp"/><Relationship Id="rId20" Type="http://schemas.microsoft.com/office/2007/relationships/hdphoto" Target="../media/hdphoto10.wdp"/><Relationship Id="rId29" Type="http://schemas.microsoft.com/office/2007/relationships/hdphoto" Target="../media/hdphoto18.wdp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2.png"/><Relationship Id="rId11" Type="http://schemas.microsoft.com/office/2007/relationships/hdphoto" Target="../media/hdphoto17.wdp"/><Relationship Id="rId24" Type="http://schemas.openxmlformats.org/officeDocument/2006/relationships/image" Target="../media/image24.png"/><Relationship Id="rId32" Type="http://schemas.openxmlformats.org/officeDocument/2006/relationships/image" Target="../media/image4.png"/><Relationship Id="rId5" Type="http://schemas.openxmlformats.org/officeDocument/2006/relationships/image" Target="../media/image23.png"/><Relationship Id="rId15" Type="http://schemas.openxmlformats.org/officeDocument/2006/relationships/image" Target="../media/image7.png"/><Relationship Id="rId23" Type="http://schemas.microsoft.com/office/2007/relationships/hdphoto" Target="../media/hdphoto24.wdp"/><Relationship Id="rId28" Type="http://schemas.openxmlformats.org/officeDocument/2006/relationships/image" Target="../media/image41.png"/><Relationship Id="rId10" Type="http://schemas.openxmlformats.org/officeDocument/2006/relationships/image" Target="../media/image40.png"/><Relationship Id="rId19" Type="http://schemas.openxmlformats.org/officeDocument/2006/relationships/image" Target="../media/image37.png"/><Relationship Id="rId31" Type="http://schemas.microsoft.com/office/2007/relationships/hdphoto" Target="../media/hdphoto20.wdp"/><Relationship Id="rId4" Type="http://schemas.microsoft.com/office/2007/relationships/hdphoto" Target="../media/hdphoto4.wdp"/><Relationship Id="rId9" Type="http://schemas.microsoft.com/office/2007/relationships/hdphoto" Target="../media/hdphoto23.wdp"/><Relationship Id="rId14" Type="http://schemas.microsoft.com/office/2007/relationships/hdphoto" Target="../media/hdphoto13.wdp"/><Relationship Id="rId22" Type="http://schemas.openxmlformats.org/officeDocument/2006/relationships/image" Target="../media/image52.png"/><Relationship Id="rId27" Type="http://schemas.microsoft.com/office/2007/relationships/hdphoto" Target="../media/hdphoto6.wdp"/><Relationship Id="rId30" Type="http://schemas.openxmlformats.org/officeDocument/2006/relationships/image" Target="../media/image4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ZoneTexte 4">
            <a:extLst>
              <a:ext uri="{FF2B5EF4-FFF2-40B4-BE49-F238E27FC236}">
                <a16:creationId xmlns:a16="http://schemas.microsoft.com/office/drawing/2014/main" id="{CD194CD9-70B9-4EE9-89B5-922C8742623C}"/>
              </a:ext>
            </a:extLst>
          </p:cNvPr>
          <p:cNvSpPr txBox="1"/>
          <p:nvPr/>
        </p:nvSpPr>
        <p:spPr>
          <a:xfrm>
            <a:off x="6912729" y="3586645"/>
            <a:ext cx="5063669" cy="286232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/>
            </a:pPr>
            <a:r>
              <a:rPr lang="fr-FR" b="1" dirty="0">
                <a:solidFill>
                  <a:srgbClr val="FFC000">
                    <a:lumMod val="50000"/>
                  </a:srgbClr>
                </a:solidFill>
                <a:latin typeface="Harrington" panose="04040505050A02020702" pitchFamily="82" charset="0"/>
              </a:rPr>
              <a:t/>
            </a:r>
            <a:r>
              <a:rPr lang="fr-FR" b="1" dirty="0">
                <a:latin typeface="Harrington" panose="04040505050A02020702" pitchFamily="82" charset="0"/>
              </a:rPr>
              <a:t/>
            </a:r>
            <a:r>
              <a:rPr lang="fr-FR" b="1" dirty="0">
                <a:solidFill>
                  <a:prstClr val="black"/>
                </a:solidFill>
                <a:latin typeface="Harrington" panose="04040505050A02020702" pitchFamily="82" charset="0"/>
              </a:rPr>
              <a:t/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b="1" i="0" u="none" strike="noStrike" kern="1200" cap="none" spc="0" normalizeH="0" baseline="0" noProof="0" dirty="0">
              <a:ln>
                <a:noFill/>
              </a:ln>
              <a:solidFill>
                <a:srgbClr val="FFC000">
                  <a:lumMod val="50000"/>
                </a:srgbClr>
              </a:solidFill>
              <a:effectLst/>
              <a:uLnTx/>
              <a:uFillTx/>
              <a:latin typeface="Harrington" panose="04040505050A02020702" pitchFamily="82" charset="0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b="1" i="0" u="none" strike="noStrike" kern="1200" cap="none" spc="0" normalizeH="0" baseline="0" noProof="0" dirty="0">
                <a:ln>
                  <a:noFill/>
                </a:ln>
                <a:solidFill>
                  <a:srgbClr val="FFC000">
                    <a:lumMod val="50000"/>
                  </a:srgbClr>
                </a:solidFill>
                <a:effectLst/>
                <a:uLnTx/>
                <a:uFillTx/>
                <a:latin typeface="Harrington" panose="04040505050A02020702" pitchFamily="82" charset="0"/>
                <a:ea typeface="+mn-ea"/>
                <a:cs typeface="+mn-cs"/>
              </a:rPr>
              <a:t/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Harrington" panose="04040505050A02020702" pitchFamily="82" charset="0"/>
                <a:ea typeface="+mn-ea"/>
                <a:cs typeface="+mn-cs"/>
              </a:rPr>
              <a:t/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b="1" dirty="0">
                <a:solidFill>
                  <a:prstClr val="black"/>
                </a:solidFill>
                <a:latin typeface="Harrington" panose="04040505050A02020702" pitchFamily="82" charset="0"/>
              </a:rPr>
              <a:t/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Harrington" panose="04040505050A02020702" pitchFamily="82" charset="0"/>
                <a:ea typeface="+mn-ea"/>
                <a:cs typeface="+mn-cs"/>
              </a:rPr>
              <a:t/>
            </a:r>
            <a:r>
              <a:rPr lang="fr-FR" b="1" dirty="0" err="1">
                <a:solidFill>
                  <a:prstClr val="black"/>
                </a:solidFill>
                <a:latin typeface="Harrington" panose="04040505050A02020702" pitchFamily="82" charset="0"/>
              </a:rPr>
              <a:t/>
            </a:r>
            <a:r>
              <a:rPr lang="fr-FR" b="1" dirty="0">
                <a:solidFill>
                  <a:prstClr val="black"/>
                </a:solidFill>
                <a:latin typeface="Harrington" panose="04040505050A02020702" pitchFamily="82" charset="0"/>
              </a:rPr>
              <a:t/>
            </a:r>
            <a:endParaRPr kumimoji="0" lang="fr-FR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Harrington" panose="04040505050A02020702" pitchFamily="82" charset="0"/>
              <a:ea typeface="+mn-ea"/>
              <a:cs typeface="+mn-cs"/>
            </a:endParaRP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51DC663E-DD10-4067-8BCE-68843B300A9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6858000" cy="6858000"/>
          </a:xfrm>
          <a:prstGeom prst="rect">
            <a:avLst/>
          </a:prstGeom>
        </p:spPr>
      </p:pic>
      <p:pic>
        <p:nvPicPr>
          <p:cNvPr id="7" name="Image 6" descr="Une image contenant texte, clipart&#10;&#10;Description générée automatiquement">
            <a:extLst>
              <a:ext uri="{FF2B5EF4-FFF2-40B4-BE49-F238E27FC236}">
                <a16:creationId xmlns:a16="http://schemas.microsoft.com/office/drawing/2014/main" id="{E876473B-9368-4C5F-812B-59DB7DCE1E5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43552" y="5606370"/>
            <a:ext cx="3512785" cy="1251630"/>
          </a:xfrm>
          <a:prstGeom prst="rect">
            <a:avLst/>
          </a:prstGeom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925D0043-94B7-1A97-3940-4DFA705C4FB6}"/>
              </a:ext>
            </a:extLst>
          </p:cNvPr>
          <p:cNvSpPr txBox="1"/>
          <p:nvPr/>
        </p:nvSpPr>
        <p:spPr>
          <a:xfrm>
            <a:off x="9342900" y="858340"/>
            <a:ext cx="1685336" cy="19861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sp>
        <p:nvSpPr>
          <p:cNvPr id="4" name="Rectangle 2">
            <a:extLst>
              <a:ext uri="{FF2B5EF4-FFF2-40B4-BE49-F238E27FC236}">
                <a16:creationId xmlns:a16="http://schemas.microsoft.com/office/drawing/2014/main" id="{6B6BAD49-9733-6534-C262-1905876D88F5}"/>
              </a:ext>
            </a:extLst>
          </p:cNvPr>
          <p:cNvSpPr>
            <a:spLocks noChangeArrowheads="1"/>
          </p:cNvSpPr>
          <p:nvPr/>
        </p:nvSpPr>
        <p:spPr bwMode="auto">
          <a:xfrm>
            <a:off x="6912729" y="409033"/>
            <a:ext cx="5224542" cy="286232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800" b="1" i="0" u="none" strike="noStrike" cap="none" normalizeH="0" baseline="0" dirty="0">
                <a:ln>
                  <a:noFill/>
                </a:ln>
                <a:solidFill>
                  <a:schemeClr val="accent4">
                    <a:lumMod val="50000"/>
                  </a:schemeClr>
                </a:solidFill>
                <a:effectLst/>
                <a:latin typeface="Harrington" panose="04040505050A02020702" pitchFamily="82" charset="0"/>
              </a:rPr>
              <a:t>Objectives: </a:t>
            </a:r>
            <a:r>
              <a:rPr kumimoji="0" lang="en-US" altLang="en-US" sz="18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Harrington" panose="04040505050A02020702" pitchFamily="82" charset="0"/>
              </a:rPr>
              <a:t>Start learning demonstratives and interrogatives; learn vocabulary and pronunciation.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altLang="en-US" sz="18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Harrington" panose="04040505050A02020702" pitchFamily="82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800" b="1" i="0" u="none" strike="noStrike" cap="none" normalizeH="0" baseline="0" dirty="0">
                <a:ln>
                  <a:noFill/>
                </a:ln>
                <a:solidFill>
                  <a:schemeClr val="accent4">
                    <a:lumMod val="50000"/>
                  </a:schemeClr>
                </a:solidFill>
                <a:effectLst/>
                <a:latin typeface="Harrington" panose="04040505050A02020702" pitchFamily="82" charset="0"/>
              </a:rPr>
              <a:t>Teaching sequence:</a:t>
            </a:r>
            <a:br>
              <a:rPr kumimoji="0" lang="en-US" altLang="en-US" sz="18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Harrington" panose="04040505050A02020702" pitchFamily="82" charset="0"/>
              </a:rPr>
            </a:br>
            <a:r>
              <a:rPr kumimoji="0" lang="en-US" altLang="en-US" sz="18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Harrington" panose="04040505050A02020702" pitchFamily="82" charset="0"/>
              </a:rPr>
              <a:t>Scroll through the slideshow to the next teaching sequence.</a:t>
            </a:r>
            <a:br>
              <a:rPr kumimoji="0" lang="en-US" altLang="en-US" sz="18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Harrington" panose="04040505050A02020702" pitchFamily="82" charset="0"/>
              </a:rPr>
            </a:br>
            <a:r>
              <a:rPr kumimoji="0" lang="en-US" altLang="en-US" sz="18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Harrington" panose="04040505050A02020702" pitchFamily="82" charset="0"/>
              </a:rPr>
              <a:t>The teacher names the objects and asks the students to repeat.</a:t>
            </a:r>
            <a:br>
              <a:rPr kumimoji="0" lang="en-US" altLang="en-US" sz="18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Harrington" panose="04040505050A02020702" pitchFamily="82" charset="0"/>
              </a:rPr>
            </a:br>
            <a:r>
              <a:rPr kumimoji="0" lang="en-US" altLang="en-US" sz="18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Harrington" panose="04040505050A02020702" pitchFamily="82" charset="0"/>
              </a:rPr>
              <a:t>“</a:t>
            </a:r>
            <a:r>
              <a:rPr kumimoji="0" lang="en-US" altLang="en-US" sz="1800" b="1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Harrington" panose="04040505050A02020702" pitchFamily="82" charset="0"/>
              </a:rPr>
              <a:t>Hādhā</a:t>
            </a:r>
            <a:r>
              <a:rPr kumimoji="0" lang="en-US" altLang="en-US" sz="18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Harrington" panose="04040505050A02020702" pitchFamily="82" charset="0"/>
              </a:rPr>
              <a:t> </a:t>
            </a:r>
            <a:r>
              <a:rPr kumimoji="0" lang="en-US" altLang="en-US" sz="1800" b="1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Harrington" panose="04040505050A02020702" pitchFamily="82" charset="0"/>
              </a:rPr>
              <a:t>jamal</a:t>
            </a:r>
            <a:r>
              <a:rPr kumimoji="0" lang="en-US" altLang="en-US" sz="18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Harrington" panose="04040505050A02020702" pitchFamily="82" charset="0"/>
              </a:rPr>
              <a:t>,” etc.</a:t>
            </a:r>
          </a:p>
        </p:txBody>
      </p:sp>
    </p:spTree>
    <p:extLst>
      <p:ext uri="{BB962C8B-B14F-4D97-AF65-F5344CB8AC3E}">
        <p14:creationId xmlns:p14="http://schemas.microsoft.com/office/powerpoint/2010/main" val="396774699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1BFCD2A6-0327-43CE-9262-EC69622F7C1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6858000" cy="6858000"/>
          </a:xfrm>
          <a:prstGeom prst="rect">
            <a:avLst/>
          </a:prstGeom>
        </p:spPr>
      </p:pic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80CA6CAF-1857-4A44-8D68-FB9F7144FBC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858000" y="359641"/>
            <a:ext cx="5333999" cy="3809235"/>
          </a:xfrm>
        </p:spPr>
        <p:txBody>
          <a:bodyPr>
            <a:noAutofit/>
          </a:bodyPr>
          <a:lstStyle/>
          <a:p>
            <a:pPr marL="0" lvl="0" indent="0">
              <a:buNone/>
            </a:pPr>
            <a:r>
              <a:rPr lang="ar-SA" sz="4000" dirty="0">
                <a:solidFill>
                  <a:prstClr val="black"/>
                </a:solidFill>
                <a:latin typeface="Calibri" panose="020F0502020204030204" pitchFamily="34" charset="0"/>
                <a:ea typeface="MS Mincho" panose="02020609040205080304" pitchFamily="49" charset="-128"/>
              </a:rPr>
              <a:t>هٰذَا</a:t>
            </a:r>
            <a:r>
              <a:rPr lang="fr-FR" sz="320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</a:rPr>
              <a:t xml:space="preserve"> = This (masc.)</a:t>
            </a:r>
          </a:p>
          <a:p>
            <a:pPr marL="0" indent="0">
              <a:buNone/>
            </a:pPr>
            <a:r>
              <a:rPr lang="ar-SA" sz="4000" dirty="0">
                <a:solidFill>
                  <a:prstClr val="black"/>
                </a:solidFill>
                <a:latin typeface="Calibri" panose="020F0502020204030204" pitchFamily="34" charset="0"/>
                <a:ea typeface="MS Mincho" panose="02020609040205080304" pitchFamily="49" charset="-128"/>
              </a:rPr>
              <a:t>هٰذ</a:t>
            </a:r>
            <a:r>
              <a:rPr lang="ar-JO" sz="4000" dirty="0">
                <a:solidFill>
                  <a:prstClr val="black"/>
                </a:solidFill>
                <a:latin typeface="Calibri" panose="020F0502020204030204" pitchFamily="34" charset="0"/>
                <a:ea typeface="MS Mincho" panose="02020609040205080304" pitchFamily="49" charset="-128"/>
              </a:rPr>
              <a:t>ِهِ</a:t>
            </a:r>
            <a:r>
              <a:rPr lang="fr-FR" sz="32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 xml:space="preserve"> = This (fem.)</a:t>
            </a:r>
            <a:endParaRPr lang="ar-JO" sz="3200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  <a:p>
            <a:pPr marL="0" indent="0">
              <a:buNone/>
            </a:pPr>
            <a:r>
              <a:rPr lang="ar-JO" sz="40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ما</a:t>
            </a:r>
            <a:r>
              <a:rPr lang="fr-FR" sz="32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= </a:t>
            </a:r>
            <a:r>
              <a:rPr lang="fr-FR" sz="3200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What</a:t>
            </a:r>
            <a:r>
              <a:rPr lang="fr-FR" sz="32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</a:t>
            </a:r>
            <a:r>
              <a:rPr lang="fr-FR" sz="3200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is</a:t>
            </a:r>
            <a:r>
              <a:rPr lang="fr-FR" sz="32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 xml:space="preserve">…?</a:t>
            </a:r>
          </a:p>
          <a:p>
            <a:pPr marL="0" lvl="0" indent="0">
              <a:buNone/>
            </a:pPr>
            <a:r>
              <a:rPr lang="ar-JO" sz="400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</a:rPr>
              <a:t>في</a:t>
            </a:r>
            <a:r>
              <a:rPr lang="fr-FR" sz="320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</a:rPr>
              <a:t xml:space="preserve"> = In</a:t>
            </a:r>
          </a:p>
          <a:p>
            <a:pPr marL="0" lvl="0" indent="0">
              <a:buNone/>
            </a:pPr>
            <a:r>
              <a:rPr lang="ar-JO" sz="400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</a:rPr>
              <a:t>جَنْبَ</a:t>
            </a:r>
            <a:r>
              <a:rPr lang="fr-FR" sz="320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</a:rPr>
              <a:t> = </a:t>
            </a:r>
            <a:r>
              <a:rPr lang="fr-FR" sz="3200" dirty="0" err="1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</a:rPr>
              <a:t>Beside</a:t>
            </a:r>
            <a:r>
              <a:rPr lang="fr-FR" sz="320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</a:rPr>
              <a:t xml:space="preserve"/>
            </a:r>
          </a:p>
          <a:p>
            <a:pPr marL="0" indent="0">
              <a:buNone/>
            </a:pPr>
            <a:endParaRPr lang="fr-FR" sz="3600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pic>
        <p:nvPicPr>
          <p:cNvPr id="4" name="Image 3" descr="Une image contenant texte, clipart&#10;&#10;Description générée automatiquement">
            <a:extLst>
              <a:ext uri="{FF2B5EF4-FFF2-40B4-BE49-F238E27FC236}">
                <a16:creationId xmlns:a16="http://schemas.microsoft.com/office/drawing/2014/main" id="{9A92D0F2-7976-4D00-8AE8-6BC8C8CFBDD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01459" y="5606370"/>
            <a:ext cx="3512785" cy="12516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363717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6D66A81-B6AA-9846-9C8E-A391AECBD75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EF68BC78-8368-9081-E7A0-4FC0E8F3AA6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8693" b="19599"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027CC42B-460B-BE37-AAE3-BB1D26DAB41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9934" b="94702" l="8125" r="90000">
                        <a14:foregroundMark x1="23875" y1="23179" x2="30375" y2="27947"/>
                        <a14:foregroundMark x1="60875" y1="13113" x2="65625" y2="10331"/>
                        <a14:foregroundMark x1="28500" y1="23179" x2="25875" y2="27417"/>
                        <a14:foregroundMark x1="89375" y1="59868" x2="89625" y2="69669"/>
                        <a14:foregroundMark x1="76625" y1="91523" x2="72000" y2="93113"/>
                        <a14:foregroundMark x1="50750" y1="93907" x2="50625" y2="94702"/>
                        <a14:foregroundMark x1="8875" y1="33377" x2="8125" y2="45430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2446321" y="4383816"/>
            <a:ext cx="2745638" cy="2591196"/>
          </a:xfrm>
          <a:prstGeom prst="rect">
            <a:avLst/>
          </a:prstGeom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5005FC01-BDDA-0A3B-1CF3-BC9727644820}"/>
              </a:ext>
            </a:extLst>
          </p:cNvPr>
          <p:cNvSpPr txBox="1"/>
          <p:nvPr/>
        </p:nvSpPr>
        <p:spPr>
          <a:xfrm>
            <a:off x="2368296" y="603504"/>
            <a:ext cx="622276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JO" sz="6000" dirty="0"/>
              <a:t>الرَّجُل في الصَّحْراء</a:t>
            </a:r>
            <a:endParaRPr lang="fr-FR" sz="6000" dirty="0"/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758C64B5-117E-CD76-93C3-974F2438E8F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430157" y="4590853"/>
            <a:ext cx="2704604" cy="2704604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A051D4E2-1BC9-CB9A-CB95-078C0D94260C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51891" y="6792288"/>
            <a:ext cx="4826643" cy="4826643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64CC6E97-BAFB-A131-55A5-AB82433682D2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3633" b="94073" l="4540" r="97178">
                        <a14:foregroundMark x1="9080" y1="79541" x2="4540" y2="80115"/>
                        <a14:foregroundMark x1="41472" y1="90440" x2="46503" y2="91205"/>
                        <a14:foregroundMark x1="29080" y1="92925" x2="29080" y2="92925"/>
                        <a14:foregroundMark x1="46380" y1="94073" x2="47362" y2="94073"/>
                        <a14:foregroundMark x1="67975" y1="3633" x2="71534" y2="10516"/>
                        <a14:foregroundMark x1="91902" y1="26960" x2="93129" y2="26195"/>
                        <a14:foregroundMark x1="96687" y1="24665" x2="97178" y2="23709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rot="17734646">
            <a:off x="2168940" y="4459827"/>
            <a:ext cx="1422079" cy="912573"/>
          </a:xfrm>
          <a:prstGeom prst="rect">
            <a:avLst/>
          </a:prstGeom>
        </p:spPr>
      </p:pic>
      <p:sp>
        <p:nvSpPr>
          <p:cNvPr id="13" name="ZoneTexte 12">
            <a:extLst>
              <a:ext uri="{FF2B5EF4-FFF2-40B4-BE49-F238E27FC236}">
                <a16:creationId xmlns:a16="http://schemas.microsoft.com/office/drawing/2014/main" id="{88FDFB37-E1F5-5AED-3F5F-835E5393F7A7}"/>
              </a:ext>
            </a:extLst>
          </p:cNvPr>
          <p:cNvSpPr txBox="1"/>
          <p:nvPr/>
        </p:nvSpPr>
        <p:spPr>
          <a:xfrm>
            <a:off x="8139681" y="5968533"/>
            <a:ext cx="1539819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JO" sz="4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جَمَل</a:t>
            </a:r>
            <a:endParaRPr kumimoji="0" lang="fr-FR" sz="4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id="{63EAC443-71C7-6263-D890-A47288775109}"/>
              </a:ext>
            </a:extLst>
          </p:cNvPr>
          <p:cNvSpPr txBox="1"/>
          <p:nvPr/>
        </p:nvSpPr>
        <p:spPr>
          <a:xfrm>
            <a:off x="4214923" y="6060414"/>
            <a:ext cx="1264753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JO" sz="4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رَجُل</a:t>
            </a:r>
            <a:endParaRPr kumimoji="0" lang="fr-FR" sz="4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id="{CDC5EF24-388A-9905-5137-6EE5C0543B6C}"/>
              </a:ext>
            </a:extLst>
          </p:cNvPr>
          <p:cNvSpPr txBox="1"/>
          <p:nvPr/>
        </p:nvSpPr>
        <p:spPr>
          <a:xfrm>
            <a:off x="3360341" y="2497371"/>
            <a:ext cx="1334327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JO" sz="4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نَخْلة</a:t>
            </a:r>
            <a:endParaRPr kumimoji="0" lang="fr-FR" sz="4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9" name="ZoneTexte 18">
            <a:extLst>
              <a:ext uri="{FF2B5EF4-FFF2-40B4-BE49-F238E27FC236}">
                <a16:creationId xmlns:a16="http://schemas.microsoft.com/office/drawing/2014/main" id="{989AA0F8-7F52-4247-F82B-6296BFAE5E34}"/>
              </a:ext>
            </a:extLst>
          </p:cNvPr>
          <p:cNvSpPr txBox="1"/>
          <p:nvPr/>
        </p:nvSpPr>
        <p:spPr>
          <a:xfrm>
            <a:off x="2841509" y="4750859"/>
            <a:ext cx="1334327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JO" sz="4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تَمْر</a:t>
            </a:r>
            <a:endParaRPr kumimoji="0" lang="fr-FR" sz="4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29EB93CC-0C39-7512-2FC7-FEF732A3955C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33605" y="5552566"/>
            <a:ext cx="1539819" cy="1539819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ED89FE9B-23D2-1177-171E-4065CEA8450E}"/>
              </a:ext>
            </a:extLst>
          </p:cNvPr>
          <p:cNvSpPr txBox="1"/>
          <p:nvPr/>
        </p:nvSpPr>
        <p:spPr>
          <a:xfrm>
            <a:off x="6961201" y="6076071"/>
            <a:ext cx="1264753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JO" sz="4000" dirty="0">
                <a:solidFill>
                  <a:prstClr val="black"/>
                </a:solidFill>
                <a:latin typeface="Calibri" panose="020F0502020204030204"/>
                <a:cs typeface="Arial" panose="020B0604020202020204" pitchFamily="34" charset="0"/>
              </a:rPr>
              <a:t>وَلَد</a:t>
            </a:r>
            <a:endParaRPr kumimoji="0" lang="fr-FR" sz="4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79B069A8-5A70-46A9-9EDE-F735D5D68207}"/>
              </a:ext>
            </a:extLst>
          </p:cNvPr>
          <p:cNvSpPr txBox="1"/>
          <p:nvPr/>
        </p:nvSpPr>
        <p:spPr>
          <a:xfrm>
            <a:off x="3508672" y="655996"/>
            <a:ext cx="4810197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JO" sz="6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الوَلَد جَنْبَ الرَجُل</a:t>
            </a:r>
            <a:endParaRPr kumimoji="0" lang="fr-FR" sz="6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9216082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54167E-6 7.40741E-7 L -0.30885 -0.00208 " pathEditMode="relative" rAng="0" ptsTypes="AA">
                                      <p:cBhvr>
                                        <p:cTn id="30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5443" y="-11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54167E-6 -1.11111E-6 L 0.03503 -0.6838 " pathEditMode="relative" rAng="0" ptsTypes="AA">
                                      <p:cBhvr>
                                        <p:cTn id="42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745" y="-3419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6" fill="hold">
                      <p:stCondLst>
                        <p:cond delay="indefinite"/>
                      </p:stCondLst>
                      <p:childTnLst>
                        <p:par>
                          <p:cTn id="77" fill="hold">
                            <p:stCondLst>
                              <p:cond delay="0"/>
                            </p:stCondLst>
                            <p:childTnLst>
                              <p:par>
                                <p:cTn id="78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4" grpId="1"/>
      <p:bldP spid="13" grpId="0"/>
      <p:bldP spid="13" grpId="1"/>
      <p:bldP spid="15" grpId="0"/>
      <p:bldP spid="15" grpId="1"/>
      <p:bldP spid="17" grpId="0"/>
      <p:bldP spid="17" grpId="1"/>
      <p:bldP spid="19" grpId="0"/>
      <p:bldP spid="19" grpId="1"/>
      <p:bldP spid="21" grpId="0"/>
      <p:bldP spid="21" grpId="1"/>
      <p:bldP spid="9" grpId="0"/>
      <p:bldP spid="9" grpId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AC952C2-9B06-6053-5508-4A04A2CF102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ZoneTexte 4">
            <a:extLst>
              <a:ext uri="{FF2B5EF4-FFF2-40B4-BE49-F238E27FC236}">
                <a16:creationId xmlns:a16="http://schemas.microsoft.com/office/drawing/2014/main" id="{1CF5BC2E-6B5D-C140-D174-49C0191B6C35}"/>
              </a:ext>
            </a:extLst>
          </p:cNvPr>
          <p:cNvSpPr txBox="1"/>
          <p:nvPr/>
        </p:nvSpPr>
        <p:spPr>
          <a:xfrm>
            <a:off x="7055949" y="2907694"/>
            <a:ext cx="4605110" cy="230832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FFC000">
                    <a:lumMod val="50000"/>
                  </a:srgbClr>
                </a:solidFill>
                <a:effectLst/>
                <a:uLnTx/>
                <a:uFillTx/>
                <a:latin typeface="Harrington" panose="04040505050A02020702" pitchFamily="82" charset="0"/>
                <a:ea typeface="+mn-ea"/>
                <a:cs typeface="+mn-cs"/>
              </a:rPr>
              <a:t/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Harrington" panose="04040505050A02020702" pitchFamily="82" charset="0"/>
                <a:ea typeface="+mn-ea"/>
                <a:cs typeface="+mn-cs"/>
              </a:rPr>
              <a:t/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Harrington" panose="04040505050A02020702" pitchFamily="82" charset="0"/>
                <a:ea typeface="+mn-ea"/>
                <a:cs typeface="+mn-cs"/>
              </a:rPr>
              <a:t/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r>
              <a:rPr lang="fr-FR" sz="2400" b="1" dirty="0">
                <a:solidFill>
                  <a:prstClr val="black"/>
                </a:solidFill>
                <a:latin typeface="Harrington" panose="04040505050A02020702" pitchFamily="82" charset="0"/>
              </a:rPr>
              <a:t/>
            </a:r>
            <a:r>
              <a:rPr lang="fr-FR" sz="2400" b="1" dirty="0" err="1">
                <a:solidFill>
                  <a:prstClr val="black"/>
                </a:solidFill>
                <a:latin typeface="Harrington" panose="04040505050A02020702" pitchFamily="82" charset="0"/>
              </a:rPr>
              <a:t/>
            </a:r>
            <a:r>
              <a:rPr lang="fr-FR" sz="2400" b="1" dirty="0">
                <a:solidFill>
                  <a:prstClr val="black"/>
                </a:solidFill>
                <a:latin typeface="Harrington" panose="04040505050A02020702" pitchFamily="82" charset="0"/>
              </a:rPr>
              <a:t/>
            </a:r>
            <a:endParaRPr lang="ar-JO" sz="2400" b="1" dirty="0">
              <a:solidFill>
                <a:prstClr val="black"/>
              </a:solidFill>
              <a:latin typeface="Harrington" panose="04040505050A02020702" pitchFamily="82" charset="0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r>
              <a:rPr lang="fr-FR" sz="2400" b="1" dirty="0" err="1">
                <a:solidFill>
                  <a:prstClr val="black"/>
                </a:solidFill>
                <a:latin typeface="Harrington" panose="04040505050A02020702" pitchFamily="82" charset="0"/>
              </a:rPr>
              <a:t/>
            </a:r>
            <a:r>
              <a:rPr lang="fr-FR" sz="2400" b="1" dirty="0">
                <a:solidFill>
                  <a:prstClr val="black"/>
                </a:solidFill>
                <a:latin typeface="Harrington" panose="04040505050A02020702" pitchFamily="82" charset="0"/>
              </a:rPr>
              <a:t/>
            </a:r>
            <a:r>
              <a:rPr lang="fr-FR" sz="2400" b="1" dirty="0" err="1">
                <a:solidFill>
                  <a:prstClr val="black"/>
                </a:solidFill>
                <a:latin typeface="Harrington" panose="04040505050A02020702" pitchFamily="82" charset="0"/>
              </a:rPr>
              <a:t/>
            </a:r>
            <a:r>
              <a:rPr lang="fr-FR" sz="2400" b="1" dirty="0">
                <a:solidFill>
                  <a:prstClr val="black"/>
                </a:solidFill>
                <a:latin typeface="Harrington" panose="04040505050A02020702" pitchFamily="82" charset="0"/>
              </a:rPr>
              <a:t/>
            </a: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9C1E00C3-8E52-5755-AA70-8279A91EE10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6858000" cy="6858000"/>
          </a:xfrm>
          <a:prstGeom prst="rect">
            <a:avLst/>
          </a:prstGeom>
        </p:spPr>
      </p:pic>
      <p:pic>
        <p:nvPicPr>
          <p:cNvPr id="7" name="Image 6" descr="Une image contenant texte, clipart&#10;&#10;Description générée automatiquement">
            <a:extLst>
              <a:ext uri="{FF2B5EF4-FFF2-40B4-BE49-F238E27FC236}">
                <a16:creationId xmlns:a16="http://schemas.microsoft.com/office/drawing/2014/main" id="{C2FC268E-6DF0-3783-5C37-AAFCD96FAAC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81125" y="5606370"/>
            <a:ext cx="3512785" cy="1251630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8A75BF12-C90E-EE38-27AD-5790F382FFBA}"/>
              </a:ext>
            </a:extLst>
          </p:cNvPr>
          <p:cNvSpPr>
            <a:spLocks noChangeArrowheads="1"/>
          </p:cNvSpPr>
          <p:nvPr/>
        </p:nvSpPr>
        <p:spPr bwMode="auto">
          <a:xfrm>
            <a:off x="6951406" y="578350"/>
            <a:ext cx="5240594" cy="193899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2400" b="1" i="0" u="none" strike="noStrike" cap="none" normalizeH="0" baseline="0" dirty="0">
                <a:ln>
                  <a:noFill/>
                </a:ln>
                <a:solidFill>
                  <a:schemeClr val="accent4">
                    <a:lumMod val="50000"/>
                  </a:schemeClr>
                </a:solidFill>
                <a:effectLst/>
                <a:latin typeface="Harrington" panose="04040505050A02020702" pitchFamily="82" charset="0"/>
              </a:rPr>
              <a:t>Teaching sequence :</a:t>
            </a:r>
            <a:b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Harrington" panose="04040505050A02020702" pitchFamily="82" charset="0"/>
              </a:rPr>
            </a:b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Harrington" panose="04040505050A02020702" pitchFamily="82" charset="0"/>
              </a:rPr>
              <a:t>Stop the slideshow and ask questions about the pictures. Example :</a:t>
            </a:r>
            <a:b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Harrington" panose="04040505050A02020702" pitchFamily="82" charset="0"/>
              </a:rPr>
            </a:b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Harrington" panose="04040505050A02020702" pitchFamily="82" charset="0"/>
              </a:rPr>
              <a:t>- </a:t>
            </a:r>
            <a:r>
              <a:rPr kumimoji="0" lang="en-US" altLang="en-US" sz="2400" b="1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Harrington" panose="04040505050A02020702" pitchFamily="82" charset="0"/>
              </a:rPr>
              <a:t>Mā</a:t>
            </a:r>
            <a:r>
              <a:rPr kumimoji="0" lang="en-US" altLang="en-US" sz="24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Harrington" panose="04040505050A02020702" pitchFamily="82" charset="0"/>
              </a:rPr>
              <a:t> </a:t>
            </a:r>
            <a:r>
              <a:rPr kumimoji="0" lang="en-US" altLang="en-US" sz="2400" b="1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Harrington" panose="04040505050A02020702" pitchFamily="82" charset="0"/>
              </a:rPr>
              <a:t>hādhā</a:t>
            </a:r>
            <a:r>
              <a:rPr kumimoji="0" lang="en-US" altLang="en-US" sz="24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Harrington" panose="04040505050A02020702" pitchFamily="82" charset="0"/>
              </a:rPr>
              <a:t>?</a:t>
            </a:r>
            <a:b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Harrington" panose="04040505050A02020702" pitchFamily="82" charset="0"/>
              </a:rPr>
            </a:b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Harrington" panose="04040505050A02020702" pitchFamily="82" charset="0"/>
              </a:rPr>
              <a:t>- </a:t>
            </a:r>
            <a:r>
              <a:rPr kumimoji="0" lang="en-US" altLang="en-US" sz="24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Harrington" panose="04040505050A02020702" pitchFamily="82" charset="0"/>
              </a:rPr>
              <a:t>Ayna al-</a:t>
            </a:r>
            <a:r>
              <a:rPr kumimoji="0" lang="en-US" altLang="en-US" sz="2400" b="1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Harrington" panose="04040505050A02020702" pitchFamily="82" charset="0"/>
              </a:rPr>
              <a:t>jamal</a:t>
            </a:r>
            <a:r>
              <a:rPr kumimoji="0" lang="en-US" altLang="en-US" sz="24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Harrington" panose="04040505050A02020702" pitchFamily="82" charset="0"/>
              </a:rPr>
              <a:t>?</a:t>
            </a:r>
            <a:endParaRPr kumimoji="0" lang="en-US" altLang="en-US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Harrington" panose="04040505050A02020702" pitchFamily="8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3265168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894101F-05AE-1426-0D11-9113B18B057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66C4A384-595E-6E45-5D29-7EFC85F9A8B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8693" b="19599"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A049B282-9236-BB23-422C-8541221F321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9934" b="94702" l="8125" r="90000">
                        <a14:foregroundMark x1="23875" y1="23179" x2="30375" y2="27947"/>
                        <a14:foregroundMark x1="60875" y1="13113" x2="65625" y2="10331"/>
                        <a14:foregroundMark x1="28500" y1="23179" x2="25875" y2="27417"/>
                        <a14:foregroundMark x1="89375" y1="59868" x2="89625" y2="69669"/>
                        <a14:foregroundMark x1="76625" y1="91523" x2="72000" y2="93113"/>
                        <a14:foregroundMark x1="50750" y1="93907" x2="50625" y2="94702"/>
                        <a14:foregroundMark x1="8875" y1="33377" x2="8125" y2="45430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8559576" y="4362382"/>
            <a:ext cx="2745638" cy="2591196"/>
          </a:xfrm>
          <a:prstGeom prst="rect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980F5897-5929-35AD-1B3C-36A528961EAF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l="34471" t="15883" r="4921" b="14136"/>
          <a:stretch>
            <a:fillRect/>
          </a:stretch>
        </p:blipFill>
        <p:spPr>
          <a:xfrm>
            <a:off x="5676000" y="4965289"/>
            <a:ext cx="1639200" cy="1892711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48977C23-7321-ADCD-691C-767E4167657F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75572" y="2122386"/>
            <a:ext cx="4826643" cy="4826643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DEC82F8B-9C40-0833-23FC-6AE2B2B8D614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3633" b="94073" l="4540" r="97178">
                        <a14:foregroundMark x1="9080" y1="79541" x2="4540" y2="80115"/>
                        <a14:foregroundMark x1="41472" y1="90440" x2="46503" y2="91205"/>
                        <a14:foregroundMark x1="29080" y1="92925" x2="29080" y2="92925"/>
                        <a14:foregroundMark x1="46380" y1="94073" x2="47362" y2="94073"/>
                        <a14:foregroundMark x1="67975" y1="3633" x2="71534" y2="10516"/>
                        <a14:foregroundMark x1="91902" y1="26960" x2="93129" y2="26195"/>
                        <a14:foregroundMark x1="96687" y1="24665" x2="97178" y2="23709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rot="17734646">
            <a:off x="2267115" y="4739899"/>
            <a:ext cx="1422079" cy="912573"/>
          </a:xfrm>
          <a:prstGeom prst="rect">
            <a:avLst/>
          </a:prstGeom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F4A27A13-409E-83AB-12C3-42882EC15A51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56181" y="5509336"/>
            <a:ext cx="1539819" cy="15398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4813873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EB28ECA-EDE9-AF0D-E4FC-445FFDE7812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0AB4D93C-3CCA-39F7-0F9D-4DA4AFD8723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8693" b="19599"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F3925E4C-045B-D5A4-BC54-AC501AF17C8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9934" b="94702" l="8125" r="90000">
                        <a14:foregroundMark x1="23875" y1="23179" x2="30375" y2="27947"/>
                        <a14:foregroundMark x1="60875" y1="13113" x2="65625" y2="10331"/>
                        <a14:foregroundMark x1="28500" y1="23179" x2="25875" y2="27417"/>
                        <a14:foregroundMark x1="89375" y1="59868" x2="89625" y2="69669"/>
                        <a14:foregroundMark x1="76625" y1="91523" x2="72000" y2="93113"/>
                        <a14:foregroundMark x1="50750" y1="93907" x2="50625" y2="94702"/>
                        <a14:foregroundMark x1="8875" y1="33377" x2="8125" y2="45430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3199922" y="4286826"/>
            <a:ext cx="2745638" cy="2591196"/>
          </a:xfrm>
          <a:prstGeom prst="rect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93E678D6-2FEA-64DF-B740-65FEEE16648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785260" y="4590853"/>
            <a:ext cx="2704604" cy="2704604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5EE6CD5D-39B6-34F5-76F8-BF78A7A57088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31975" y="2122386"/>
            <a:ext cx="4826643" cy="4826643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913E5142-1F07-97C3-662B-D6633F67BA06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3633" b="94073" l="4540" r="97178">
                        <a14:foregroundMark x1="9080" y1="79541" x2="4540" y2="80115"/>
                        <a14:foregroundMark x1="41472" y1="90440" x2="46503" y2="91205"/>
                        <a14:foregroundMark x1="29080" y1="92925" x2="29080" y2="92925"/>
                        <a14:foregroundMark x1="46380" y1="94073" x2="47362" y2="94073"/>
                        <a14:foregroundMark x1="67975" y1="3633" x2="71534" y2="10516"/>
                        <a14:foregroundMark x1="91902" y1="26960" x2="93129" y2="26195"/>
                        <a14:foregroundMark x1="96687" y1="24665" x2="97178" y2="23709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rot="17734646">
            <a:off x="9598112" y="5654389"/>
            <a:ext cx="1422079" cy="912573"/>
          </a:xfrm>
          <a:prstGeom prst="rect">
            <a:avLst/>
          </a:prstGeom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04B349DC-5358-1244-84A6-0EC18120A2E8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49042" y="2563921"/>
            <a:ext cx="1539819" cy="15398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2049490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86859C9-031A-49A6-3B03-C70CEEA3E60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684B51E4-1A1B-BAC4-3CFA-4B3A8C2CCA1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974704" y="3814586"/>
            <a:ext cx="4511110" cy="2823076"/>
          </a:xfrm>
        </p:spPr>
        <p:txBody>
          <a:bodyPr>
            <a:noAutofit/>
          </a:bodyPr>
          <a:lstStyle/>
          <a:p>
            <a:pPr marL="0" lv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ar-JO" sz="320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</a:rPr>
              <a:t>أَيْنَ</a:t>
            </a:r>
            <a:r>
              <a:rPr lang="fr-FR" sz="320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</a:rPr>
              <a:t> </a:t>
            </a:r>
            <a:r>
              <a:rPr lang="fr-FR" sz="200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</a:rPr>
              <a:t>= </a:t>
            </a:r>
            <a:r>
              <a:rPr lang="fr-FR" sz="2000" dirty="0" err="1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</a:rPr>
              <a:t>Where</a:t>
            </a:r>
            <a:r>
              <a:rPr lang="fr-FR" sz="200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</a:rPr>
              <a:t xml:space="preserve"/>
            </a:r>
            <a:endParaRPr lang="ar-JO" sz="2000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  <a:p>
            <a:pPr marL="0" lv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ar-JO" sz="320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</a:rPr>
              <a:t>هَلْ</a:t>
            </a:r>
            <a:r>
              <a:rPr lang="fr-FR" sz="320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</a:rPr>
              <a:t> </a:t>
            </a:r>
            <a:r>
              <a:rPr lang="fr-FR" sz="200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</a:rPr>
              <a:t xml:space="preserve">= Is…?</a:t>
            </a:r>
            <a:endParaRPr lang="ar-JO" sz="2000" dirty="0">
              <a:ln w="0"/>
              <a:solidFill>
                <a:prstClr val="black"/>
              </a:solidFill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</a:endParaRPr>
          </a:p>
          <a:p>
            <a:pPr marL="0" lv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ar-JO" sz="320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</a:rPr>
              <a:t>نَعَم</a:t>
            </a:r>
            <a:r>
              <a:rPr lang="fr-FR" sz="320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</a:rPr>
              <a:t> </a:t>
            </a:r>
            <a:r>
              <a:rPr lang="fr-FR" sz="200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</a:rPr>
              <a:t xml:space="preserve">= Yes</a:t>
            </a:r>
          </a:p>
          <a:p>
            <a:pPr marL="0" lv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ar-JO" sz="320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</a:rPr>
              <a:t>لَا</a:t>
            </a:r>
            <a:r>
              <a:rPr lang="fr-FR" sz="320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</a:rPr>
              <a:t> </a:t>
            </a:r>
            <a:r>
              <a:rPr lang="fr-FR" sz="200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</a:rPr>
              <a:t xml:space="preserve">= No</a:t>
            </a:r>
            <a:endParaRPr lang="fr-FR" sz="2400" dirty="0">
              <a:solidFill>
                <a:schemeClr val="accent4">
                  <a:lumMod val="75000"/>
                </a:schemeClr>
              </a:solidFill>
            </a:endParaRPr>
          </a:p>
          <a:p>
            <a:pPr marL="0" lvl="0" indent="0">
              <a:lnSpc>
                <a:spcPct val="100000"/>
              </a:lnSpc>
              <a:spcBef>
                <a:spcPts val="0"/>
              </a:spcBef>
              <a:buNone/>
              <a:defRPr/>
            </a:pPr>
            <a:r>
              <a:rPr lang="fr-FR" sz="2400" dirty="0">
                <a:solidFill>
                  <a:schemeClr val="accent4">
                    <a:lumMod val="75000"/>
                  </a:schemeClr>
                </a:solidFill>
              </a:rPr>
              <a:t xml:space="preserve">Example:</a:t>
            </a:r>
          </a:p>
          <a:p>
            <a:pPr lvl="0">
              <a:lnSpc>
                <a:spcPct val="100000"/>
              </a:lnSpc>
              <a:spcBef>
                <a:spcPts val="0"/>
              </a:spcBef>
              <a:buFontTx/>
              <a:buChar char="-"/>
              <a:defRPr/>
            </a:pPr>
            <a:r>
              <a:rPr lang="fr-FR" sz="2400" dirty="0">
                <a:solidFill>
                  <a:prstClr val="black"/>
                </a:solidFill>
              </a:rPr>
              <a:t>Hali-l-</a:t>
            </a:r>
            <a:r>
              <a:rPr lang="fr-FR" sz="2400" dirty="0" err="1">
                <a:solidFill>
                  <a:prstClr val="black"/>
                </a:solidFill>
              </a:rPr>
              <a:t>jamal</a:t>
            </a:r>
            <a:r>
              <a:rPr lang="fr-FR" sz="2400" dirty="0">
                <a:solidFill>
                  <a:prstClr val="black"/>
                </a:solidFill>
              </a:rPr>
              <a:t> </a:t>
            </a:r>
            <a:r>
              <a:rPr lang="fr-FR" sz="2400" dirty="0" err="1">
                <a:solidFill>
                  <a:prstClr val="black"/>
                </a:solidFill>
              </a:rPr>
              <a:t>janba</a:t>
            </a:r>
            <a:r>
              <a:rPr lang="fr-FR" sz="2400" dirty="0">
                <a:solidFill>
                  <a:prstClr val="black"/>
                </a:solidFill>
              </a:rPr>
              <a:t> n-</a:t>
            </a:r>
            <a:r>
              <a:rPr lang="fr-FR" sz="2400" dirty="0" err="1">
                <a:solidFill>
                  <a:prstClr val="black"/>
                </a:solidFill>
              </a:rPr>
              <a:t>nakhla</a:t>
            </a:r>
            <a:r>
              <a:rPr lang="fr-FR" sz="2400" dirty="0">
                <a:solidFill>
                  <a:prstClr val="black"/>
                </a:solidFill>
              </a:rPr>
              <a:t>?</a:t>
            </a: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693ED950-8F5C-E1D3-2E24-C6C16D7BF35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6528486" cy="6858000"/>
          </a:xfrm>
          <a:prstGeom prst="rect">
            <a:avLst/>
          </a:prstGeom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9A39EDCC-DC95-84A7-C7D5-42B5DF765B9C}"/>
              </a:ext>
            </a:extLst>
          </p:cNvPr>
          <p:cNvSpPr txBox="1"/>
          <p:nvPr/>
        </p:nvSpPr>
        <p:spPr>
          <a:xfrm>
            <a:off x="6661809" y="1946508"/>
            <a:ext cx="5136899" cy="163121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schemeClr val="accent4">
                    <a:lumMod val="50000"/>
                  </a:schemeClr>
                </a:solidFill>
                <a:effectLst/>
                <a:uLnTx/>
                <a:uFillTx/>
                <a:latin typeface="Harrington" panose="04040505050A02020702" pitchFamily="82" charset="0"/>
              </a:rPr>
              <a:t/>
            </a:r>
            <a:endParaRPr kumimoji="0" lang="fr-FR" sz="2000" b="0" i="0" u="none" strike="noStrike" kern="1200" cap="none" spc="0" normalizeH="0" baseline="0" noProof="0" dirty="0">
              <a:ln>
                <a:noFill/>
              </a:ln>
              <a:solidFill>
                <a:schemeClr val="accent4">
                  <a:lumMod val="50000"/>
                </a:schemeClr>
              </a:solidFill>
              <a:effectLst/>
              <a:uLnTx/>
              <a:uFillTx/>
              <a:latin typeface="Harrington" panose="04040505050A02020702" pitchFamily="82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Harrington" panose="04040505050A02020702" pitchFamily="82" charset="0"/>
              </a:rPr>
              <a:t/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2000" dirty="0">
                <a:solidFill>
                  <a:prstClr val="black"/>
                </a:solidFill>
                <a:latin typeface="Harrington" panose="04040505050A02020702" pitchFamily="82" charset="0"/>
              </a:rPr>
              <a:t/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06BB07BC-54DC-4D6E-DFBE-D00E74210459}"/>
              </a:ext>
            </a:extLst>
          </p:cNvPr>
          <p:cNvSpPr>
            <a:spLocks noChangeArrowheads="1"/>
          </p:cNvSpPr>
          <p:nvPr/>
        </p:nvSpPr>
        <p:spPr bwMode="auto">
          <a:xfrm>
            <a:off x="6661810" y="188536"/>
            <a:ext cx="5437239" cy="190821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2000" b="1" i="0" u="none" strike="noStrike" cap="none" normalizeH="0" baseline="0" dirty="0">
                <a:ln>
                  <a:noFill/>
                </a:ln>
                <a:solidFill>
                  <a:schemeClr val="accent4">
                    <a:lumMod val="50000"/>
                  </a:schemeClr>
                </a:solidFill>
                <a:effectLst/>
                <a:latin typeface="Harrington" panose="04040505050A02020702" pitchFamily="82" charset="0"/>
              </a:rPr>
              <a:t>Teaching sequence:</a:t>
            </a:r>
            <a:endParaRPr kumimoji="0" lang="en-US" altLang="en-US" sz="2000" b="0" i="0" u="none" strike="noStrike" cap="none" normalizeH="0" baseline="0" dirty="0">
              <a:ln>
                <a:noFill/>
              </a:ln>
              <a:solidFill>
                <a:schemeClr val="accent4">
                  <a:lumMod val="50000"/>
                </a:schemeClr>
              </a:solidFill>
              <a:effectLst/>
              <a:latin typeface="Harrington" panose="04040505050A02020702" pitchFamily="82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AutoNum type="arabicPeriod"/>
              <a:tabLst/>
            </a:pPr>
            <a:r>
              <a:rPr kumimoji="0" lang="en-US" altLang="en-US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Harrington" panose="04040505050A02020702" pitchFamily="82" charset="0"/>
              </a:rPr>
              <a:t>The teacher asks the students questions using the items below.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AutoNum type="arabicPeriod" startAt="2"/>
              <a:tabLst/>
            </a:pPr>
            <a:r>
              <a:rPr kumimoji="0" lang="en-US" altLang="en-US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Harrington" panose="04040505050A02020702" pitchFamily="82" charset="0"/>
              </a:rPr>
              <a:t>The students take turns asking each other questions.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alt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8704950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B07D1DB-9E0A-8DEB-AEA2-61689921F71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9B613F31-723D-A47D-711D-50383FC5951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8693" b="19599"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287C0973-2373-86F6-7037-CEC256CF804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9934" b="94702" l="8125" r="90000">
                        <a14:foregroundMark x1="23875" y1="23179" x2="30375" y2="27947"/>
                        <a14:foregroundMark x1="60875" y1="13113" x2="65625" y2="10331"/>
                        <a14:foregroundMark x1="28500" y1="23179" x2="25875" y2="27417"/>
                        <a14:foregroundMark x1="89375" y1="59868" x2="89625" y2="69669"/>
                        <a14:foregroundMark x1="76625" y1="91523" x2="72000" y2="93113"/>
                        <a14:foregroundMark x1="50750" y1="93907" x2="50625" y2="94702"/>
                        <a14:foregroundMark x1="8875" y1="33377" x2="8125" y2="45430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3342823" y="3236683"/>
            <a:ext cx="1360828" cy="1284282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357C1F9B-1F41-55E0-3C83-89605DDBFBD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88375" y="2167220"/>
            <a:ext cx="2268874" cy="2268874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6DD330D6-FB21-820A-8829-8B4B12DFF055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3633" b="94073" l="4540" r="97178">
                        <a14:foregroundMark x1="9080" y1="79541" x2="4540" y2="80115"/>
                        <a14:foregroundMark x1="41472" y1="90440" x2="46503" y2="91205"/>
                        <a14:foregroundMark x1="29080" y1="92925" x2="29080" y2="92925"/>
                        <a14:foregroundMark x1="46380" y1="94073" x2="47362" y2="94073"/>
                        <a14:foregroundMark x1="67975" y1="3633" x2="71534" y2="10516"/>
                        <a14:foregroundMark x1="91902" y1="26960" x2="93129" y2="26195"/>
                        <a14:foregroundMark x1="96687" y1="24665" x2="97178" y2="23709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rot="17734646">
            <a:off x="10788883" y="4148850"/>
            <a:ext cx="895235" cy="574488"/>
          </a:xfrm>
          <a:prstGeom prst="rect">
            <a:avLst/>
          </a:prstGeom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6B5DD8F4-EA77-72EE-6ABE-65832E339773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84156" y="3666185"/>
            <a:ext cx="1539819" cy="1539819"/>
          </a:xfrm>
          <a:prstGeom prst="rect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C32AE8F5-7FE2-683B-0DB8-C4F61AFCD1E6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1975104" y="1917289"/>
            <a:ext cx="1242634" cy="12426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5893920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5F3EE8A-EDE8-16D9-001F-87754E4B1E6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B3832FE0-7C5F-910D-FFD5-084792C7D64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8693" b="19599"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B5695EF9-08A7-C341-6335-556B9DECD9D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9934" b="94702" l="8125" r="90000">
                        <a14:foregroundMark x1="23875" y1="23179" x2="30375" y2="27947"/>
                        <a14:foregroundMark x1="60875" y1="13113" x2="65625" y2="10331"/>
                        <a14:foregroundMark x1="28500" y1="23179" x2="25875" y2="27417"/>
                        <a14:foregroundMark x1="89375" y1="59868" x2="89625" y2="69669"/>
                        <a14:foregroundMark x1="76625" y1="91523" x2="72000" y2="93113"/>
                        <a14:foregroundMark x1="50750" y1="93907" x2="50625" y2="94702"/>
                        <a14:foregroundMark x1="8875" y1="33377" x2="8125" y2="45430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8681431" y="4357833"/>
            <a:ext cx="2745638" cy="2591196"/>
          </a:xfrm>
          <a:prstGeom prst="rect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01B226C7-4F9D-FF7A-C08D-8BC8D113BA2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60761" y="2717403"/>
            <a:ext cx="1497327" cy="1497327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C5A7A604-35D1-AFC1-529D-9874D7E0662A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70008" y="2114267"/>
            <a:ext cx="1957360" cy="1957360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21B1740B-1358-DC6C-CF9F-4DB97B13A1B5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3633" b="94073" l="4540" r="97178">
                        <a14:foregroundMark x1="9080" y1="79541" x2="4540" y2="80115"/>
                        <a14:foregroundMark x1="41472" y1="90440" x2="46503" y2="91205"/>
                        <a14:foregroundMark x1="29080" y1="92925" x2="29080" y2="92925"/>
                        <a14:foregroundMark x1="46380" y1="94073" x2="47362" y2="94073"/>
                        <a14:foregroundMark x1="67975" y1="3633" x2="71534" y2="10516"/>
                        <a14:foregroundMark x1="91902" y1="26960" x2="93129" y2="26195"/>
                        <a14:foregroundMark x1="96687" y1="24665" x2="97178" y2="23709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rot="17734646">
            <a:off x="8150432" y="3169958"/>
            <a:ext cx="807337" cy="518082"/>
          </a:xfrm>
          <a:prstGeom prst="rect">
            <a:avLst/>
          </a:prstGeom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041EBE90-5F67-3B9F-9DF1-C219BA1902A0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88003" y="5582264"/>
            <a:ext cx="1539819" cy="15398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6550497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A6B868B-C5AF-7E33-EF72-BDEB88FFBEA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9C3B06B0-05FA-AA16-89CB-777EC26C281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8693" b="19599"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DB598FDB-8010-48E4-7B12-FBB6A17D280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27104" y="4514700"/>
            <a:ext cx="2704604" cy="2704604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09E8493F-B77B-3220-D64A-FAF5493379C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18262" y="1340638"/>
            <a:ext cx="2704604" cy="2704604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152783EF-1354-FBB5-A755-BF47E176A0EB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3633" b="94073" l="4540" r="97178">
                        <a14:foregroundMark x1="9080" y1="79541" x2="4540" y2="80115"/>
                        <a14:foregroundMark x1="41472" y1="90440" x2="46503" y2="91205"/>
                        <a14:foregroundMark x1="29080" y1="92925" x2="29080" y2="92925"/>
                        <a14:foregroundMark x1="46380" y1="94073" x2="47362" y2="94073"/>
                        <a14:foregroundMark x1="67975" y1="3633" x2="71534" y2="10516"/>
                        <a14:foregroundMark x1="91902" y1="26960" x2="93129" y2="26195"/>
                        <a14:foregroundMark x1="96687" y1="24665" x2="97178" y2="23709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rot="17734646">
            <a:off x="3934614" y="5563361"/>
            <a:ext cx="1422079" cy="912573"/>
          </a:xfrm>
          <a:prstGeom prst="rect">
            <a:avLst/>
          </a:prstGeom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3707A5FD-2E0C-3E84-F670-17EEFA56E44B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66356" y="5278687"/>
            <a:ext cx="1779629" cy="1779629"/>
          </a:xfrm>
          <a:prstGeom prst="rect">
            <a:avLst/>
          </a:prstGeo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5057D2C1-69FF-B021-983E-A55406E99BF0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backgroundRemoval t="9934" b="94702" l="8125" r="90000">
                        <a14:foregroundMark x1="23875" y1="23179" x2="30375" y2="27947"/>
                        <a14:foregroundMark x1="60875" y1="13113" x2="65625" y2="10331"/>
                        <a14:foregroundMark x1="28500" y1="23179" x2="25875" y2="27417"/>
                        <a14:foregroundMark x1="89375" y1="59868" x2="89625" y2="69669"/>
                        <a14:foregroundMark x1="76625" y1="91523" x2="72000" y2="93113"/>
                        <a14:foregroundMark x1="50750" y1="93907" x2="50625" y2="94702"/>
                        <a14:foregroundMark x1="8875" y1="33377" x2="8125" y2="45430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7682823" y="1465006"/>
            <a:ext cx="977835" cy="9228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3884437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 5">
            <a:extLst>
              <a:ext uri="{FF2B5EF4-FFF2-40B4-BE49-F238E27FC236}">
                <a16:creationId xmlns:a16="http://schemas.microsoft.com/office/drawing/2014/main" id="{1FC85336-FAE1-4FCF-8927-127C1D52670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6528486" cy="6858000"/>
          </a:xfrm>
          <a:prstGeom prst="rect">
            <a:avLst/>
          </a:prstGeom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37C5A181-ADF6-622C-9B63-971801D6AC55}"/>
              </a:ext>
            </a:extLst>
          </p:cNvPr>
          <p:cNvSpPr txBox="1"/>
          <p:nvPr/>
        </p:nvSpPr>
        <p:spPr>
          <a:xfrm>
            <a:off x="7595876" y="3759652"/>
            <a:ext cx="3691557" cy="138499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chemeClr val="accent4">
                    <a:lumMod val="50000"/>
                  </a:schemeClr>
                </a:solidFill>
                <a:effectLst/>
                <a:uLnTx/>
                <a:uFillTx/>
                <a:latin typeface="Harrington" panose="04040505050A02020702" pitchFamily="82" charset="0"/>
              </a:rPr>
              <a:t/>
            </a:r>
            <a:endParaRPr kumimoji="0" lang="fr-FR" sz="2800" b="0" i="0" u="none" strike="noStrike" kern="1200" cap="none" spc="0" normalizeH="0" baseline="0" noProof="0" dirty="0">
              <a:ln>
                <a:noFill/>
              </a:ln>
              <a:solidFill>
                <a:schemeClr val="accent4">
                  <a:lumMod val="50000"/>
                </a:schemeClr>
              </a:solidFill>
              <a:effectLst/>
              <a:uLnTx/>
              <a:uFillTx/>
              <a:latin typeface="Harrington" panose="04040505050A02020702" pitchFamily="82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Harrington" panose="04040505050A02020702" pitchFamily="82" charset="0"/>
              </a:rPr>
              <a:t/>
            </a:r>
            <a:r>
              <a:rPr lang="fr-FR" sz="2800" dirty="0">
                <a:solidFill>
                  <a:prstClr val="black"/>
                </a:solidFill>
                <a:latin typeface="Harrington" panose="04040505050A02020702" pitchFamily="82" charset="0"/>
              </a:rPr>
              <a:t/>
            </a:r>
            <a:endParaRPr kumimoji="0" lang="fr-FR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Harrington" panose="04040505050A02020702" pitchFamily="82" charset="0"/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5D05F456-E448-5191-91CB-6333B467FC01}"/>
              </a:ext>
            </a:extLst>
          </p:cNvPr>
          <p:cNvSpPr>
            <a:spLocks noChangeArrowheads="1"/>
          </p:cNvSpPr>
          <p:nvPr/>
        </p:nvSpPr>
        <p:spPr bwMode="auto">
          <a:xfrm>
            <a:off x="7595876" y="1414064"/>
            <a:ext cx="3347427" cy="138499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2800" b="1" i="0" u="none" strike="noStrike" cap="none" normalizeH="0" baseline="0" dirty="0">
                <a:ln>
                  <a:noFill/>
                </a:ln>
                <a:solidFill>
                  <a:schemeClr val="accent4">
                    <a:lumMod val="50000"/>
                  </a:schemeClr>
                </a:solidFill>
                <a:effectLst/>
                <a:latin typeface="Harrington" panose="04040505050A02020702" pitchFamily="82" charset="0"/>
              </a:rPr>
              <a:t>Teaching sequence:</a:t>
            </a:r>
            <a:br>
              <a:rPr kumimoji="0" lang="en-US" altLang="en-US" sz="2800" b="0" i="0" u="none" strike="noStrike" cap="none" normalizeH="0" baseline="0" dirty="0">
                <a:ln>
                  <a:noFill/>
                </a:ln>
                <a:solidFill>
                  <a:schemeClr val="accent4">
                    <a:lumMod val="50000"/>
                  </a:schemeClr>
                </a:solidFill>
                <a:effectLst/>
                <a:latin typeface="Harrington" panose="04040505050A02020702" pitchFamily="82" charset="0"/>
              </a:rPr>
            </a:br>
            <a:r>
              <a:rPr kumimoji="0" lang="en-US" altLang="en-US" sz="2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Harrington" panose="04040505050A02020702" pitchFamily="82" charset="0"/>
              </a:rPr>
              <a:t>Resume the slideshow.</a:t>
            </a:r>
          </a:p>
        </p:txBody>
      </p:sp>
    </p:spTree>
    <p:extLst>
      <p:ext uri="{BB962C8B-B14F-4D97-AF65-F5344CB8AC3E}">
        <p14:creationId xmlns:p14="http://schemas.microsoft.com/office/powerpoint/2010/main" val="13371456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C3752501-46DA-E1CA-B29B-411FEFCB8B5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1322"/>
            <a:ext cx="12192000" cy="6857999"/>
          </a:xfrm>
          <a:prstGeom prst="rect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0568E787-CD85-458F-32B6-E14C2C972FA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6576" b="95692" l="8406" r="91594">
                        <a14:foregroundMark x1="22029" y1="21542" x2="8406" y2="73696"/>
                        <a14:foregroundMark x1="8406" y1="73696" x2="17681" y2="77098"/>
                        <a14:foregroundMark x1="21449" y1="21542" x2="40290" y2="11338"/>
                        <a14:foregroundMark x1="40290" y1="11338" x2="51014" y2="8163"/>
                        <a14:foregroundMark x1="51014" y1="8163" x2="72174" y2="15646"/>
                        <a14:foregroundMark x1="72174" y1="15646" x2="82899" y2="33107"/>
                        <a14:foregroundMark x1="82899" y1="33107" x2="87826" y2="61451"/>
                        <a14:foregroundMark x1="87826" y1="61451" x2="86087" y2="70068"/>
                        <a14:foregroundMark x1="86087" y1="70068" x2="91594" y2="75057"/>
                        <a14:foregroundMark x1="68406" y1="90703" x2="31594" y2="91837"/>
                        <a14:foregroundMark x1="49855" y1="95692" x2="49855" y2="95692"/>
                        <a14:foregroundMark x1="89275" y1="75737" x2="89275" y2="75737"/>
                        <a14:foregroundMark x1="91884" y1="59410" x2="91884" y2="59410"/>
                        <a14:foregroundMark x1="48406" y1="6576" x2="48406" y2="6576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67573" y="5112005"/>
            <a:ext cx="1393435" cy="1781174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6D68906C-4BB7-44AD-2771-25DEA00FDBC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451172" y="5688131"/>
            <a:ext cx="3608119" cy="1098222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6CBDB6EC-FD84-4073-A5DB-7DC7C008854C}"/>
              </a:ext>
            </a:extLst>
          </p:cNvPr>
          <p:cNvSpPr txBox="1"/>
          <p:nvPr/>
        </p:nvSpPr>
        <p:spPr>
          <a:xfrm>
            <a:off x="2368296" y="603504"/>
            <a:ext cx="622276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JO" sz="6000" dirty="0"/>
              <a:t>المَرْأَة في المَدِينة</a:t>
            </a:r>
            <a:endParaRPr lang="fr-FR" sz="6000" dirty="0"/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2ECAAC9E-3DCF-F70C-9102-011D90EDB0C1}"/>
              </a:ext>
            </a:extLst>
          </p:cNvPr>
          <p:cNvSpPr txBox="1"/>
          <p:nvPr/>
        </p:nvSpPr>
        <p:spPr>
          <a:xfrm>
            <a:off x="4580115" y="5280814"/>
            <a:ext cx="1393435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JO" sz="4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اِمْرَأَة</a:t>
            </a:r>
            <a:endParaRPr kumimoji="0" lang="fr-FR" sz="4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8" name="ZoneTexte 17">
            <a:extLst>
              <a:ext uri="{FF2B5EF4-FFF2-40B4-BE49-F238E27FC236}">
                <a16:creationId xmlns:a16="http://schemas.microsoft.com/office/drawing/2014/main" id="{CD49923B-5664-BB5D-6097-34F3DC3D6074}"/>
              </a:ext>
            </a:extLst>
          </p:cNvPr>
          <p:cNvSpPr txBox="1"/>
          <p:nvPr/>
        </p:nvSpPr>
        <p:spPr>
          <a:xfrm>
            <a:off x="8199539" y="5370654"/>
            <a:ext cx="1274693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JO" sz="4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سَيّارة</a:t>
            </a:r>
            <a:endParaRPr kumimoji="0" lang="fr-FR" sz="4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0" name="ZoneTexte 19">
            <a:extLst>
              <a:ext uri="{FF2B5EF4-FFF2-40B4-BE49-F238E27FC236}">
                <a16:creationId xmlns:a16="http://schemas.microsoft.com/office/drawing/2014/main" id="{D330DBA2-F254-2DBD-BADE-E6680B29D6C1}"/>
              </a:ext>
            </a:extLst>
          </p:cNvPr>
          <p:cNvSpPr txBox="1"/>
          <p:nvPr/>
        </p:nvSpPr>
        <p:spPr>
          <a:xfrm>
            <a:off x="10369107" y="4555905"/>
            <a:ext cx="1274693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JO" sz="4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بَيْت</a:t>
            </a:r>
            <a:endParaRPr kumimoji="0" lang="fr-FR" sz="4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23" name="Image 22">
            <a:extLst>
              <a:ext uri="{FF2B5EF4-FFF2-40B4-BE49-F238E27FC236}">
                <a16:creationId xmlns:a16="http://schemas.microsoft.com/office/drawing/2014/main" id="{ACE3B830-69CB-1047-B4D8-06E166BEFE46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10000" b="90000" l="10000" r="90000">
                        <a14:backgroundMark x1="54250" y1="38625" x2="54250" y2="38625"/>
                        <a14:backgroundMark x1="55250" y1="40250" x2="52625" y2="36625"/>
                        <a14:backgroundMark x1="78500" y1="32000" x2="80125" y2="38875"/>
                        <a14:backgroundMark x1="80125" y1="38875" x2="79250" y2="43875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6120108" y="5263791"/>
            <a:ext cx="1911050" cy="191105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0111FB96-82C9-1CFE-40D2-6D0CF2FAB5C5}"/>
              </a:ext>
            </a:extLst>
          </p:cNvPr>
          <p:cNvSpPr txBox="1"/>
          <p:nvPr/>
        </p:nvSpPr>
        <p:spPr>
          <a:xfrm>
            <a:off x="6472201" y="5112005"/>
            <a:ext cx="1593335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JO" sz="4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بِنْت</a:t>
            </a:r>
            <a:endParaRPr kumimoji="0" lang="fr-FR" sz="4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A84D8AE0-B088-A336-101E-408002E68C78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ackgroundRemoval t="3374" b="93065" l="4338" r="96271">
                        <a14:foregroundMark x1="79376" y1="6560" x2="79376" y2="6560"/>
                        <a14:foregroundMark x1="84170" y1="3374" x2="84170" y2="3374"/>
                        <a14:foregroundMark x1="75647" y1="29335" x2="83029" y2="29335"/>
                        <a14:foregroundMark x1="90411" y1="19775" x2="90411" y2="19775"/>
                        <a14:foregroundMark x1="92998" y1="19306" x2="92998" y2="19306"/>
                        <a14:foregroundMark x1="96347" y1="18838" x2="96347" y2="18838"/>
                        <a14:foregroundMark x1="6164" y1="63918" x2="6164" y2="63918"/>
                        <a14:foregroundMark x1="27245" y1="91190" x2="27245" y2="91190"/>
                        <a14:foregroundMark x1="50152" y1="91659" x2="50152" y2="91659"/>
                        <a14:foregroundMark x1="59741" y1="92127" x2="59741" y2="92127"/>
                        <a14:foregroundMark x1="52359" y1="93065" x2="52359" y2="93065"/>
                        <a14:foregroundMark x1="4338" y1="62043" x2="4338" y2="62043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3078856" y="4679843"/>
            <a:ext cx="1847379" cy="1500117"/>
          </a:xfrm>
          <a:prstGeom prst="rect">
            <a:avLst/>
          </a:prstGeom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9857F92D-7B8B-B1F2-540C-CBB7C41EBAD2}"/>
              </a:ext>
            </a:extLst>
          </p:cNvPr>
          <p:cNvSpPr txBox="1"/>
          <p:nvPr/>
        </p:nvSpPr>
        <p:spPr>
          <a:xfrm>
            <a:off x="3631789" y="5838370"/>
            <a:ext cx="1428449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JO" sz="4000" dirty="0">
                <a:solidFill>
                  <a:prstClr val="black"/>
                </a:solidFill>
                <a:latin typeface="Calibri" panose="020F0502020204030204"/>
                <a:cs typeface="Arial" panose="020B0604020202020204" pitchFamily="34" charset="0"/>
              </a:rPr>
              <a:t>حِمار</a:t>
            </a:r>
            <a:endParaRPr kumimoji="0" lang="fr-FR" sz="4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9" name="Image 8" descr="Une image contenant plante, arbre, bonsaï, Sageretia theezans&#10;&#10;Description générée automatiquement">
            <a:extLst>
              <a:ext uri="{FF2B5EF4-FFF2-40B4-BE49-F238E27FC236}">
                <a16:creationId xmlns:a16="http://schemas.microsoft.com/office/drawing/2014/main" id="{0FEEB16C-FC8D-0FAC-E62B-5AD75D8C8431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9825" y="3699340"/>
            <a:ext cx="3108681" cy="3183364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D8E24B1A-CB06-E075-FAB9-9FAC5D2DC053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BEBA8EAE-BF5A-486C-A8C5-ECC9F3942E4B}">
                <a14:imgProps xmlns:a14="http://schemas.microsoft.com/office/drawing/2010/main">
                  <a14:imgLayer r:embed="rId12">
                    <a14:imgEffect>
                      <a14:backgroundRemoval t="9984" b="89976" l="9297" r="90905">
                        <a14:foregroundMark x1="9297" y1="31164" x2="9297" y2="31164"/>
                        <a14:foregroundMark x1="9943" y1="31164" x2="9458" y2="31164"/>
                        <a14:foregroundMark x1="9458" y1="66653" x2="9297" y2="66653"/>
                        <a14:foregroundMark x1="89774" y1="24252" x2="90905" y2="18795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96135" y="6254496"/>
            <a:ext cx="697619" cy="697619"/>
          </a:xfrm>
          <a:prstGeom prst="rect">
            <a:avLst/>
          </a:prstGeom>
        </p:spPr>
      </p:pic>
      <p:sp>
        <p:nvSpPr>
          <p:cNvPr id="10" name="ZoneTexte 9">
            <a:extLst>
              <a:ext uri="{FF2B5EF4-FFF2-40B4-BE49-F238E27FC236}">
                <a16:creationId xmlns:a16="http://schemas.microsoft.com/office/drawing/2014/main" id="{19FB0099-4B2C-D102-D336-780A450A54C8}"/>
              </a:ext>
            </a:extLst>
          </p:cNvPr>
          <p:cNvSpPr txBox="1"/>
          <p:nvPr/>
        </p:nvSpPr>
        <p:spPr>
          <a:xfrm>
            <a:off x="2438701" y="6209524"/>
            <a:ext cx="1428449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JO" sz="4000" dirty="0">
                <a:solidFill>
                  <a:prstClr val="black"/>
                </a:solidFill>
                <a:latin typeface="Calibri" panose="020F0502020204030204"/>
                <a:cs typeface="Arial" panose="020B0604020202020204" pitchFamily="34" charset="0"/>
              </a:rPr>
              <a:t>زَيْتُون</a:t>
            </a:r>
            <a:endParaRPr kumimoji="0" lang="fr-FR" sz="4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BA94552C-907C-600E-01EB-C05D6EDABD78}"/>
              </a:ext>
            </a:extLst>
          </p:cNvPr>
          <p:cNvSpPr txBox="1"/>
          <p:nvPr/>
        </p:nvSpPr>
        <p:spPr>
          <a:xfrm>
            <a:off x="1015869" y="4325900"/>
            <a:ext cx="1274693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JO" sz="4000" dirty="0">
                <a:solidFill>
                  <a:prstClr val="black"/>
                </a:solidFill>
                <a:latin typeface="Calibri" panose="020F0502020204030204"/>
                <a:cs typeface="Arial" panose="020B0604020202020204" pitchFamily="34" charset="0"/>
              </a:rPr>
              <a:t>شَجَرة</a:t>
            </a:r>
            <a:endParaRPr kumimoji="0" lang="fr-FR" sz="4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2262071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6.25E-7 -7.40741E-7 L -0.33633 0.00162 " pathEditMode="relative" rAng="0" ptsTypes="AA">
                                      <p:cBhvr>
                                        <p:cTn id="30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6823" y="6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8" grpId="1"/>
      <p:bldP spid="16" grpId="0"/>
      <p:bldP spid="16" grpId="1"/>
      <p:bldP spid="18" grpId="0"/>
      <p:bldP spid="18" grpId="1"/>
      <p:bldP spid="20" grpId="0"/>
      <p:bldP spid="20" grpId="1"/>
      <p:bldP spid="26" grpId="0"/>
      <p:bldP spid="26" grpId="1"/>
      <p:bldP spid="5" grpId="0"/>
      <p:bldP spid="5" grpId="1"/>
      <p:bldP spid="10" grpId="0"/>
      <p:bldP spid="10" grpId="1"/>
      <p:bldP spid="12" grpId="0"/>
      <p:bldP spid="12" grpId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BD25371-EB12-F549-5924-4A9D6AC7B64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3F0DA326-2C1C-678F-C8FE-E060559F1B7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CB4035D2-3FB7-5962-41AB-EDE7CED329A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6576" b="95692" l="8406" r="91594">
                        <a14:foregroundMark x1="22029" y1="21542" x2="8406" y2="73696"/>
                        <a14:foregroundMark x1="8406" y1="73696" x2="17681" y2="77098"/>
                        <a14:foregroundMark x1="21449" y1="21542" x2="40290" y2="11338"/>
                        <a14:foregroundMark x1="40290" y1="11338" x2="51014" y2="8163"/>
                        <a14:foregroundMark x1="51014" y1="8163" x2="72174" y2="15646"/>
                        <a14:foregroundMark x1="72174" y1="15646" x2="82899" y2="33107"/>
                        <a14:foregroundMark x1="82899" y1="33107" x2="87826" y2="61451"/>
                        <a14:foregroundMark x1="87826" y1="61451" x2="86087" y2="70068"/>
                        <a14:foregroundMark x1="86087" y1="70068" x2="91594" y2="75057"/>
                        <a14:foregroundMark x1="68406" y1="90703" x2="31594" y2="91837"/>
                        <a14:foregroundMark x1="49855" y1="95692" x2="49855" y2="95692"/>
                        <a14:foregroundMark x1="89275" y1="75737" x2="89275" y2="75737"/>
                        <a14:foregroundMark x1="91884" y1="59410" x2="91884" y2="59410"/>
                        <a14:foregroundMark x1="48406" y1="6576" x2="48406" y2="6576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67573" y="5112005"/>
            <a:ext cx="1393435" cy="1781174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9F46770E-3FBF-410C-B3BE-87A4738A14B4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46334" y="5728266"/>
            <a:ext cx="3608119" cy="1098222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C05030C8-777F-936E-785F-378CB1809658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10000" b="90000" l="10000" r="90000">
                        <a14:backgroundMark x1="54250" y1="38625" x2="54250" y2="38625"/>
                        <a14:backgroundMark x1="55250" y1="40250" x2="52625" y2="36625"/>
                        <a14:backgroundMark x1="78500" y1="32000" x2="80125" y2="38875"/>
                        <a14:backgroundMark x1="80125" y1="38875" x2="79250" y2="43875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9968088" y="4366327"/>
            <a:ext cx="1911050" cy="1911050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E0621E8C-CA4F-4A87-D9A2-DAB88BDBD9E4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ackgroundRemoval t="3374" b="93065" l="4338" r="96271">
                        <a14:foregroundMark x1="79376" y1="6560" x2="79376" y2="6560"/>
                        <a14:foregroundMark x1="84170" y1="3374" x2="84170" y2="3374"/>
                        <a14:foregroundMark x1="75647" y1="29335" x2="83029" y2="29335"/>
                        <a14:foregroundMark x1="90411" y1="19775" x2="90411" y2="19775"/>
                        <a14:foregroundMark x1="92998" y1="19306" x2="92998" y2="19306"/>
                        <a14:foregroundMark x1="96347" y1="18838" x2="96347" y2="18838"/>
                        <a14:foregroundMark x1="6164" y1="63918" x2="6164" y2="63918"/>
                        <a14:foregroundMark x1="27245" y1="91190" x2="27245" y2="91190"/>
                        <a14:foregroundMark x1="50152" y1="91659" x2="50152" y2="91659"/>
                        <a14:foregroundMark x1="59741" y1="92127" x2="59741" y2="92127"/>
                        <a14:foregroundMark x1="52359" y1="93065" x2="52359" y2="93065"/>
                        <a14:foregroundMark x1="4338" y1="62043" x2="4338" y2="62043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7777250" y="3699340"/>
            <a:ext cx="1149328" cy="933283"/>
          </a:xfrm>
          <a:prstGeom prst="rect">
            <a:avLst/>
          </a:prstGeom>
        </p:spPr>
      </p:pic>
      <p:pic>
        <p:nvPicPr>
          <p:cNvPr id="5" name="Image 4" descr="Une image contenant plante, arbre, bonsaï, Sageretia theezans&#10;&#10;Description générée automatiquement">
            <a:extLst>
              <a:ext uri="{FF2B5EF4-FFF2-40B4-BE49-F238E27FC236}">
                <a16:creationId xmlns:a16="http://schemas.microsoft.com/office/drawing/2014/main" id="{F5468366-0E60-DF16-1FC4-63A660FF8E52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9825" y="3699340"/>
            <a:ext cx="3108681" cy="3183364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D9C679C5-763A-6BF7-386B-08E1FB1F6AE9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BEBA8EAE-BF5A-486C-A8C5-ECC9F3942E4B}">
                <a14:imgProps xmlns:a14="http://schemas.microsoft.com/office/drawing/2010/main">
                  <a14:imgLayer r:embed="rId12">
                    <a14:imgEffect>
                      <a14:backgroundRemoval t="9984" b="89976" l="9297" r="90905">
                        <a14:foregroundMark x1="9297" y1="31164" x2="9297" y2="31164"/>
                        <a14:foregroundMark x1="9943" y1="31164" x2="9458" y2="31164"/>
                        <a14:foregroundMark x1="9458" y1="66653" x2="9297" y2="66653"/>
                        <a14:foregroundMark x1="89774" y1="24252" x2="90905" y2="18795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86144" y="6128869"/>
            <a:ext cx="697619" cy="697619"/>
          </a:xfrm>
          <a:prstGeom prst="rect">
            <a:avLst/>
          </a:prstGeom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49EF9968-EB75-74F7-8491-9AFEB1529503}"/>
              </a:ext>
            </a:extLst>
          </p:cNvPr>
          <p:cNvSpPr txBox="1"/>
          <p:nvPr/>
        </p:nvSpPr>
        <p:spPr>
          <a:xfrm>
            <a:off x="2368296" y="380321"/>
            <a:ext cx="622276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JO" sz="6000" dirty="0"/>
              <a:t>الزَيْتُون جَنْبَ المَرْأَة</a:t>
            </a:r>
            <a:endParaRPr lang="fr-FR" sz="6000" dirty="0"/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2345A5DF-524F-3F25-F108-757FFC7666D0}"/>
              </a:ext>
            </a:extLst>
          </p:cNvPr>
          <p:cNvSpPr txBox="1"/>
          <p:nvPr/>
        </p:nvSpPr>
        <p:spPr>
          <a:xfrm>
            <a:off x="2223574" y="392673"/>
            <a:ext cx="622276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JO" sz="6000" dirty="0"/>
              <a:t>البِنْت عَلَى السيّارة</a:t>
            </a:r>
            <a:endParaRPr lang="fr-FR" sz="6000" dirty="0"/>
          </a:p>
        </p:txBody>
      </p:sp>
    </p:spTree>
    <p:extLst>
      <p:ext uri="{BB962C8B-B14F-4D97-AF65-F5344CB8AC3E}">
        <p14:creationId xmlns:p14="http://schemas.microsoft.com/office/powerpoint/2010/main" val="2421542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9" grpId="1"/>
      <p:bldP spid="13" grpId="0"/>
      <p:bldP spid="13" grpId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1B06B27-6731-8768-8160-3D7DD78D36B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246E75E7-C723-6B64-603C-413C165CA56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884477" y="5105319"/>
            <a:ext cx="4529170" cy="1492125"/>
          </a:xfrm>
        </p:spPr>
        <p:txBody>
          <a:bodyPr>
            <a:noAutofit/>
          </a:bodyPr>
          <a:lstStyle/>
          <a:p>
            <a:pPr marL="0" lvl="0" indent="0">
              <a:lnSpc>
                <a:spcPct val="100000"/>
              </a:lnSpc>
              <a:spcBef>
                <a:spcPts val="0"/>
              </a:spcBef>
              <a:buNone/>
              <a:defRPr/>
            </a:pPr>
            <a:r>
              <a:rPr lang="fr-FR" sz="2400" dirty="0">
                <a:solidFill>
                  <a:schemeClr val="accent4">
                    <a:lumMod val="75000"/>
                  </a:schemeClr>
                </a:solidFill>
              </a:rPr>
              <a:t xml:space="preserve">Example:</a:t>
            </a:r>
          </a:p>
          <a:p>
            <a:pPr lvl="0">
              <a:lnSpc>
                <a:spcPct val="100000"/>
              </a:lnSpc>
              <a:spcBef>
                <a:spcPts val="0"/>
              </a:spcBef>
              <a:buFontTx/>
              <a:buChar char="-"/>
              <a:defRPr/>
            </a:pPr>
            <a:r>
              <a:rPr lang="fr-FR" sz="2400" dirty="0" err="1">
                <a:solidFill>
                  <a:prstClr val="black"/>
                </a:solidFill>
              </a:rPr>
              <a:t>Ayna</a:t>
            </a:r>
            <a:r>
              <a:rPr lang="fr-FR" sz="2400" dirty="0">
                <a:solidFill>
                  <a:prstClr val="black"/>
                </a:solidFill>
              </a:rPr>
              <a:t> l-</a:t>
            </a:r>
            <a:r>
              <a:rPr lang="fr-FR" sz="2400" dirty="0" err="1">
                <a:solidFill>
                  <a:prstClr val="black"/>
                </a:solidFill>
              </a:rPr>
              <a:t>bint</a:t>
            </a:r>
            <a:r>
              <a:rPr lang="fr-FR" sz="2400" dirty="0">
                <a:solidFill>
                  <a:prstClr val="black"/>
                </a:solidFill>
              </a:rPr>
              <a:t>?</a:t>
            </a:r>
          </a:p>
          <a:p>
            <a:pPr lvl="0">
              <a:lnSpc>
                <a:spcPct val="100000"/>
              </a:lnSpc>
              <a:spcBef>
                <a:spcPts val="0"/>
              </a:spcBef>
              <a:buFontTx/>
              <a:buChar char="-"/>
              <a:defRPr/>
            </a:pPr>
            <a:r>
              <a:rPr lang="fr-FR" sz="2400" dirty="0">
                <a:solidFill>
                  <a:prstClr val="black"/>
                </a:solidFill>
              </a:rPr>
              <a:t>Hali-l-</a:t>
            </a:r>
            <a:r>
              <a:rPr lang="fr-FR" sz="2400" dirty="0" err="1">
                <a:solidFill>
                  <a:prstClr val="black"/>
                </a:solidFill>
              </a:rPr>
              <a:t>bint</a:t>
            </a:r>
            <a:r>
              <a:rPr lang="fr-FR" sz="2400" dirty="0">
                <a:solidFill>
                  <a:prstClr val="black"/>
                </a:solidFill>
              </a:rPr>
              <a:t> </a:t>
            </a:r>
            <a:r>
              <a:rPr lang="fr-FR" sz="2400" dirty="0" err="1">
                <a:solidFill>
                  <a:prstClr val="black"/>
                </a:solidFill>
              </a:rPr>
              <a:t>janba</a:t>
            </a:r>
            <a:r>
              <a:rPr lang="fr-FR" sz="2400" dirty="0">
                <a:solidFill>
                  <a:prstClr val="black"/>
                </a:solidFill>
              </a:rPr>
              <a:t> n-</a:t>
            </a:r>
            <a:r>
              <a:rPr lang="fr-FR" sz="2400" dirty="0" err="1">
                <a:solidFill>
                  <a:prstClr val="black"/>
                </a:solidFill>
              </a:rPr>
              <a:t>nakhla</a:t>
            </a:r>
            <a:r>
              <a:rPr lang="fr-FR" sz="2400" dirty="0">
                <a:solidFill>
                  <a:prstClr val="black"/>
                </a:solidFill>
              </a:rPr>
              <a:t>?</a:t>
            </a:r>
          </a:p>
          <a:p>
            <a:pPr lvl="0">
              <a:lnSpc>
                <a:spcPct val="100000"/>
              </a:lnSpc>
              <a:spcBef>
                <a:spcPts val="0"/>
              </a:spcBef>
              <a:buFontTx/>
              <a:buChar char="-"/>
              <a:defRPr/>
            </a:pPr>
            <a:r>
              <a:rPr lang="fr-FR" sz="2400" dirty="0">
                <a:solidFill>
                  <a:prstClr val="black"/>
                </a:solidFill>
              </a:rPr>
              <a:t>Lâ, al-</a:t>
            </a:r>
            <a:r>
              <a:rPr lang="fr-FR" sz="2400" dirty="0" err="1">
                <a:solidFill>
                  <a:prstClr val="black"/>
                </a:solidFill>
              </a:rPr>
              <a:t>bint</a:t>
            </a:r>
            <a:r>
              <a:rPr lang="fr-FR" sz="2400" dirty="0">
                <a:solidFill>
                  <a:prstClr val="black"/>
                </a:solidFill>
              </a:rPr>
              <a:t> ‘</a:t>
            </a:r>
            <a:r>
              <a:rPr lang="fr-FR" sz="2400" dirty="0" err="1">
                <a:solidFill>
                  <a:prstClr val="black"/>
                </a:solidFill>
              </a:rPr>
              <a:t>alâ</a:t>
            </a:r>
            <a:r>
              <a:rPr lang="fr-FR" sz="2400" dirty="0">
                <a:solidFill>
                  <a:prstClr val="black"/>
                </a:solidFill>
              </a:rPr>
              <a:t>-l-</a:t>
            </a:r>
            <a:r>
              <a:rPr lang="fr-FR" sz="2400" dirty="0" err="1">
                <a:solidFill>
                  <a:prstClr val="black"/>
                </a:solidFill>
              </a:rPr>
              <a:t>himâr</a:t>
            </a:r>
            <a:r>
              <a:rPr lang="fr-FR" sz="2400" dirty="0">
                <a:solidFill>
                  <a:prstClr val="black"/>
                </a:solidFill>
              </a:rPr>
              <a:t>.</a:t>
            </a: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73ABE5EE-9A60-0CBB-E0AA-CA085B132E0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6528486" cy="6858000"/>
          </a:xfrm>
          <a:prstGeom prst="rect">
            <a:avLst/>
          </a:prstGeom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E0DEC860-D2B0-CA82-43F0-51259865502B}"/>
              </a:ext>
            </a:extLst>
          </p:cNvPr>
          <p:cNvSpPr txBox="1"/>
          <p:nvPr/>
        </p:nvSpPr>
        <p:spPr>
          <a:xfrm>
            <a:off x="6884477" y="2788065"/>
            <a:ext cx="5136899" cy="200054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chemeClr val="accent4">
                    <a:lumMod val="50000"/>
                  </a:schemeClr>
                </a:solidFill>
                <a:effectLst/>
                <a:uLnTx/>
                <a:uFillTx/>
                <a:latin typeface="Harrington" panose="04040505050A02020702" pitchFamily="82" charset="0"/>
              </a:rPr>
              <a:t/>
            </a:r>
            <a:endParaRPr kumimoji="0" lang="fr-FR" sz="2400" b="0" i="0" u="none" strike="noStrike" kern="1200" cap="none" spc="0" normalizeH="0" baseline="0" noProof="0" dirty="0">
              <a:ln>
                <a:noFill/>
              </a:ln>
              <a:solidFill>
                <a:schemeClr val="accent4">
                  <a:lumMod val="50000"/>
                </a:schemeClr>
              </a:solidFill>
              <a:effectLst/>
              <a:uLnTx/>
              <a:uFillTx/>
              <a:latin typeface="Harrington" panose="04040505050A02020702" pitchFamily="82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Harrington" panose="04040505050A02020702" pitchFamily="82" charset="0"/>
              </a:rPr>
              <a:t/>
            </a:r>
            <a:r>
              <a:rPr lang="fr-FR" sz="2000" dirty="0">
                <a:solidFill>
                  <a:prstClr val="black"/>
                </a:solidFill>
                <a:latin typeface="Harrington" panose="04040505050A02020702" pitchFamily="82" charset="0"/>
              </a:rPr>
              <a:t/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Harrington" panose="04040505050A02020702" pitchFamily="82" charset="0"/>
              </a:rPr>
              <a:t/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Harrington" panose="04040505050A02020702" pitchFamily="82" charset="0"/>
              </a:rPr>
              <a:t/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D740802B-B0D5-16FB-2B57-2C979FFEAE69}"/>
              </a:ext>
            </a:extLst>
          </p:cNvPr>
          <p:cNvSpPr>
            <a:spLocks noChangeArrowheads="1"/>
          </p:cNvSpPr>
          <p:nvPr/>
        </p:nvSpPr>
        <p:spPr bwMode="auto">
          <a:xfrm>
            <a:off x="6961239" y="506054"/>
            <a:ext cx="5230761" cy="212365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2400" b="1" i="0" u="none" strike="noStrike" cap="none" normalizeH="0" baseline="0" dirty="0">
                <a:ln>
                  <a:noFill/>
                </a:ln>
                <a:solidFill>
                  <a:schemeClr val="accent4">
                    <a:lumMod val="50000"/>
                  </a:schemeClr>
                </a:solidFill>
                <a:effectLst/>
                <a:latin typeface="Harrington" panose="04040505050A02020702" pitchFamily="82" charset="0"/>
              </a:rPr>
              <a:t>Teaching sequence :</a:t>
            </a:r>
            <a:br>
              <a:rPr kumimoji="0" lang="en-US" altLang="en-US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Harrington" panose="04040505050A02020702" pitchFamily="82" charset="0"/>
              </a:rPr>
            </a:br>
            <a:r>
              <a:rPr kumimoji="0" lang="en-US" altLang="en-US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Harrington" panose="04040505050A02020702" pitchFamily="82" charset="0"/>
              </a:rPr>
              <a:t>Pause the slideshow.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AutoNum type="arabicPeriod"/>
              <a:tabLst/>
            </a:pPr>
            <a:r>
              <a:rPr kumimoji="0" lang="en-US" altLang="en-US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Harrington" panose="04040505050A02020702" pitchFamily="82" charset="0"/>
              </a:rPr>
              <a:t>The teacher asks the students questions using the items below.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AutoNum type="arabicPeriod" startAt="2"/>
              <a:tabLst/>
            </a:pPr>
            <a:r>
              <a:rPr kumimoji="0" lang="en-US" altLang="en-US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Harrington" panose="04040505050A02020702" pitchFamily="82" charset="0"/>
              </a:rPr>
              <a:t>The students work in pairs or groups of three and ask each other questions.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alt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7891982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155B7B7-4068-1DFA-0834-FA2939B9ABA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745BC9B5-D725-3BF4-38AB-6CD17337BA6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4D0042F6-EAD9-02B5-17C6-E5C760A443C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6576" b="95692" l="8406" r="91594">
                        <a14:foregroundMark x1="22029" y1="21542" x2="8406" y2="73696"/>
                        <a14:foregroundMark x1="8406" y1="73696" x2="17681" y2="77098"/>
                        <a14:foregroundMark x1="21449" y1="21542" x2="40290" y2="11338"/>
                        <a14:foregroundMark x1="40290" y1="11338" x2="51014" y2="8163"/>
                        <a14:foregroundMark x1="51014" y1="8163" x2="72174" y2="15646"/>
                        <a14:foregroundMark x1="72174" y1="15646" x2="82899" y2="33107"/>
                        <a14:foregroundMark x1="82899" y1="33107" x2="87826" y2="61451"/>
                        <a14:foregroundMark x1="87826" y1="61451" x2="86087" y2="70068"/>
                        <a14:foregroundMark x1="86087" y1="70068" x2="91594" y2="75057"/>
                        <a14:foregroundMark x1="68406" y1="90703" x2="31594" y2="91837"/>
                        <a14:foregroundMark x1="49855" y1="95692" x2="49855" y2="95692"/>
                        <a14:foregroundMark x1="89275" y1="75737" x2="89275" y2="75737"/>
                        <a14:foregroundMark x1="91884" y1="59410" x2="91884" y2="59410"/>
                        <a14:foregroundMark x1="48406" y1="6576" x2="48406" y2="6576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6000" y="5098113"/>
            <a:ext cx="1393435" cy="1781174"/>
          </a:xfrm>
          <a:prstGeom prst="rect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745C7300-C00A-2CD3-6426-CAB7416C4FC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3374" b="93065" l="4338" r="96271">
                        <a14:foregroundMark x1="79376" y1="6560" x2="79376" y2="6560"/>
                        <a14:foregroundMark x1="84170" y1="3374" x2="84170" y2="3374"/>
                        <a14:foregroundMark x1="75647" y1="29335" x2="83029" y2="29335"/>
                        <a14:foregroundMark x1="90411" y1="19775" x2="90411" y2="19775"/>
                        <a14:foregroundMark x1="92998" y1="19306" x2="92998" y2="19306"/>
                        <a14:foregroundMark x1="96347" y1="18838" x2="96347" y2="18838"/>
                        <a14:foregroundMark x1="6164" y1="63918" x2="6164" y2="63918"/>
                        <a14:foregroundMark x1="27245" y1="91190" x2="27245" y2="91190"/>
                        <a14:foregroundMark x1="50152" y1="91659" x2="50152" y2="91659"/>
                        <a14:foregroundMark x1="59741" y1="92127" x2="59741" y2="92127"/>
                        <a14:foregroundMark x1="52359" y1="93065" x2="52359" y2="93065"/>
                        <a14:foregroundMark x1="4338" y1="62043" x2="4338" y2="62043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3383783" y="3184808"/>
            <a:ext cx="1220457" cy="991041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531B141F-8CBD-5523-A191-675FA0A9CD5A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95718" y="5759777"/>
            <a:ext cx="3608119" cy="1098222"/>
          </a:xfrm>
          <a:prstGeom prst="rect">
            <a:avLst/>
          </a:prstGeom>
        </p:spPr>
      </p:pic>
      <p:pic>
        <p:nvPicPr>
          <p:cNvPr id="7" name="Image 6" descr="Une image contenant plante, arbre, bonsaï, Sageretia theezans&#10;&#10;Description générée automatiquement">
            <a:extLst>
              <a:ext uri="{FF2B5EF4-FFF2-40B4-BE49-F238E27FC236}">
                <a16:creationId xmlns:a16="http://schemas.microsoft.com/office/drawing/2014/main" id="{88A1DEA6-97AD-087E-F310-07E593FA4350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9825" y="3699340"/>
            <a:ext cx="3108681" cy="3183364"/>
          </a:xfrm>
          <a:prstGeom prst="rect">
            <a:avLst/>
          </a:prstGeom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63E0E7D5-B13B-39A6-7E03-6F27692775AC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backgroundRemoval t="9984" b="89976" l="9297" r="90905">
                        <a14:foregroundMark x1="9297" y1="31164" x2="9297" y2="31164"/>
                        <a14:foregroundMark x1="9943" y1="31164" x2="9458" y2="31164"/>
                        <a14:foregroundMark x1="9458" y1="66653" x2="9297" y2="66653"/>
                        <a14:foregroundMark x1="89774" y1="24252" x2="90905" y2="18795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78148" y="6109028"/>
            <a:ext cx="697619" cy="697619"/>
          </a:xfrm>
          <a:prstGeom prst="rect">
            <a:avLst/>
          </a:prstGeo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17D94D12-E0C8-3DE5-9CDC-C818D0BDD660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BEBA8EAE-BF5A-486C-A8C5-ECC9F3942E4B}">
                <a14:imgProps xmlns:a14="http://schemas.microsoft.com/office/drawing/2010/main">
                  <a14:imgLayer r:embed="rId12">
                    <a14:imgEffect>
                      <a14:backgroundRemoval t="10000" b="90000" l="10000" r="90000">
                        <a14:backgroundMark x1="54250" y1="38625" x2="54250" y2="38625"/>
                        <a14:backgroundMark x1="55250" y1="40250" x2="52625" y2="36625"/>
                        <a14:backgroundMark x1="78500" y1="32000" x2="80125" y2="38875"/>
                        <a14:backgroundMark x1="80125" y1="38875" x2="79250" y2="43875"/>
                      </a14:backgroundRemoval>
                    </a14:imgEffect>
                  </a14:imgLayer>
                </a14:imgProps>
              </a:ext>
            </a:extLst>
          </a:blip>
          <a:srcRect b="40156"/>
          <a:stretch/>
        </p:blipFill>
        <p:spPr>
          <a:xfrm>
            <a:off x="9060103" y="5157105"/>
            <a:ext cx="1611362" cy="9519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9331040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928A4D6-832F-E7F6-915B-C723B509CF8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634E0A61-DB5F-0674-568E-6B4FCED9972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C0370D37-E44F-1D3B-0828-1C4D48D792A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6576" b="95692" l="8406" r="91594">
                        <a14:foregroundMark x1="22029" y1="21542" x2="8406" y2="73696"/>
                        <a14:foregroundMark x1="8406" y1="73696" x2="17681" y2="77098"/>
                        <a14:foregroundMark x1="21449" y1="21542" x2="40290" y2="11338"/>
                        <a14:foregroundMark x1="40290" y1="11338" x2="51014" y2="8163"/>
                        <a14:foregroundMark x1="51014" y1="8163" x2="72174" y2="15646"/>
                        <a14:foregroundMark x1="72174" y1="15646" x2="82899" y2="33107"/>
                        <a14:foregroundMark x1="82899" y1="33107" x2="87826" y2="61451"/>
                        <a14:foregroundMark x1="87826" y1="61451" x2="86087" y2="70068"/>
                        <a14:foregroundMark x1="86087" y1="70068" x2="91594" y2="75057"/>
                        <a14:foregroundMark x1="68406" y1="90703" x2="31594" y2="91837"/>
                        <a14:foregroundMark x1="49855" y1="95692" x2="49855" y2="95692"/>
                        <a14:foregroundMark x1="89275" y1="75737" x2="89275" y2="75737"/>
                        <a14:foregroundMark x1="91884" y1="59410" x2="91884" y2="59410"/>
                        <a14:foregroundMark x1="48406" y1="6576" x2="48406" y2="6576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96170" y="5375353"/>
            <a:ext cx="1103787" cy="1410928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8A179B33-7DF9-1A14-0BDB-FCCA5034A8A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91056" y="5759777"/>
            <a:ext cx="3608119" cy="1098222"/>
          </a:xfrm>
          <a:prstGeom prst="rect">
            <a:avLst/>
          </a:prstGeom>
        </p:spPr>
      </p:pic>
      <p:pic>
        <p:nvPicPr>
          <p:cNvPr id="7" name="Image 6" descr="Une image contenant plante, arbre, bonsaï, Sageretia theezans&#10;&#10;Description générée automatiquement">
            <a:extLst>
              <a:ext uri="{FF2B5EF4-FFF2-40B4-BE49-F238E27FC236}">
                <a16:creationId xmlns:a16="http://schemas.microsoft.com/office/drawing/2014/main" id="{6A0AB528-623C-BE2E-DE0B-C714479F2AA6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42397" y="3674636"/>
            <a:ext cx="3108681" cy="3183364"/>
          </a:xfrm>
          <a:prstGeom prst="rect">
            <a:avLst/>
          </a:prstGeom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902E54EC-3E83-AF4C-624C-03E42F5CC774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9984" b="89976" l="9297" r="90905">
                        <a14:foregroundMark x1="9297" y1="31164" x2="9297" y2="31164"/>
                        <a14:foregroundMark x1="9943" y1="31164" x2="9458" y2="31164"/>
                        <a14:foregroundMark x1="9458" y1="66653" x2="9297" y2="66653"/>
                        <a14:foregroundMark x1="89774" y1="24252" x2="90905" y2="18795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11799" y="4071735"/>
            <a:ext cx="697619" cy="697619"/>
          </a:xfrm>
          <a:prstGeom prst="rect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E64C7E17-8F7C-CD03-D30A-E93C601E56E3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backgroundRemoval t="3374" b="93065" l="4338" r="96271">
                        <a14:foregroundMark x1="79376" y1="6560" x2="79376" y2="6560"/>
                        <a14:foregroundMark x1="84170" y1="3374" x2="84170" y2="3374"/>
                        <a14:foregroundMark x1="75647" y1="29335" x2="83029" y2="29335"/>
                        <a14:foregroundMark x1="90411" y1="19775" x2="90411" y2="19775"/>
                        <a14:foregroundMark x1="92998" y1="19306" x2="92998" y2="19306"/>
                        <a14:foregroundMark x1="96347" y1="18838" x2="96347" y2="18838"/>
                        <a14:foregroundMark x1="6164" y1="63918" x2="6164" y2="63918"/>
                        <a14:foregroundMark x1="27245" y1="91190" x2="27245" y2="91190"/>
                        <a14:foregroundMark x1="50152" y1="91659" x2="50152" y2="91659"/>
                        <a14:foregroundMark x1="59741" y1="92127" x2="59741" y2="92127"/>
                        <a14:foregroundMark x1="52359" y1="93065" x2="52359" y2="93065"/>
                        <a14:foregroundMark x1="4338" y1="62043" x2="4338" y2="62043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0876453" y="5089776"/>
            <a:ext cx="1220457" cy="991041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4AD49D7D-0B4E-2F94-582B-1E70028A31A6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4594526" y="4997659"/>
            <a:ext cx="991041" cy="9910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2070568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2FDECC0-7553-8A90-FA9F-2E1F759EFC2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26AA71A4-086E-6B48-C4D1-5B3C52769CD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60886F1D-FBC5-6A38-AA6A-A6049A51446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76725" y="5456903"/>
            <a:ext cx="2075946" cy="631867"/>
          </a:xfrm>
          <a:prstGeom prst="rect">
            <a:avLst/>
          </a:prstGeom>
        </p:spPr>
      </p:pic>
      <p:pic>
        <p:nvPicPr>
          <p:cNvPr id="7" name="Image 6" descr="Une image contenant plante, arbre, bonsaï, Sageretia theezans&#10;&#10;Description générée automatiquement">
            <a:extLst>
              <a:ext uri="{FF2B5EF4-FFF2-40B4-BE49-F238E27FC236}">
                <a16:creationId xmlns:a16="http://schemas.microsoft.com/office/drawing/2014/main" id="{030C90D8-C2B8-9FAC-B1C9-8BA894866A6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64280" y="3783671"/>
            <a:ext cx="3108681" cy="3183364"/>
          </a:xfrm>
          <a:prstGeom prst="rect">
            <a:avLst/>
          </a:prstGeom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3A33D1AB-513C-E1BF-192D-5D8744D2D8A2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9984" b="89976" l="9297" r="90905">
                        <a14:foregroundMark x1="9297" y1="31164" x2="9297" y2="31164"/>
                        <a14:foregroundMark x1="9943" y1="31164" x2="9458" y2="31164"/>
                        <a14:foregroundMark x1="9458" y1="66653" x2="9297" y2="66653"/>
                        <a14:foregroundMark x1="89774" y1="24252" x2="90905" y2="18795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11799" y="4071735"/>
            <a:ext cx="697619" cy="697619"/>
          </a:xfrm>
          <a:prstGeom prst="rect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BFB832BA-A3B3-588F-91D4-EB451A2229B4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3374" b="93065" l="4338" r="96271">
                        <a14:foregroundMark x1="79376" y1="6560" x2="79376" y2="6560"/>
                        <a14:foregroundMark x1="84170" y1="3374" x2="84170" y2="3374"/>
                        <a14:foregroundMark x1="75647" y1="29335" x2="83029" y2="29335"/>
                        <a14:foregroundMark x1="90411" y1="19775" x2="90411" y2="19775"/>
                        <a14:foregroundMark x1="92998" y1="19306" x2="92998" y2="19306"/>
                        <a14:foregroundMark x1="96347" y1="18838" x2="96347" y2="18838"/>
                        <a14:foregroundMark x1="6164" y1="63918" x2="6164" y2="63918"/>
                        <a14:foregroundMark x1="27245" y1="91190" x2="27245" y2="91190"/>
                        <a14:foregroundMark x1="50152" y1="91659" x2="50152" y2="91659"/>
                        <a14:foregroundMark x1="59741" y1="92127" x2="59741" y2="92127"/>
                        <a14:foregroundMark x1="52359" y1="93065" x2="52359" y2="93065"/>
                        <a14:foregroundMark x1="4338" y1="62043" x2="4338" y2="62043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8801846" y="5375354"/>
            <a:ext cx="1721874" cy="1398204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5B30ED2F-771E-E497-123F-22DC28F4F13B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8432900" y="4769354"/>
            <a:ext cx="1544753" cy="1544753"/>
          </a:xfrm>
          <a:prstGeom prst="rect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34CDE398-3AF2-1D22-0F93-F4A424853717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BEBA8EAE-BF5A-486C-A8C5-ECC9F3942E4B}">
                <a14:imgProps xmlns:a14="http://schemas.microsoft.com/office/drawing/2010/main">
                  <a14:imgLayer r:embed="rId11">
                    <a14:imgEffect>
                      <a14:backgroundRemoval t="6576" b="95692" l="8406" r="91594">
                        <a14:foregroundMark x1="22029" y1="21542" x2="8406" y2="73696"/>
                        <a14:foregroundMark x1="8406" y1="73696" x2="17681" y2="77098"/>
                        <a14:foregroundMark x1="21449" y1="21542" x2="40290" y2="11338"/>
                        <a14:foregroundMark x1="40290" y1="11338" x2="51014" y2="8163"/>
                        <a14:foregroundMark x1="51014" y1="8163" x2="72174" y2="15646"/>
                        <a14:foregroundMark x1="72174" y1="15646" x2="82899" y2="33107"/>
                        <a14:foregroundMark x1="82899" y1="33107" x2="87826" y2="61451"/>
                        <a14:foregroundMark x1="87826" y1="61451" x2="86087" y2="70068"/>
                        <a14:foregroundMark x1="86087" y1="70068" x2="91594" y2="75057"/>
                        <a14:foregroundMark x1="68406" y1="90703" x2="31594" y2="91837"/>
                        <a14:foregroundMark x1="49855" y1="95692" x2="49855" y2="95692"/>
                        <a14:foregroundMark x1="89275" y1="75737" x2="89275" y2="75737"/>
                        <a14:foregroundMark x1="91884" y1="59410" x2="91884" y2="59410"/>
                        <a14:foregroundMark x1="48406" y1="6576" x2="48406" y2="6576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28816" y="5132583"/>
            <a:ext cx="699284" cy="8938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1236098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1ADDE2B-E7AA-EEB2-113F-F5AA7A17A11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561261E3-1197-6969-CF07-9F8EA9B3C16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8693" b="19599"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6AC57523-AEB9-569B-BFF6-83966385B2F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79052" y="2103628"/>
            <a:ext cx="4826643" cy="4826643"/>
          </a:xfrm>
          <a:prstGeom prst="rect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E87000B8-B4B5-49F8-7E5C-858706310A2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9934" b="94702" l="8125" r="90000">
                        <a14:foregroundMark x1="23875" y1="23179" x2="30375" y2="27947"/>
                        <a14:foregroundMark x1="60875" y1="13113" x2="65625" y2="10331"/>
                        <a14:foregroundMark x1="28500" y1="23179" x2="25875" y2="27417"/>
                        <a14:foregroundMark x1="89375" y1="59868" x2="89625" y2="69669"/>
                        <a14:foregroundMark x1="76625" y1="91523" x2="72000" y2="93113"/>
                        <a14:foregroundMark x1="50750" y1="93907" x2="50625" y2="94702"/>
                        <a14:foregroundMark x1="8875" y1="33377" x2="8125" y2="45430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6748166" y="2354815"/>
            <a:ext cx="1138209" cy="1074185"/>
          </a:xfrm>
          <a:prstGeom prst="rect">
            <a:avLst/>
          </a:prstGeom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F2D349A9-B104-03C4-012C-F4652115A472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3633" b="94073" l="4540" r="97178">
                        <a14:foregroundMark x1="9080" y1="79541" x2="4540" y2="80115"/>
                        <a14:foregroundMark x1="41472" y1="90440" x2="46503" y2="91205"/>
                        <a14:foregroundMark x1="29080" y1="92925" x2="29080" y2="92925"/>
                        <a14:foregroundMark x1="46380" y1="94073" x2="47362" y2="94073"/>
                        <a14:foregroundMark x1="67975" y1="3633" x2="71534" y2="10516"/>
                        <a14:foregroundMark x1="91902" y1="26960" x2="93129" y2="26195"/>
                        <a14:foregroundMark x1="96687" y1="24665" x2="97178" y2="23709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rot="17734646">
            <a:off x="1891583" y="4530304"/>
            <a:ext cx="1422079" cy="912573"/>
          </a:xfrm>
          <a:prstGeom prst="rect">
            <a:avLst/>
          </a:prstGeo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EC8ED97A-B79C-343B-8BF7-CD9FCBEA88BD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1724" y="4238251"/>
            <a:ext cx="1539819" cy="1539819"/>
          </a:xfrm>
          <a:prstGeom prst="rect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48151200-18B7-C680-2741-42FEF50B2432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6951150" y="1730477"/>
            <a:ext cx="912430" cy="9124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471025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 5">
            <a:extLst>
              <a:ext uri="{FF2B5EF4-FFF2-40B4-BE49-F238E27FC236}">
                <a16:creationId xmlns:a16="http://schemas.microsoft.com/office/drawing/2014/main" id="{CBDE5DCE-ADAD-4E31-B726-F4E41936978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231596" cy="6858000"/>
          </a:xfrm>
          <a:prstGeom prst="rect">
            <a:avLst/>
          </a:prstGeom>
        </p:spPr>
      </p:pic>
      <p:sp>
        <p:nvSpPr>
          <p:cNvPr id="2" name="Titre 1">
            <a:extLst>
              <a:ext uri="{FF2B5EF4-FFF2-40B4-BE49-F238E27FC236}">
                <a16:creationId xmlns:a16="http://schemas.microsoft.com/office/drawing/2014/main" id="{A7562097-FCDD-44B3-93D1-1C9143B5921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627165" y="1111955"/>
            <a:ext cx="2484783" cy="1325563"/>
          </a:xfrm>
        </p:spPr>
        <p:txBody>
          <a:bodyPr>
            <a:normAutofit/>
          </a:bodyPr>
          <a:lstStyle/>
          <a:p>
            <a:r>
              <a:rPr lang="fr-FR" sz="3600" dirty="0"/>
              <a:t xml:space="preserve">Answer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548237AE-2C46-034A-0C7F-A74F337FCE48}"/>
              </a:ext>
            </a:extLst>
          </p:cNvPr>
          <p:cNvSpPr txBox="1"/>
          <p:nvPr/>
        </p:nvSpPr>
        <p:spPr>
          <a:xfrm>
            <a:off x="-1288285" y="604123"/>
            <a:ext cx="6187108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JO" sz="6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أَيْنَ الرَّجُل؟</a:t>
            </a:r>
            <a:endParaRPr kumimoji="0" lang="fr-FR" sz="6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E4298A55-AA12-3291-5ED8-28231269223D}"/>
              </a:ext>
            </a:extLst>
          </p:cNvPr>
          <p:cNvSpPr txBox="1"/>
          <p:nvPr/>
        </p:nvSpPr>
        <p:spPr>
          <a:xfrm>
            <a:off x="-1854815" y="1774736"/>
            <a:ext cx="6753638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JO" sz="6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أَيْنَ المَرْأَة؟</a:t>
            </a:r>
            <a:endParaRPr kumimoji="0" lang="fr-FR" sz="6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27FD09DD-EFBA-4576-DF5C-3AF6A0BF1CDB}"/>
              </a:ext>
            </a:extLst>
          </p:cNvPr>
          <p:cNvSpPr txBox="1"/>
          <p:nvPr/>
        </p:nvSpPr>
        <p:spPr>
          <a:xfrm>
            <a:off x="1081547" y="5256865"/>
            <a:ext cx="3817275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JO" sz="6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أَيْنَ الزَ</a:t>
            </a:r>
            <a:r>
              <a:rPr lang="ar-JO" sz="6000" dirty="0" err="1">
                <a:solidFill>
                  <a:prstClr val="black"/>
                </a:solidFill>
                <a:latin typeface="Calibri" panose="020F0502020204030204"/>
                <a:cs typeface="Arial" panose="020B0604020202020204" pitchFamily="34" charset="0"/>
              </a:rPr>
              <a:t>يْتُون</a:t>
            </a:r>
            <a:r>
              <a:rPr kumimoji="0" lang="ar-JO" sz="6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؟</a:t>
            </a:r>
            <a:endParaRPr kumimoji="0" lang="fr-FR" sz="6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B954C052-1612-E92C-50A7-8435ECBF3437}"/>
              </a:ext>
            </a:extLst>
          </p:cNvPr>
          <p:cNvSpPr txBox="1"/>
          <p:nvPr/>
        </p:nvSpPr>
        <p:spPr>
          <a:xfrm>
            <a:off x="1504335" y="2945349"/>
            <a:ext cx="3394488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JO" sz="6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أَيْنَ البِنْت؟</a:t>
            </a:r>
            <a:endParaRPr kumimoji="0" lang="fr-FR" sz="6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9EFE2BFF-28B7-CC0C-9EA0-2AA17581421F}"/>
              </a:ext>
            </a:extLst>
          </p:cNvPr>
          <p:cNvSpPr txBox="1"/>
          <p:nvPr/>
        </p:nvSpPr>
        <p:spPr>
          <a:xfrm>
            <a:off x="-1854815" y="4101107"/>
            <a:ext cx="6753638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JO" sz="6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أَيْنَ الوَلَد؟</a:t>
            </a:r>
            <a:endParaRPr kumimoji="0" lang="fr-FR" sz="6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7774500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10" grpId="0"/>
      <p:bldP spid="12" grpId="0"/>
      <p:bldP spid="3" grpId="0"/>
      <p:bldP spid="4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ZoneTexte 4">
            <a:extLst>
              <a:ext uri="{FF2B5EF4-FFF2-40B4-BE49-F238E27FC236}">
                <a16:creationId xmlns:a16="http://schemas.microsoft.com/office/drawing/2014/main" id="{F07B1D87-DD43-6B08-D65E-1DE5B2043A05}"/>
              </a:ext>
            </a:extLst>
          </p:cNvPr>
          <p:cNvSpPr txBox="1"/>
          <p:nvPr/>
        </p:nvSpPr>
        <p:spPr>
          <a:xfrm>
            <a:off x="422786" y="1750111"/>
            <a:ext cx="11061291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Aharoni" panose="02010803020104030203" pitchFamily="2" charset="-79"/>
                <a:ea typeface="+mj-ea"/>
                <a:cs typeface="Aharoni" panose="02010803020104030203" pitchFamily="2" charset="-79"/>
              </a:rPr>
              <a:t>Supplement to Part One (for review)</a:t>
            </a:r>
          </a:p>
          <a:p>
            <a:pPr algn="ctr"/>
            <a:endParaRPr kumimoji="0" lang="fr-FR" sz="3200" b="0" i="0" u="none" strike="noStrike" kern="1200" cap="none" spc="0" normalizeH="0" baseline="0" noProof="0" dirty="0">
              <a:ln>
                <a:noFill/>
              </a:ln>
              <a:solidFill>
                <a:srgbClr val="ED7D31">
                  <a:lumMod val="50000"/>
                </a:srgbClr>
              </a:solidFill>
              <a:effectLst/>
              <a:uLnTx/>
              <a:uFillTx/>
              <a:latin typeface="Aharoni" panose="02010803020104030203" pitchFamily="2" charset="-79"/>
              <a:ea typeface="+mj-ea"/>
              <a:cs typeface="Aharoni" panose="02010803020104030203" pitchFamily="2" charset="-79"/>
            </a:endParaRPr>
          </a:p>
          <a:p>
            <a:pPr algn="ctr"/>
            <a:r>
              <a:rPr kumimoji="0" lang="fr-FR" sz="3200" b="0" i="0" u="none" strike="noStrike" kern="1200" cap="none" spc="0" normalizeH="0" baseline="0" noProof="0" dirty="0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Aharoni" panose="02010803020104030203" pitchFamily="2" charset="-79"/>
                <a:ea typeface="+mj-ea"/>
                <a:cs typeface="Aharoni" panose="02010803020104030203" pitchFamily="2" charset="-79"/>
              </a:rPr>
              <a:t/>
            </a:r>
            <a:endParaRPr lang="fr-FR" sz="3200" dirty="0"/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E853AD1A-0130-604E-F882-2AAD741E02E9}"/>
              </a:ext>
            </a:extLst>
          </p:cNvPr>
          <p:cNvSpPr txBox="1"/>
          <p:nvPr/>
        </p:nvSpPr>
        <p:spPr>
          <a:xfrm>
            <a:off x="7573569" y="4115039"/>
            <a:ext cx="4313631" cy="138499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FFC000">
                    <a:lumMod val="50000"/>
                  </a:srgbClr>
                </a:solidFill>
                <a:effectLst/>
                <a:uLnTx/>
                <a:uFillTx/>
                <a:latin typeface="Harrington" panose="04040505050A02020702" pitchFamily="82" charset="0"/>
                <a:ea typeface="+mn-ea"/>
                <a:cs typeface="+mn-cs"/>
              </a:rPr>
              <a:t/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Harrington" panose="04040505050A02020702" pitchFamily="82" charset="0"/>
                <a:ea typeface="+mn-ea"/>
                <a:cs typeface="+mn-cs"/>
              </a:rPr>
              <a:t/>
            </a:r>
          </a:p>
        </p:txBody>
      </p:sp>
      <p:pic>
        <p:nvPicPr>
          <p:cNvPr id="2" name="Image 1" descr="Une image contenant texte, clipart&#10;&#10;Description générée automatiquement">
            <a:extLst>
              <a:ext uri="{FF2B5EF4-FFF2-40B4-BE49-F238E27FC236}">
                <a16:creationId xmlns:a16="http://schemas.microsoft.com/office/drawing/2014/main" id="{D4C61861-3ED1-FF56-241E-B168BEF9B29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2679835" cy="954844"/>
          </a:xfrm>
          <a:prstGeom prst="rect">
            <a:avLst/>
          </a:prstGeom>
        </p:spPr>
      </p:pic>
      <p:sp>
        <p:nvSpPr>
          <p:cNvPr id="6" name="Rectangle 2">
            <a:extLst>
              <a:ext uri="{FF2B5EF4-FFF2-40B4-BE49-F238E27FC236}">
                <a16:creationId xmlns:a16="http://schemas.microsoft.com/office/drawing/2014/main" id="{CA794E7D-26EC-7E25-82AC-13B106CE9AFB}"/>
              </a:ext>
            </a:extLst>
          </p:cNvPr>
          <p:cNvSpPr>
            <a:spLocks noChangeArrowheads="1"/>
          </p:cNvSpPr>
          <p:nvPr/>
        </p:nvSpPr>
        <p:spPr bwMode="auto">
          <a:xfrm>
            <a:off x="766916" y="4115038"/>
            <a:ext cx="4739148" cy="138499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2800" b="1" i="0" u="none" strike="noStrike" cap="none" normalizeH="0" baseline="0" dirty="0">
                <a:ln>
                  <a:noFill/>
                </a:ln>
                <a:solidFill>
                  <a:schemeClr val="accent4">
                    <a:lumMod val="50000"/>
                  </a:schemeClr>
                </a:solidFill>
                <a:effectLst/>
                <a:latin typeface="Harrington" panose="04040505050A02020702" pitchFamily="82" charset="0"/>
              </a:rPr>
              <a:t>Teaching sequence :</a:t>
            </a:r>
            <a:br>
              <a:rPr kumimoji="0" lang="en-US" altLang="en-US" sz="2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Harrington" panose="04040505050A02020702" pitchFamily="82" charset="0"/>
              </a:rPr>
            </a:br>
            <a:r>
              <a:rPr kumimoji="0" lang="en-US" altLang="en-US" sz="2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Harrington" panose="04040505050A02020702" pitchFamily="82" charset="0"/>
              </a:rPr>
              <a:t>Ask questions (teacher, then students).</a:t>
            </a:r>
          </a:p>
        </p:txBody>
      </p:sp>
    </p:spTree>
    <p:extLst>
      <p:ext uri="{BB962C8B-B14F-4D97-AF65-F5344CB8AC3E}">
        <p14:creationId xmlns:p14="http://schemas.microsoft.com/office/powerpoint/2010/main" val="2661477859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0ECCB4D-AF70-3AE4-E69C-097EC89A9F5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3A0A2A8D-B937-4C66-3F32-8E65B6B7DF8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  <p:pic>
        <p:nvPicPr>
          <p:cNvPr id="7" name="Image 6" descr="Une image contenant plante, arbre, bonsaï, Sageretia theezans&#10;&#10;Description générée automatiquement">
            <a:extLst>
              <a:ext uri="{FF2B5EF4-FFF2-40B4-BE49-F238E27FC236}">
                <a16:creationId xmlns:a16="http://schemas.microsoft.com/office/drawing/2014/main" id="{BE8CB120-BC01-C027-1874-39992C6893C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64280" y="3783671"/>
            <a:ext cx="3108681" cy="3183364"/>
          </a:xfrm>
          <a:prstGeom prst="rect">
            <a:avLst/>
          </a:prstGeom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10524783-4E6E-3555-7A01-1AE30B25147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9984" b="89976" l="9297" r="90905">
                        <a14:foregroundMark x1="9297" y1="31164" x2="9297" y2="31164"/>
                        <a14:foregroundMark x1="9943" y1="31164" x2="9458" y2="31164"/>
                        <a14:foregroundMark x1="9458" y1="66653" x2="9297" y2="66653"/>
                        <a14:foregroundMark x1="89774" y1="24252" x2="90905" y2="18795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11799" y="4071735"/>
            <a:ext cx="697619" cy="697619"/>
          </a:xfrm>
          <a:prstGeom prst="rect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2373BAFE-357F-FE3A-2A2E-CD7CAE201712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3374" b="93065" l="4338" r="96271">
                        <a14:foregroundMark x1="79376" y1="6560" x2="79376" y2="6560"/>
                        <a14:foregroundMark x1="84170" y1="3374" x2="84170" y2="3374"/>
                        <a14:foregroundMark x1="75647" y1="29335" x2="83029" y2="29335"/>
                        <a14:foregroundMark x1="90411" y1="19775" x2="90411" y2="19775"/>
                        <a14:foregroundMark x1="92998" y1="19306" x2="92998" y2="19306"/>
                        <a14:foregroundMark x1="96347" y1="18838" x2="96347" y2="18838"/>
                        <a14:foregroundMark x1="6164" y1="63918" x2="6164" y2="63918"/>
                        <a14:foregroundMark x1="27245" y1="91190" x2="27245" y2="91190"/>
                        <a14:foregroundMark x1="50152" y1="91659" x2="50152" y2="91659"/>
                        <a14:foregroundMark x1="59741" y1="92127" x2="59741" y2="92127"/>
                        <a14:foregroundMark x1="52359" y1="93065" x2="52359" y2="93065"/>
                        <a14:foregroundMark x1="4338" y1="62043" x2="4338" y2="62043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8801846" y="5375354"/>
            <a:ext cx="1721874" cy="1398204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B4A4E9B3-B571-EF2E-C54F-DD3022B5B456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61245" y="4382465"/>
            <a:ext cx="1197052" cy="1197052"/>
          </a:xfrm>
          <a:prstGeom prst="rect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3E624067-CB72-C807-432A-6731866869FE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backgroundRemoval t="6576" b="95692" l="8406" r="91594">
                        <a14:foregroundMark x1="22029" y1="21542" x2="8406" y2="73696"/>
                        <a14:foregroundMark x1="8406" y1="73696" x2="17681" y2="77098"/>
                        <a14:foregroundMark x1="21449" y1="21542" x2="40290" y2="11338"/>
                        <a14:foregroundMark x1="40290" y1="11338" x2="51014" y2="8163"/>
                        <a14:foregroundMark x1="51014" y1="8163" x2="72174" y2="15646"/>
                        <a14:foregroundMark x1="72174" y1="15646" x2="82899" y2="33107"/>
                        <a14:foregroundMark x1="82899" y1="33107" x2="87826" y2="61451"/>
                        <a14:foregroundMark x1="87826" y1="61451" x2="86087" y2="70068"/>
                        <a14:foregroundMark x1="86087" y1="70068" x2="91594" y2="75057"/>
                        <a14:foregroundMark x1="68406" y1="90703" x2="31594" y2="91837"/>
                        <a14:foregroundMark x1="49855" y1="95692" x2="49855" y2="95692"/>
                        <a14:foregroundMark x1="89275" y1="75737" x2="89275" y2="75737"/>
                        <a14:foregroundMark x1="91884" y1="59410" x2="91884" y2="59410"/>
                        <a14:foregroundMark x1="48406" y1="6576" x2="48406" y2="6576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97018" y="5862299"/>
            <a:ext cx="699284" cy="893868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6ED2F278-51E5-9CFA-186B-CEAFE43E3536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40568" y="5897254"/>
            <a:ext cx="3156450" cy="960746"/>
          </a:xfrm>
          <a:prstGeom prst="rect">
            <a:avLst/>
          </a:prstGeo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964F1CE6-0C84-3AEF-9F44-8A0FFE409573}"/>
              </a:ext>
            </a:extLst>
          </p:cNvPr>
          <p:cNvPicPr>
            <a:picLocks noChangeAspect="1"/>
          </p:cNvPicPr>
          <p:nvPr/>
        </p:nvPicPr>
        <p:blipFill>
          <a:blip r:embed="rId12"/>
          <a:srcRect l="26580" t="20761" r="-703" b="34457"/>
          <a:stretch>
            <a:fillRect/>
          </a:stretch>
        </p:blipFill>
        <p:spPr>
          <a:xfrm>
            <a:off x="3814917" y="5636157"/>
            <a:ext cx="929426" cy="561522"/>
          </a:xfrm>
          <a:prstGeom prst="rect">
            <a:avLst/>
          </a:prstGeom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518F72B9-5D9C-9A08-6ADE-3C38D3E61D73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BEBA8EAE-BF5A-486C-A8C5-ECC9F3942E4B}">
                <a14:imgProps xmlns:a14="http://schemas.microsoft.com/office/drawing/2010/main">
                  <a14:imgLayer r:embed="rId14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71059" y="5290913"/>
            <a:ext cx="960746" cy="960746"/>
          </a:xfrm>
          <a:prstGeom prst="rect">
            <a:avLst/>
          </a:prstGeom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C809EAE8-33C5-4B33-DC67-0CDF7A1BCA24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01018" y="4670206"/>
            <a:ext cx="2187794" cy="2187794"/>
          </a:xfrm>
          <a:prstGeom prst="rect">
            <a:avLst/>
          </a:prstGeom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318C9F09-3D13-8FD8-892B-8F7EF5852E13}"/>
              </a:ext>
            </a:extLst>
          </p:cNvPr>
          <p:cNvPicPr>
            <a:picLocks noChangeAspect="1"/>
          </p:cNvPicPr>
          <p:nvPr/>
        </p:nvPicPr>
        <p:blipFill>
          <a:blip r:embed="rId16">
            <a:extLst>
              <a:ext uri="{BEBA8EAE-BF5A-486C-A8C5-ECC9F3942E4B}">
                <a14:imgProps xmlns:a14="http://schemas.microsoft.com/office/drawing/2010/main">
                  <a14:imgLayer r:embed="rId17">
                    <a14:imgEffect>
                      <a14:backgroundRemoval t="9934" b="94702" l="8125" r="90000">
                        <a14:foregroundMark x1="23875" y1="23179" x2="30375" y2="27947"/>
                        <a14:foregroundMark x1="60875" y1="13113" x2="65625" y2="10331"/>
                        <a14:foregroundMark x1="28500" y1="23179" x2="25875" y2="27417"/>
                        <a14:foregroundMark x1="89375" y1="59868" x2="89625" y2="69669"/>
                        <a14:foregroundMark x1="76625" y1="91523" x2="72000" y2="93113"/>
                        <a14:foregroundMark x1="50750" y1="93907" x2="50625" y2="94702"/>
                        <a14:foregroundMark x1="8875" y1="33377" x2="8125" y2="45430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4969121" y="5077963"/>
            <a:ext cx="831085" cy="784336"/>
          </a:xfrm>
          <a:prstGeom prst="rect">
            <a:avLst/>
          </a:prstGeom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799A5F1E-3C93-E326-C073-7401EC364602}"/>
              </a:ext>
            </a:extLst>
          </p:cNvPr>
          <p:cNvPicPr>
            <a:picLocks noChangeAspect="1"/>
          </p:cNvPicPr>
          <p:nvPr/>
        </p:nvPicPr>
        <p:blipFill>
          <a:blip r:embed="rId18">
            <a:extLst>
              <a:ext uri="{BEBA8EAE-BF5A-486C-A8C5-ECC9F3942E4B}">
                <a14:imgProps xmlns:a14="http://schemas.microsoft.com/office/drawing/2010/main">
                  <a14:imgLayer r:embed="rId19">
                    <a14:imgEffect>
                      <a14:backgroundRemoval t="3633" b="94073" l="4540" r="97178">
                        <a14:foregroundMark x1="9080" y1="79541" x2="4540" y2="80115"/>
                        <a14:foregroundMark x1="41472" y1="90440" x2="46503" y2="91205"/>
                        <a14:foregroundMark x1="29080" y1="92925" x2="29080" y2="92925"/>
                        <a14:foregroundMark x1="46380" y1="94073" x2="47362" y2="94073"/>
                        <a14:foregroundMark x1="67975" y1="3633" x2="71534" y2="10516"/>
                        <a14:foregroundMark x1="91902" y1="26960" x2="93129" y2="26195"/>
                        <a14:foregroundMark x1="96687" y1="24665" x2="97178" y2="23709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rot="17734646">
            <a:off x="1739533" y="5842880"/>
            <a:ext cx="721741" cy="4631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10733636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5C907DB-5244-D2B9-E915-7B87C9B3A10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4C113476-4228-5C62-40CA-25A063FE6F2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8693" b="19599"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033FD78A-E8C2-2EB7-0386-65852588474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9934" b="94702" l="8125" r="90000">
                        <a14:foregroundMark x1="23875" y1="23179" x2="30375" y2="27947"/>
                        <a14:foregroundMark x1="60875" y1="13113" x2="65625" y2="10331"/>
                        <a14:foregroundMark x1="28500" y1="23179" x2="25875" y2="27417"/>
                        <a14:foregroundMark x1="89375" y1="59868" x2="89625" y2="69669"/>
                        <a14:foregroundMark x1="76625" y1="91523" x2="72000" y2="93113"/>
                        <a14:foregroundMark x1="50750" y1="93907" x2="50625" y2="94702"/>
                        <a14:foregroundMark x1="8875" y1="33377" x2="8125" y2="45430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6274674" y="4060722"/>
            <a:ext cx="1331021" cy="1256151"/>
          </a:xfrm>
          <a:prstGeom prst="rect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468BCE1B-C3BA-E4AB-5E8C-8333EA205D6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398276" y="3242675"/>
            <a:ext cx="1179088" cy="1179088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7825C792-9BCA-B6D5-C52D-2C9183991B69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31975" y="2122386"/>
            <a:ext cx="4826643" cy="4826643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22BD35B5-2163-56D9-C377-A53555CDB093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3633" b="94073" l="4540" r="97178">
                        <a14:foregroundMark x1="9080" y1="79541" x2="4540" y2="80115"/>
                        <a14:foregroundMark x1="41472" y1="90440" x2="46503" y2="91205"/>
                        <a14:foregroundMark x1="29080" y1="92925" x2="29080" y2="92925"/>
                        <a14:foregroundMark x1="46380" y1="94073" x2="47362" y2="94073"/>
                        <a14:foregroundMark x1="67975" y1="3633" x2="71534" y2="10516"/>
                        <a14:foregroundMark x1="91902" y1="26960" x2="93129" y2="26195"/>
                        <a14:foregroundMark x1="96687" y1="24665" x2="97178" y2="23709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rot="17734646">
            <a:off x="2145260" y="4648516"/>
            <a:ext cx="1422079" cy="912573"/>
          </a:xfrm>
          <a:prstGeom prst="rect">
            <a:avLst/>
          </a:prstGeom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0CA07DD5-811A-9AE5-DF28-01AD8EB775F9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67840" y="2635602"/>
            <a:ext cx="1539819" cy="1539819"/>
          </a:xfrm>
          <a:prstGeom prst="rect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CC66B60E-29AF-F8EB-1F6C-F6C398ECDE02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63862" y="5871960"/>
            <a:ext cx="3156450" cy="960746"/>
          </a:xfrm>
          <a:prstGeom prst="rect">
            <a:avLst/>
          </a:prstGeo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3ED5E060-F02B-1EA9-98BC-E6BADE80AA91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BEBA8EAE-BF5A-486C-A8C5-ECC9F3942E4B}">
                <a14:imgProps xmlns:a14="http://schemas.microsoft.com/office/drawing/2010/main">
                  <a14:imgLayer r:embed="rId13">
                    <a14:imgEffect>
                      <a14:backgroundRemoval t="3374" b="93065" l="4338" r="96271">
                        <a14:foregroundMark x1="79376" y1="6560" x2="79376" y2="6560"/>
                        <a14:foregroundMark x1="84170" y1="3374" x2="84170" y2="3374"/>
                        <a14:foregroundMark x1="75647" y1="29335" x2="83029" y2="29335"/>
                        <a14:foregroundMark x1="90411" y1="19775" x2="90411" y2="19775"/>
                        <a14:foregroundMark x1="92998" y1="19306" x2="92998" y2="19306"/>
                        <a14:foregroundMark x1="96347" y1="18838" x2="96347" y2="18838"/>
                        <a14:foregroundMark x1="6164" y1="63918" x2="6164" y2="63918"/>
                        <a14:foregroundMark x1="27245" y1="91190" x2="27245" y2="91190"/>
                        <a14:foregroundMark x1="50152" y1="91659" x2="50152" y2="91659"/>
                        <a14:foregroundMark x1="59741" y1="92127" x2="59741" y2="92127"/>
                        <a14:foregroundMark x1="52359" y1="93065" x2="52359" y2="93065"/>
                        <a14:foregroundMark x1="4338" y1="62043" x2="4338" y2="62043"/>
                      </a14:backgroundRemoval>
                    </a14:imgEffect>
                  </a14:imgLayer>
                </a14:imgProps>
              </a:ext>
            </a:extLst>
          </a:blip>
          <a:srcRect l="27260" b="37911"/>
          <a:stretch>
            <a:fillRect/>
          </a:stretch>
        </p:blipFill>
        <p:spPr>
          <a:xfrm flipH="1">
            <a:off x="6871323" y="5545376"/>
            <a:ext cx="710884" cy="602579"/>
          </a:xfrm>
          <a:prstGeom prst="rect">
            <a:avLst/>
          </a:prstGeom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DEBA4D43-ABA1-94BE-B5B0-60CF4C81650A}"/>
              </a:ext>
            </a:extLst>
          </p:cNvPr>
          <p:cNvPicPr>
            <a:picLocks noChangeAspect="1"/>
          </p:cNvPicPr>
          <p:nvPr/>
        </p:nvPicPr>
        <p:blipFill>
          <a:blip r:embed="rId14">
            <a:extLst>
              <a:ext uri="{BEBA8EAE-BF5A-486C-A8C5-ECC9F3942E4B}">
                <a14:imgProps xmlns:a14="http://schemas.microsoft.com/office/drawing/2010/main">
                  <a14:imgLayer r:embed="rId15">
                    <a14:imgEffect>
                      <a14:backgroundRemoval t="6576" b="95692" l="8406" r="91594">
                        <a14:foregroundMark x1="22029" y1="21542" x2="8406" y2="73696"/>
                        <a14:foregroundMark x1="8406" y1="73696" x2="17681" y2="77098"/>
                        <a14:foregroundMark x1="21449" y1="21542" x2="40290" y2="11338"/>
                        <a14:foregroundMark x1="40290" y1="11338" x2="51014" y2="8163"/>
                        <a14:foregroundMark x1="51014" y1="8163" x2="72174" y2="15646"/>
                        <a14:foregroundMark x1="72174" y1="15646" x2="82899" y2="33107"/>
                        <a14:foregroundMark x1="82899" y1="33107" x2="87826" y2="61451"/>
                        <a14:foregroundMark x1="87826" y1="61451" x2="86087" y2="70068"/>
                        <a14:foregroundMark x1="86087" y1="70068" x2="91594" y2="75057"/>
                        <a14:foregroundMark x1="68406" y1="90703" x2="31594" y2="91837"/>
                        <a14:foregroundMark x1="49855" y1="95692" x2="49855" y2="95692"/>
                        <a14:foregroundMark x1="89275" y1="75737" x2="89275" y2="75737"/>
                        <a14:foregroundMark x1="91884" y1="59410" x2="91884" y2="59410"/>
                        <a14:foregroundMark x1="48406" y1="6576" x2="48406" y2="6576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34554" y="3767086"/>
            <a:ext cx="547769" cy="700192"/>
          </a:xfrm>
          <a:prstGeom prst="rect">
            <a:avLst/>
          </a:prstGeom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9CB53982-3A2F-D75E-28EF-476EE4D43EA8}"/>
              </a:ext>
            </a:extLst>
          </p:cNvPr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9112584" y="3284897"/>
            <a:ext cx="1069479" cy="1094643"/>
          </a:xfrm>
          <a:prstGeom prst="rect">
            <a:avLst/>
          </a:prstGeom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7079288D-D885-F57D-4814-D1A9CA3F2C27}"/>
              </a:ext>
            </a:extLst>
          </p:cNvPr>
          <p:cNvPicPr>
            <a:picLocks noChangeAspect="1"/>
          </p:cNvPicPr>
          <p:nvPr/>
        </p:nvPicPr>
        <p:blipFill>
          <a:blip r:embed="rId17">
            <a:extLst>
              <a:ext uri="{BEBA8EAE-BF5A-486C-A8C5-ECC9F3942E4B}">
                <a14:imgProps xmlns:a14="http://schemas.microsoft.com/office/drawing/2010/main">
                  <a14:imgLayer r:embed="rId18">
                    <a14:imgEffect>
                      <a14:backgroundRemoval t="9984" b="89976" l="9297" r="90905">
                        <a14:foregroundMark x1="9297" y1="31164" x2="9297" y2="31164"/>
                        <a14:foregroundMark x1="9943" y1="31164" x2="9458" y2="31164"/>
                        <a14:foregroundMark x1="9458" y1="66653" x2="9297" y2="66653"/>
                        <a14:foregroundMark x1="89774" y1="24252" x2="90905" y2="18795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20186" y="5594345"/>
            <a:ext cx="697619" cy="697619"/>
          </a:xfrm>
          <a:prstGeom prst="rect">
            <a:avLst/>
          </a:prstGeom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5D020964-94F5-8819-CECC-225F289A305E}"/>
              </a:ext>
            </a:extLst>
          </p:cNvPr>
          <p:cNvPicPr>
            <a:picLocks noChangeAspect="1"/>
          </p:cNvPicPr>
          <p:nvPr/>
        </p:nvPicPr>
        <p:blipFill>
          <a:blip r:embed="rId19"/>
          <a:stretch>
            <a:fillRect/>
          </a:stretch>
        </p:blipFill>
        <p:spPr>
          <a:xfrm>
            <a:off x="10710654" y="2796334"/>
            <a:ext cx="1412387" cy="17291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9699334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0DB041D-A9A9-A477-5904-CA480E0E5C3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85888ED8-B1C7-8317-AB43-21894D8FF72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  <p:pic>
        <p:nvPicPr>
          <p:cNvPr id="7" name="Image 6" descr="Une image contenant plante, arbre, bonsaï, Sageretia theezans&#10;&#10;Description générée automatiquement">
            <a:extLst>
              <a:ext uri="{FF2B5EF4-FFF2-40B4-BE49-F238E27FC236}">
                <a16:creationId xmlns:a16="http://schemas.microsoft.com/office/drawing/2014/main" id="{7FD051B5-AF54-8DE1-F724-4750CE54467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64280" y="3783671"/>
            <a:ext cx="3108681" cy="3183364"/>
          </a:xfrm>
          <a:prstGeom prst="rect">
            <a:avLst/>
          </a:prstGeom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8FA001D4-BFE2-4C01-9108-4B634FC35AB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9984" b="89976" l="9297" r="90905">
                        <a14:foregroundMark x1="9297" y1="31164" x2="9297" y2="31164"/>
                        <a14:foregroundMark x1="9943" y1="31164" x2="9458" y2="31164"/>
                        <a14:foregroundMark x1="9458" y1="66653" x2="9297" y2="66653"/>
                        <a14:foregroundMark x1="89774" y1="24252" x2="90905" y2="18795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11799" y="4071735"/>
            <a:ext cx="697619" cy="697619"/>
          </a:xfrm>
          <a:prstGeom prst="rect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B3A5AF1D-940C-9417-9AF1-AC40DB9982B6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3374" b="93065" l="4338" r="96271">
                        <a14:foregroundMark x1="79376" y1="6560" x2="79376" y2="6560"/>
                        <a14:foregroundMark x1="84170" y1="3374" x2="84170" y2="3374"/>
                        <a14:foregroundMark x1="75647" y1="29335" x2="83029" y2="29335"/>
                        <a14:foregroundMark x1="90411" y1="19775" x2="90411" y2="19775"/>
                        <a14:foregroundMark x1="92998" y1="19306" x2="92998" y2="19306"/>
                        <a14:foregroundMark x1="96347" y1="18838" x2="96347" y2="18838"/>
                        <a14:foregroundMark x1="6164" y1="63918" x2="6164" y2="63918"/>
                        <a14:foregroundMark x1="27245" y1="91190" x2="27245" y2="91190"/>
                        <a14:foregroundMark x1="50152" y1="91659" x2="50152" y2="91659"/>
                        <a14:foregroundMark x1="59741" y1="92127" x2="59741" y2="92127"/>
                        <a14:foregroundMark x1="52359" y1="93065" x2="52359" y2="93065"/>
                        <a14:foregroundMark x1="4338" y1="62043" x2="4338" y2="62043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8801846" y="5375354"/>
            <a:ext cx="1721874" cy="1398204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8AF8FB9E-8685-1B56-4AE8-CA5A0B23C2DA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61245" y="4382465"/>
            <a:ext cx="1197052" cy="1197052"/>
          </a:xfrm>
          <a:prstGeom prst="rect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A6F21A00-69C3-029D-6A92-A29C7367FC56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backgroundRemoval t="6576" b="95692" l="8406" r="91594">
                        <a14:foregroundMark x1="22029" y1="21542" x2="8406" y2="73696"/>
                        <a14:foregroundMark x1="8406" y1="73696" x2="17681" y2="77098"/>
                        <a14:foregroundMark x1="21449" y1="21542" x2="40290" y2="11338"/>
                        <a14:foregroundMark x1="40290" y1="11338" x2="51014" y2="8163"/>
                        <a14:foregroundMark x1="51014" y1="8163" x2="72174" y2="15646"/>
                        <a14:foregroundMark x1="72174" y1="15646" x2="82899" y2="33107"/>
                        <a14:foregroundMark x1="82899" y1="33107" x2="87826" y2="61451"/>
                        <a14:foregroundMark x1="87826" y1="61451" x2="86087" y2="70068"/>
                        <a14:foregroundMark x1="86087" y1="70068" x2="91594" y2="75057"/>
                        <a14:foregroundMark x1="68406" y1="90703" x2="31594" y2="91837"/>
                        <a14:foregroundMark x1="49855" y1="95692" x2="49855" y2="95692"/>
                        <a14:foregroundMark x1="89275" y1="75737" x2="89275" y2="75737"/>
                        <a14:foregroundMark x1="91884" y1="59410" x2="91884" y2="59410"/>
                        <a14:foregroundMark x1="48406" y1="6576" x2="48406" y2="6576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97018" y="5862299"/>
            <a:ext cx="699284" cy="893868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FF8F3963-12C3-6731-9C94-432E538269C0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40568" y="5897254"/>
            <a:ext cx="3156450" cy="960746"/>
          </a:xfrm>
          <a:prstGeom prst="rect">
            <a:avLst/>
          </a:prstGeo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99FBD32B-357B-17AA-2695-5611EDEFCA3A}"/>
              </a:ext>
            </a:extLst>
          </p:cNvPr>
          <p:cNvPicPr>
            <a:picLocks noChangeAspect="1"/>
          </p:cNvPicPr>
          <p:nvPr/>
        </p:nvPicPr>
        <p:blipFill>
          <a:blip r:embed="rId12"/>
          <a:srcRect l="26580" t="20761" r="-703" b="34457"/>
          <a:stretch>
            <a:fillRect/>
          </a:stretch>
        </p:blipFill>
        <p:spPr>
          <a:xfrm>
            <a:off x="3814917" y="5636157"/>
            <a:ext cx="929426" cy="561522"/>
          </a:xfrm>
          <a:prstGeom prst="rect">
            <a:avLst/>
          </a:prstGeom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8A31E563-A3D9-E9F0-B3C3-CD0CD4875387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BEBA8EAE-BF5A-486C-A8C5-ECC9F3942E4B}">
                <a14:imgProps xmlns:a14="http://schemas.microsoft.com/office/drawing/2010/main">
                  <a14:imgLayer r:embed="rId14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71059" y="5290913"/>
            <a:ext cx="960746" cy="960746"/>
          </a:xfrm>
          <a:prstGeom prst="rect">
            <a:avLst/>
          </a:prstGeom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447DBD17-644A-B3E5-E460-4C4427849DD2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01018" y="4670206"/>
            <a:ext cx="2187794" cy="2187794"/>
          </a:xfrm>
          <a:prstGeom prst="rect">
            <a:avLst/>
          </a:prstGeom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45089553-8287-CB06-2EFC-324B959B91D9}"/>
              </a:ext>
            </a:extLst>
          </p:cNvPr>
          <p:cNvPicPr>
            <a:picLocks noChangeAspect="1"/>
          </p:cNvPicPr>
          <p:nvPr/>
        </p:nvPicPr>
        <p:blipFill>
          <a:blip r:embed="rId16">
            <a:extLst>
              <a:ext uri="{BEBA8EAE-BF5A-486C-A8C5-ECC9F3942E4B}">
                <a14:imgProps xmlns:a14="http://schemas.microsoft.com/office/drawing/2010/main">
                  <a14:imgLayer r:embed="rId17">
                    <a14:imgEffect>
                      <a14:backgroundRemoval t="9934" b="94702" l="8125" r="90000">
                        <a14:foregroundMark x1="23875" y1="23179" x2="30375" y2="27947"/>
                        <a14:foregroundMark x1="60875" y1="13113" x2="65625" y2="10331"/>
                        <a14:foregroundMark x1="28500" y1="23179" x2="25875" y2="27417"/>
                        <a14:foregroundMark x1="89375" y1="59868" x2="89625" y2="69669"/>
                        <a14:foregroundMark x1="76625" y1="91523" x2="72000" y2="93113"/>
                        <a14:foregroundMark x1="50750" y1="93907" x2="50625" y2="94702"/>
                        <a14:foregroundMark x1="8875" y1="33377" x2="8125" y2="45430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4969121" y="5077963"/>
            <a:ext cx="831085" cy="784336"/>
          </a:xfrm>
          <a:prstGeom prst="rect">
            <a:avLst/>
          </a:prstGeom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10ED0AD3-8BD1-5684-A317-25EF20BBB47D}"/>
              </a:ext>
            </a:extLst>
          </p:cNvPr>
          <p:cNvPicPr>
            <a:picLocks noChangeAspect="1"/>
          </p:cNvPicPr>
          <p:nvPr/>
        </p:nvPicPr>
        <p:blipFill>
          <a:blip r:embed="rId18">
            <a:extLst>
              <a:ext uri="{BEBA8EAE-BF5A-486C-A8C5-ECC9F3942E4B}">
                <a14:imgProps xmlns:a14="http://schemas.microsoft.com/office/drawing/2010/main">
                  <a14:imgLayer r:embed="rId19">
                    <a14:imgEffect>
                      <a14:backgroundRemoval t="3633" b="94073" l="4540" r="97178">
                        <a14:foregroundMark x1="9080" y1="79541" x2="4540" y2="80115"/>
                        <a14:foregroundMark x1="41472" y1="90440" x2="46503" y2="91205"/>
                        <a14:foregroundMark x1="29080" y1="92925" x2="29080" y2="92925"/>
                        <a14:foregroundMark x1="46380" y1="94073" x2="47362" y2="94073"/>
                        <a14:foregroundMark x1="67975" y1="3633" x2="71534" y2="10516"/>
                        <a14:foregroundMark x1="91902" y1="26960" x2="93129" y2="26195"/>
                        <a14:foregroundMark x1="96687" y1="24665" x2="97178" y2="23709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rot="17734646">
            <a:off x="1739533" y="5842880"/>
            <a:ext cx="721741" cy="463154"/>
          </a:xfrm>
          <a:prstGeom prst="rect">
            <a:avLst/>
          </a:prstGeom>
        </p:spPr>
      </p:pic>
      <p:pic>
        <p:nvPicPr>
          <p:cNvPr id="14" name="Image 13" descr="Une image contenant ciel, lune, Jeu PC, objet astronomique&#10;&#10;Description générée automatiquement">
            <a:extLst>
              <a:ext uri="{FF2B5EF4-FFF2-40B4-BE49-F238E27FC236}">
                <a16:creationId xmlns:a16="http://schemas.microsoft.com/office/drawing/2014/main" id="{9C607B43-F1C2-6C6B-3D94-F15A9AC94D34}"/>
              </a:ext>
            </a:extLst>
          </p:cNvPr>
          <p:cNvPicPr>
            <a:picLocks noChangeAspect="1"/>
          </p:cNvPicPr>
          <p:nvPr/>
        </p:nvPicPr>
        <p:blipFill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2226"/>
            <a:ext cx="12192000" cy="6815774"/>
          </a:xfrm>
          <a:prstGeom prst="rect">
            <a:avLst/>
          </a:prstGeom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AAB163C4-E1B1-93DE-D7AF-DFD79B0023E1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90234" y="2819253"/>
            <a:ext cx="1563212" cy="1563212"/>
          </a:xfrm>
          <a:prstGeom prst="rect">
            <a:avLst/>
          </a:prstGeom>
        </p:spPr>
      </p:pic>
      <p:pic>
        <p:nvPicPr>
          <p:cNvPr id="17" name="Image 16" descr="Une image contenant plante, arbre, bonsaï, Sageretia theezans&#10;&#10;Description générée automatiquement">
            <a:extLst>
              <a:ext uri="{FF2B5EF4-FFF2-40B4-BE49-F238E27FC236}">
                <a16:creationId xmlns:a16="http://schemas.microsoft.com/office/drawing/2014/main" id="{D6619CA7-A787-6C99-E753-23B519E8C4B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93663" y="3097161"/>
            <a:ext cx="1292336" cy="1323383"/>
          </a:xfrm>
          <a:prstGeom prst="rect">
            <a:avLst/>
          </a:prstGeom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257F58CC-8F73-121A-F02E-AA4EEA793BD2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82383" y="6250045"/>
            <a:ext cx="1927035" cy="586542"/>
          </a:xfrm>
          <a:prstGeom prst="rect">
            <a:avLst/>
          </a:prstGeom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FB6D5A78-F842-06A4-89AA-405AC128264C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BEBA8EAE-BF5A-486C-A8C5-ECC9F3942E4B}">
                <a14:imgProps xmlns:a14="http://schemas.microsoft.com/office/drawing/2010/main">
                  <a14:imgLayer r:embed="rId14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47072" y="3706646"/>
            <a:ext cx="963560" cy="963560"/>
          </a:xfrm>
          <a:prstGeom prst="rect">
            <a:avLst/>
          </a:prstGeom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AB68AA44-5BD5-4EA2-E039-4F11513943DC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backgroundRemoval t="6576" b="95692" l="8406" r="91594">
                        <a14:foregroundMark x1="22029" y1="21542" x2="8406" y2="73696"/>
                        <a14:foregroundMark x1="8406" y1="73696" x2="17681" y2="77098"/>
                        <a14:foregroundMark x1="21449" y1="21542" x2="40290" y2="11338"/>
                        <a14:foregroundMark x1="40290" y1="11338" x2="51014" y2="8163"/>
                        <a14:foregroundMark x1="51014" y1="8163" x2="72174" y2="15646"/>
                        <a14:foregroundMark x1="72174" y1="15646" x2="82899" y2="33107"/>
                        <a14:foregroundMark x1="82899" y1="33107" x2="87826" y2="61451"/>
                        <a14:foregroundMark x1="87826" y1="61451" x2="86087" y2="70068"/>
                        <a14:foregroundMark x1="86087" y1="70068" x2="91594" y2="75057"/>
                        <a14:foregroundMark x1="68406" y1="90703" x2="31594" y2="91837"/>
                        <a14:foregroundMark x1="49855" y1="95692" x2="49855" y2="95692"/>
                        <a14:foregroundMark x1="89275" y1="75737" x2="89275" y2="75737"/>
                        <a14:foregroundMark x1="91884" y1="59410" x2="91884" y2="59410"/>
                        <a14:foregroundMark x1="48406" y1="6576" x2="48406" y2="6576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71000" y="3597550"/>
            <a:ext cx="699284" cy="893868"/>
          </a:xfrm>
          <a:prstGeom prst="rect">
            <a:avLst/>
          </a:prstGeom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E8C1D6BC-B50B-C6A9-94BD-8B56AB7E01C5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500797" y="2903980"/>
            <a:ext cx="1179088" cy="1179088"/>
          </a:xfrm>
          <a:prstGeom prst="rect">
            <a:avLst/>
          </a:prstGeom>
        </p:spPr>
      </p:pic>
      <p:pic>
        <p:nvPicPr>
          <p:cNvPr id="22" name="Image 21">
            <a:extLst>
              <a:ext uri="{FF2B5EF4-FFF2-40B4-BE49-F238E27FC236}">
                <a16:creationId xmlns:a16="http://schemas.microsoft.com/office/drawing/2014/main" id="{46248B76-CA94-28EE-7E7C-24A7BA1E6E88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3374" b="93065" l="4338" r="96271">
                        <a14:foregroundMark x1="79376" y1="6560" x2="79376" y2="6560"/>
                        <a14:foregroundMark x1="84170" y1="3374" x2="84170" y2="3374"/>
                        <a14:foregroundMark x1="75647" y1="29335" x2="83029" y2="29335"/>
                        <a14:foregroundMark x1="90411" y1="19775" x2="90411" y2="19775"/>
                        <a14:foregroundMark x1="92998" y1="19306" x2="92998" y2="19306"/>
                        <a14:foregroundMark x1="96347" y1="18838" x2="96347" y2="18838"/>
                        <a14:foregroundMark x1="6164" y1="63918" x2="6164" y2="63918"/>
                        <a14:foregroundMark x1="27245" y1="91190" x2="27245" y2="91190"/>
                        <a14:foregroundMark x1="50152" y1="91659" x2="50152" y2="91659"/>
                        <a14:foregroundMark x1="59741" y1="92127" x2="59741" y2="92127"/>
                        <a14:foregroundMark x1="52359" y1="93065" x2="52359" y2="93065"/>
                        <a14:foregroundMark x1="4338" y1="62043" x2="4338" y2="62043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38110" y="2847693"/>
            <a:ext cx="1287701" cy="1045645"/>
          </a:xfrm>
          <a:prstGeom prst="rect">
            <a:avLst/>
          </a:prstGeom>
        </p:spPr>
      </p:pic>
      <p:pic>
        <p:nvPicPr>
          <p:cNvPr id="23" name="Image 22" descr="Une image contenant bâtiment, porte, maison, architecture&#10;&#10;Le contenu généré par l’IA peut être incorrect.">
            <a:extLst>
              <a:ext uri="{FF2B5EF4-FFF2-40B4-BE49-F238E27FC236}">
                <a16:creationId xmlns:a16="http://schemas.microsoft.com/office/drawing/2014/main" id="{0022ACA3-2452-1B8B-CF69-D9B7C286EDDB}"/>
              </a:ext>
            </a:extLst>
          </p:cNvPr>
          <p:cNvPicPr>
            <a:picLocks noChangeAspect="1"/>
          </p:cNvPicPr>
          <p:nvPr/>
        </p:nvPicPr>
        <p:blipFill>
          <a:blip r:embed="rId21">
            <a:extLst>
              <a:ext uri="{BEBA8EAE-BF5A-486C-A8C5-ECC9F3942E4B}">
                <a14:imgProps xmlns:a14="http://schemas.microsoft.com/office/drawing/2010/main">
                  <a14:imgLayer r:embed="rId22">
                    <a14:imgEffect>
                      <a14:backgroundRemoval t="9961" b="89844" l="9961" r="95313">
                        <a14:foregroundMark x1="15039" y1="25488" x2="16992" y2="25000"/>
                        <a14:foregroundMark x1="27344" y1="23438" x2="41992" y2="19824"/>
                        <a14:foregroundMark x1="62109" y1="24707" x2="72461" y2="32813"/>
                        <a14:foregroundMark x1="72461" y1="32813" x2="84473" y2="36719"/>
                        <a14:foregroundMark x1="84473" y1="36719" x2="89746" y2="44043"/>
                        <a14:foregroundMark x1="89746" y1="44043" x2="88086" y2="55371"/>
                        <a14:foregroundMark x1="88086" y1="55371" x2="92676" y2="80762"/>
                        <a14:foregroundMark x1="95313" y1="83887" x2="95313" y2="83008"/>
                        <a14:foregroundMark x1="27344" y1="78027" x2="15918" y2="66504"/>
                        <a14:foregroundMark x1="15918" y1="66504" x2="24414" y2="47168"/>
                        <a14:foregroundMark x1="24414" y1="47168" x2="18555" y2="25781"/>
                        <a14:foregroundMark x1="16504" y1="28027" x2="11914" y2="74121"/>
                        <a14:foregroundMark x1="11914" y1="74121" x2="14453" y2="77344"/>
                        <a14:foregroundMark x1="11621" y1="78809" x2="23438" y2="80566"/>
                        <a14:foregroundMark x1="11914" y1="27539" x2="13867" y2="27539"/>
                        <a14:foregroundMark x1="18164" y1="24023" x2="19336" y2="23438"/>
                        <a14:foregroundMark x1="13867" y1="26367" x2="12500" y2="27441"/>
                        <a14:foregroundMark x1="11230" y1="28027" x2="11230" y2="28027"/>
                        <a14:backgroundMark x1="17090" y1="85742" x2="18848" y2="87012"/>
                        <a14:backgroundMark x1="23438" y1="87402" x2="24219" y2="87598"/>
                        <a14:backgroundMark x1="25293" y1="87305" x2="25293" y2="87305"/>
                        <a14:backgroundMark x1="26172" y1="87695" x2="26172" y2="87695"/>
                        <a14:backgroundMark x1="95508" y1="83984" x2="95508" y2="83984"/>
                        <a14:backgroundMark x1="95508" y1="83301" x2="95508" y2="83301"/>
                        <a14:backgroundMark x1="95508" y1="84277" x2="95801" y2="83594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3078948" y="4083027"/>
            <a:ext cx="3183364" cy="3183364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162ED427-D99E-210C-EC9E-3C68A361815B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597194" y="5470131"/>
            <a:ext cx="1197052" cy="1197052"/>
          </a:xfrm>
          <a:prstGeom prst="rect">
            <a:avLst/>
          </a:prstGeom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E3556AE0-C105-7AF9-0D17-1B748A83AC05}"/>
              </a:ext>
            </a:extLst>
          </p:cNvPr>
          <p:cNvPicPr>
            <a:picLocks noChangeAspect="1"/>
          </p:cNvPicPr>
          <p:nvPr/>
        </p:nvPicPr>
        <p:blipFill>
          <a:blip r:embed="rId16">
            <a:extLst>
              <a:ext uri="{BEBA8EAE-BF5A-486C-A8C5-ECC9F3942E4B}">
                <a14:imgProps xmlns:a14="http://schemas.microsoft.com/office/drawing/2010/main">
                  <a14:imgLayer r:embed="rId17">
                    <a14:imgEffect>
                      <a14:backgroundRemoval t="9934" b="94702" l="8125" r="90000">
                        <a14:foregroundMark x1="23875" y1="23179" x2="30375" y2="27947"/>
                        <a14:foregroundMark x1="60875" y1="13113" x2="65625" y2="10331"/>
                        <a14:foregroundMark x1="28500" y1="23179" x2="25875" y2="27417"/>
                        <a14:foregroundMark x1="89375" y1="59868" x2="89625" y2="69669"/>
                        <a14:foregroundMark x1="76625" y1="91523" x2="72000" y2="93113"/>
                        <a14:foregroundMark x1="50750" y1="93907" x2="50625" y2="94702"/>
                        <a14:foregroundMark x1="8875" y1="33377" x2="8125" y2="45430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4912411" y="4337183"/>
            <a:ext cx="831085" cy="784336"/>
          </a:xfrm>
          <a:prstGeom prst="rect">
            <a:avLst/>
          </a:prstGeom>
        </p:spPr>
      </p:pic>
      <p:pic>
        <p:nvPicPr>
          <p:cNvPr id="26" name="Image 25">
            <a:extLst>
              <a:ext uri="{FF2B5EF4-FFF2-40B4-BE49-F238E27FC236}">
                <a16:creationId xmlns:a16="http://schemas.microsoft.com/office/drawing/2014/main" id="{8B866456-DFAD-530B-3C1F-5CB5130AD6F5}"/>
              </a:ext>
            </a:extLst>
          </p:cNvPr>
          <p:cNvPicPr>
            <a:picLocks noChangeAspect="1"/>
          </p:cNvPicPr>
          <p:nvPr/>
        </p:nvPicPr>
        <p:blipFill>
          <a:blip r:embed="rId18">
            <a:extLst>
              <a:ext uri="{BEBA8EAE-BF5A-486C-A8C5-ECC9F3942E4B}">
                <a14:imgProps xmlns:a14="http://schemas.microsoft.com/office/drawing/2010/main">
                  <a14:imgLayer r:embed="rId19">
                    <a14:imgEffect>
                      <a14:backgroundRemoval t="3633" b="94073" l="4540" r="97178">
                        <a14:foregroundMark x1="9080" y1="79541" x2="4540" y2="80115"/>
                        <a14:foregroundMark x1="41472" y1="90440" x2="46503" y2="91205"/>
                        <a14:foregroundMark x1="29080" y1="92925" x2="29080" y2="92925"/>
                        <a14:foregroundMark x1="46380" y1="94073" x2="47362" y2="94073"/>
                        <a14:foregroundMark x1="67975" y1="3633" x2="71534" y2="10516"/>
                        <a14:foregroundMark x1="91902" y1="26960" x2="93129" y2="26195"/>
                        <a14:foregroundMark x1="96687" y1="24665" x2="97178" y2="23709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rot="17539856">
            <a:off x="11215651" y="3683585"/>
            <a:ext cx="481926" cy="309260"/>
          </a:xfrm>
          <a:prstGeom prst="rect">
            <a:avLst/>
          </a:prstGeom>
        </p:spPr>
      </p:pic>
      <p:pic>
        <p:nvPicPr>
          <p:cNvPr id="27" name="Image 26">
            <a:extLst>
              <a:ext uri="{FF2B5EF4-FFF2-40B4-BE49-F238E27FC236}">
                <a16:creationId xmlns:a16="http://schemas.microsoft.com/office/drawing/2014/main" id="{1E6B1F88-3A60-22CB-485B-759A998246B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9984" b="89976" l="9297" r="90905">
                        <a14:foregroundMark x1="9297" y1="31164" x2="9297" y2="31164"/>
                        <a14:foregroundMark x1="9943" y1="31164" x2="9458" y2="31164"/>
                        <a14:foregroundMark x1="9458" y1="66653" x2="9297" y2="66653"/>
                        <a14:foregroundMark x1="89774" y1="24252" x2="90905" y2="18795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40627" y="6194506"/>
            <a:ext cx="697619" cy="6976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14507778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236717D-A0A0-F78E-03EA-4369D4C73BA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Image 13" descr="Une image contenant peinture, maison, art, illustration&#10;&#10;Description générée automatiquement">
            <a:extLst>
              <a:ext uri="{FF2B5EF4-FFF2-40B4-BE49-F238E27FC236}">
                <a16:creationId xmlns:a16="http://schemas.microsoft.com/office/drawing/2014/main" id="{C1CC09BE-B924-D607-D8EE-AD9E66BC4B1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7" name="Image 6" descr="Une image contenant plante, arbre, bonsaï, Sageretia theezans&#10;&#10;Description générée automatiquement">
            <a:extLst>
              <a:ext uri="{FF2B5EF4-FFF2-40B4-BE49-F238E27FC236}">
                <a16:creationId xmlns:a16="http://schemas.microsoft.com/office/drawing/2014/main" id="{2D77A824-DACC-25F1-AF1D-0C5B6EB1631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64279" y="4462923"/>
            <a:ext cx="2445364" cy="2504111"/>
          </a:xfrm>
          <a:prstGeom prst="rect">
            <a:avLst/>
          </a:prstGeom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710C6139-29C6-0136-B379-56DB0BC8B80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9984" b="89976" l="9297" r="90905">
                        <a14:foregroundMark x1="9297" y1="31164" x2="9297" y2="31164"/>
                        <a14:foregroundMark x1="9943" y1="31164" x2="9458" y2="31164"/>
                        <a14:foregroundMark x1="9458" y1="66653" x2="9297" y2="66653"/>
                        <a14:foregroundMark x1="89774" y1="24252" x2="90905" y2="18795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2682208">
            <a:off x="10450095" y="5731991"/>
            <a:ext cx="697619" cy="697619"/>
          </a:xfrm>
          <a:prstGeom prst="rect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DDC2DF1A-F2B3-AD7B-45F7-287263BAFF1E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3374" b="93065" l="4338" r="96271">
                        <a14:foregroundMark x1="79376" y1="6560" x2="79376" y2="6560"/>
                        <a14:foregroundMark x1="84170" y1="3374" x2="84170" y2="3374"/>
                        <a14:foregroundMark x1="75647" y1="29335" x2="83029" y2="29335"/>
                        <a14:foregroundMark x1="90411" y1="19775" x2="90411" y2="19775"/>
                        <a14:foregroundMark x1="92998" y1="19306" x2="92998" y2="19306"/>
                        <a14:foregroundMark x1="96347" y1="18838" x2="96347" y2="18838"/>
                        <a14:foregroundMark x1="6164" y1="63918" x2="6164" y2="63918"/>
                        <a14:foregroundMark x1="27245" y1="91190" x2="27245" y2="91190"/>
                        <a14:foregroundMark x1="50152" y1="91659" x2="50152" y2="91659"/>
                        <a14:foregroundMark x1="59741" y1="92127" x2="59741" y2="92127"/>
                        <a14:foregroundMark x1="52359" y1="93065" x2="52359" y2="93065"/>
                        <a14:foregroundMark x1="4338" y1="62043" x2="4338" y2="62043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730545" y="5939799"/>
            <a:ext cx="1197892" cy="972718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80F99D82-DDFA-E624-63A5-17401963790B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772069" y="1255807"/>
            <a:ext cx="1197052" cy="1197052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6BD94BA1-A2AC-6DEB-4529-FACE759B94E3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40524" y="5983796"/>
            <a:ext cx="2936728" cy="893868"/>
          </a:xfrm>
          <a:prstGeom prst="rect">
            <a:avLst/>
          </a:prstGeom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88955ABD-2E6B-BB56-F5EA-1A66C48D5DF9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BEBA8EAE-BF5A-486C-A8C5-ECC9F3942E4B}">
                <a14:imgProps xmlns:a14="http://schemas.microsoft.com/office/drawing/2010/main">
                  <a14:imgLayer r:embed="rId11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40082" t="7311" r="9290" b="40083"/>
          <a:stretch>
            <a:fillRect/>
          </a:stretch>
        </p:blipFill>
        <p:spPr>
          <a:xfrm>
            <a:off x="7245213" y="5648971"/>
            <a:ext cx="589465" cy="612498"/>
          </a:xfrm>
          <a:prstGeom prst="rect">
            <a:avLst/>
          </a:prstGeom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5098AE32-7F97-EAB1-522F-81C0513FB0B1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01018" y="4670206"/>
            <a:ext cx="2187794" cy="2187794"/>
          </a:xfrm>
          <a:prstGeom prst="rect">
            <a:avLst/>
          </a:prstGeom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034B23FB-1BD8-4A4F-02C8-782FFB6BC539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BEBA8EAE-BF5A-486C-A8C5-ECC9F3942E4B}">
                <a14:imgProps xmlns:a14="http://schemas.microsoft.com/office/drawing/2010/main">
                  <a14:imgLayer r:embed="rId14">
                    <a14:imgEffect>
                      <a14:backgroundRemoval t="9934" b="94702" l="8125" r="90000">
                        <a14:foregroundMark x1="23875" y1="23179" x2="30375" y2="27947"/>
                        <a14:foregroundMark x1="60875" y1="13113" x2="65625" y2="10331"/>
                        <a14:foregroundMark x1="28500" y1="23179" x2="25875" y2="27417"/>
                        <a14:foregroundMark x1="89375" y1="59868" x2="89625" y2="69669"/>
                        <a14:foregroundMark x1="76625" y1="91523" x2="72000" y2="93113"/>
                        <a14:foregroundMark x1="50750" y1="93907" x2="50625" y2="94702"/>
                        <a14:foregroundMark x1="8875" y1="33377" x2="8125" y2="45430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3539510" y="1462165"/>
            <a:ext cx="831085" cy="784336"/>
          </a:xfrm>
          <a:prstGeom prst="rect">
            <a:avLst/>
          </a:prstGeom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D776D547-ABF6-BEC9-9CFA-0562090D4A83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BEBA8EAE-BF5A-486C-A8C5-ECC9F3942E4B}">
                <a14:imgProps xmlns:a14="http://schemas.microsoft.com/office/drawing/2010/main">
                  <a14:imgLayer r:embed="rId16">
                    <a14:imgEffect>
                      <a14:backgroundRemoval t="3633" b="94073" l="4540" r="97178">
                        <a14:foregroundMark x1="9080" y1="79541" x2="4540" y2="80115"/>
                        <a14:foregroundMark x1="41472" y1="90440" x2="46503" y2="91205"/>
                        <a14:foregroundMark x1="29080" y1="92925" x2="29080" y2="92925"/>
                        <a14:foregroundMark x1="46380" y1="94073" x2="47362" y2="94073"/>
                        <a14:foregroundMark x1="67975" y1="3633" x2="71534" y2="10516"/>
                        <a14:foregroundMark x1="91902" y1="26960" x2="93129" y2="26195"/>
                        <a14:foregroundMark x1="96687" y1="24665" x2="97178" y2="23709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rot="17734646">
            <a:off x="1260432" y="5752219"/>
            <a:ext cx="721741" cy="463154"/>
          </a:xfrm>
          <a:prstGeom prst="rect">
            <a:avLst/>
          </a:prstGeom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8DB9449D-242F-161C-8AE3-A8B0CE39767D}"/>
              </a:ext>
            </a:extLst>
          </p:cNvPr>
          <p:cNvPicPr>
            <a:picLocks noChangeAspect="1"/>
          </p:cNvPicPr>
          <p:nvPr/>
        </p:nvPicPr>
        <p:blipFill>
          <a:blip r:embed="rId17">
            <a:extLst>
              <a:ext uri="{BEBA8EAE-BF5A-486C-A8C5-ECC9F3942E4B}">
                <a14:imgProps xmlns:a14="http://schemas.microsoft.com/office/drawing/2010/main">
                  <a14:imgLayer r:embed="rId18">
                    <a14:imgEffect>
                      <a14:backgroundRemoval t="6576" b="95692" l="8406" r="91594">
                        <a14:foregroundMark x1="22029" y1="21542" x2="8406" y2="73696"/>
                        <a14:foregroundMark x1="8406" y1="73696" x2="17681" y2="77098"/>
                        <a14:foregroundMark x1="21449" y1="21542" x2="40290" y2="11338"/>
                        <a14:foregroundMark x1="40290" y1="11338" x2="51014" y2="8163"/>
                        <a14:foregroundMark x1="51014" y1="8163" x2="72174" y2="15646"/>
                        <a14:foregroundMark x1="72174" y1="15646" x2="82899" y2="33107"/>
                        <a14:foregroundMark x1="82899" y1="33107" x2="87826" y2="61451"/>
                        <a14:foregroundMark x1="87826" y1="61451" x2="86087" y2="70068"/>
                        <a14:foregroundMark x1="86087" y1="70068" x2="91594" y2="75057"/>
                        <a14:foregroundMark x1="68406" y1="90703" x2="31594" y2="91837"/>
                        <a14:foregroundMark x1="49855" y1="95692" x2="49855" y2="95692"/>
                        <a14:foregroundMark x1="89275" y1="75737" x2="89275" y2="75737"/>
                        <a14:foregroundMark x1="91884" y1="59410" x2="91884" y2="59410"/>
                        <a14:foregroundMark x1="48406" y1="6576" x2="48406" y2="6576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70419" y="5558310"/>
            <a:ext cx="512876" cy="6555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50865065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A7888F7-9810-B531-30C0-75C65047C6A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ZoneTexte 4">
            <a:extLst>
              <a:ext uri="{FF2B5EF4-FFF2-40B4-BE49-F238E27FC236}">
                <a16:creationId xmlns:a16="http://schemas.microsoft.com/office/drawing/2014/main" id="{27CD2ACE-0909-3E44-8C32-9398192F1A5E}"/>
              </a:ext>
            </a:extLst>
          </p:cNvPr>
          <p:cNvSpPr txBox="1"/>
          <p:nvPr/>
        </p:nvSpPr>
        <p:spPr>
          <a:xfrm>
            <a:off x="3046476" y="1036296"/>
            <a:ext cx="6099048" cy="203132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fr-FR" sz="4400" dirty="0">
                <a:solidFill>
                  <a:srgbClr val="ED7D31">
                    <a:lumMod val="50000"/>
                  </a:srgbClr>
                </a:solidFill>
                <a:latin typeface="Aharoni" panose="02010803020104030203" pitchFamily="2" charset="-79"/>
                <a:ea typeface="+mj-ea"/>
                <a:cs typeface="Aharoni" panose="02010803020104030203" pitchFamily="2" charset="-79"/>
              </a:rPr>
              <a:t>Second part</a:t>
            </a:r>
          </a:p>
          <a:p>
            <a:pPr algn="ctr"/>
            <a:endParaRPr lang="fr-FR" dirty="0">
              <a:solidFill>
                <a:srgbClr val="ED7D31">
                  <a:lumMod val="50000"/>
                </a:srgbClr>
              </a:solidFill>
              <a:latin typeface="Aharoni" panose="02010803020104030203" pitchFamily="2" charset="-79"/>
              <a:ea typeface="+mj-ea"/>
              <a:cs typeface="Aharoni" panose="02010803020104030203" pitchFamily="2" charset="-79"/>
            </a:endParaRPr>
          </a:p>
          <a:p>
            <a:pPr algn="ctr"/>
            <a:r>
              <a:rPr kumimoji="0" lang="fr-FR" sz="4400" b="0" i="0" u="none" strike="noStrike" kern="1200" cap="none" spc="0" normalizeH="0" baseline="0" noProof="0" dirty="0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Aharoni" panose="02010803020104030203" pitchFamily="2" charset="-79"/>
                <a:ea typeface="+mj-ea"/>
                <a:cs typeface="Aharoni" panose="02010803020104030203" pitchFamily="2" charset="-79"/>
              </a:rPr>
              <a:t/>
            </a:r>
          </a:p>
          <a:p>
            <a:endParaRPr lang="fr-FR" sz="2000" dirty="0"/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57963BAD-6276-FE26-9841-6AECB885A767}"/>
              </a:ext>
            </a:extLst>
          </p:cNvPr>
          <p:cNvSpPr txBox="1"/>
          <p:nvPr/>
        </p:nvSpPr>
        <p:spPr>
          <a:xfrm>
            <a:off x="6604820" y="3225500"/>
            <a:ext cx="5372928" cy="304698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/>
            </a:pPr>
            <a:r>
              <a:rPr lang="fr-FR" sz="2400" b="1" dirty="0">
                <a:solidFill>
                  <a:srgbClr val="FFC000">
                    <a:lumMod val="50000"/>
                  </a:srgbClr>
                </a:solidFill>
                <a:latin typeface="Harrington" panose="04040505050A02020702" pitchFamily="82" charset="0"/>
              </a:rPr>
              <a:t/>
            </a:r>
          </a:p>
          <a:p>
            <a:pPr>
              <a:defRPr/>
            </a:pPr>
            <a:r>
              <a:rPr lang="fr-FR" sz="2400" b="1" dirty="0">
                <a:solidFill>
                  <a:prstClr val="black"/>
                </a:solidFill>
                <a:latin typeface="Harrington" panose="04040505050A02020702" pitchFamily="82" charset="0"/>
              </a:rPr>
              <a:t/>
            </a:r>
            <a:r>
              <a:rPr lang="fr-FR" sz="2400" b="1" dirty="0" err="1">
                <a:solidFill>
                  <a:prstClr val="black"/>
                </a:solidFill>
                <a:latin typeface="Harrington" panose="04040505050A02020702" pitchFamily="82" charset="0"/>
              </a:rPr>
              <a:t/>
            </a:r>
            <a:r>
              <a:rPr lang="fr-FR" sz="2400" b="1" dirty="0">
                <a:solidFill>
                  <a:prstClr val="black"/>
                </a:solidFill>
                <a:latin typeface="Harrington" panose="04040505050A02020702" pitchFamily="82" charset="0"/>
              </a:rPr>
              <a:t/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FFC000">
                    <a:lumMod val="50000"/>
                  </a:srgbClr>
                </a:solidFill>
                <a:effectLst/>
                <a:uLnTx/>
                <a:uFillTx/>
                <a:latin typeface="Harrington" panose="04040505050A02020702" pitchFamily="82" charset="0"/>
                <a:ea typeface="+mn-ea"/>
                <a:cs typeface="+mn-cs"/>
              </a:rPr>
              <a:t/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Harrington" panose="04040505050A02020702" pitchFamily="82" charset="0"/>
                <a:ea typeface="+mn-ea"/>
                <a:cs typeface="+mn-cs"/>
              </a:rPr>
              <a:t/>
            </a:r>
            <a:r>
              <a:rPr kumimoji="0" lang="fr-FR" sz="24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Harrington" panose="04040505050A02020702" pitchFamily="82" charset="0"/>
                <a:ea typeface="+mn-ea"/>
                <a:cs typeface="+mn-cs"/>
              </a:rPr>
              <a:t/>
            </a: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Harrington" panose="04040505050A02020702" pitchFamily="82" charset="0"/>
                <a:ea typeface="+mn-ea"/>
                <a:cs typeface="+mn-cs"/>
              </a:rPr>
              <a:t/>
            </a:r>
          </a:p>
        </p:txBody>
      </p:sp>
      <p:pic>
        <p:nvPicPr>
          <p:cNvPr id="2" name="Image 1" descr="Une image contenant texte, clipart&#10;&#10;Description générée automatiquement">
            <a:extLst>
              <a:ext uri="{FF2B5EF4-FFF2-40B4-BE49-F238E27FC236}">
                <a16:creationId xmlns:a16="http://schemas.microsoft.com/office/drawing/2014/main" id="{397519A7-3CAC-591A-C568-0A5AF5BE7CA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2679835" cy="954844"/>
          </a:xfrm>
          <a:prstGeom prst="rect">
            <a:avLst/>
          </a:prstGeom>
        </p:spPr>
      </p:pic>
      <p:sp>
        <p:nvSpPr>
          <p:cNvPr id="7" name="Rectangle 1">
            <a:extLst>
              <a:ext uri="{FF2B5EF4-FFF2-40B4-BE49-F238E27FC236}">
                <a16:creationId xmlns:a16="http://schemas.microsoft.com/office/drawing/2014/main" id="{FC91DE26-E415-690A-7C4E-7D33E76ADED8}"/>
              </a:ext>
            </a:extLst>
          </p:cNvPr>
          <p:cNvSpPr>
            <a:spLocks noChangeArrowheads="1"/>
          </p:cNvSpPr>
          <p:nvPr/>
        </p:nvSpPr>
        <p:spPr bwMode="auto">
          <a:xfrm>
            <a:off x="551346" y="3225500"/>
            <a:ext cx="5250426" cy="267765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2400" b="1" i="0" u="none" strike="noStrike" cap="none" normalizeH="0" baseline="0" dirty="0">
                <a:ln>
                  <a:noFill/>
                </a:ln>
                <a:solidFill>
                  <a:schemeClr val="accent4">
                    <a:lumMod val="50000"/>
                  </a:schemeClr>
                </a:solidFill>
                <a:effectLst/>
                <a:latin typeface="Harrington" panose="04040505050A02020702" pitchFamily="82" charset="0"/>
              </a:rPr>
              <a:t>Objectives :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chemeClr val="accent4">
                    <a:lumMod val="50000"/>
                  </a:schemeClr>
                </a:solidFill>
                <a:effectLst/>
                <a:latin typeface="Harrington" panose="04040505050A02020702" pitchFamily="82" charset="0"/>
              </a:rPr>
              <a:t>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24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Harrington" panose="04040505050A02020702" pitchFamily="82" charset="0"/>
              </a:rPr>
              <a:t>Practise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Harrington" panose="04040505050A02020702" pitchFamily="82" charset="0"/>
              </a:rPr>
              <a:t> </a:t>
            </a:r>
            <a:r>
              <a:rPr kumimoji="0" lang="en-US" altLang="en-US" sz="2400" b="1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Harrington" panose="04040505050A02020702" pitchFamily="82" charset="0"/>
              </a:rPr>
              <a:t>laysa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Harrington" panose="04040505050A02020702" pitchFamily="82" charset="0"/>
              </a:rPr>
              <a:t>; learn vocabulary and pronunciation.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2400" b="1" i="0" u="none" strike="noStrike" cap="none" normalizeH="0" baseline="0" dirty="0">
                <a:ln>
                  <a:noFill/>
                </a:ln>
                <a:solidFill>
                  <a:schemeClr val="accent4">
                    <a:lumMod val="50000"/>
                  </a:schemeClr>
                </a:solidFill>
                <a:effectLst/>
                <a:latin typeface="Harrington" panose="04040505050A02020702" pitchFamily="82" charset="0"/>
              </a:rPr>
              <a:t>Teaching sequence:</a:t>
            </a:r>
            <a:b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Harrington" panose="04040505050A02020702" pitchFamily="82" charset="0"/>
              </a:rPr>
            </a:b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Harrington" panose="04040505050A02020702" pitchFamily="82" charset="0"/>
              </a:rPr>
              <a:t>Ask questions (teacher, then students) as in the examples provided, and answer using </a:t>
            </a:r>
            <a:r>
              <a:rPr kumimoji="0" lang="en-US" altLang="en-US" sz="2400" b="1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Harrington" panose="04040505050A02020702" pitchFamily="82" charset="0"/>
              </a:rPr>
              <a:t>laysa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Harrington" panose="04040505050A02020702" pitchFamily="82" charset="0"/>
              </a:rPr>
              <a:t> where necessary.</a:t>
            </a:r>
          </a:p>
        </p:txBody>
      </p:sp>
    </p:spTree>
    <p:extLst>
      <p:ext uri="{BB962C8B-B14F-4D97-AF65-F5344CB8AC3E}">
        <p14:creationId xmlns:p14="http://schemas.microsoft.com/office/powerpoint/2010/main" val="3199390168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34A06C6-6FD8-5A61-42DB-D71DCA962CE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 5">
            <a:extLst>
              <a:ext uri="{FF2B5EF4-FFF2-40B4-BE49-F238E27FC236}">
                <a16:creationId xmlns:a16="http://schemas.microsoft.com/office/drawing/2014/main" id="{9C30185B-6449-F203-1065-A9EA5B19F69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0"/>
            <a:ext cx="12231596" cy="6858000"/>
          </a:xfrm>
          <a:prstGeom prst="rect">
            <a:avLst/>
          </a:prstGeom>
        </p:spPr>
      </p:pic>
      <p:sp>
        <p:nvSpPr>
          <p:cNvPr id="2" name="Titre 1">
            <a:extLst>
              <a:ext uri="{FF2B5EF4-FFF2-40B4-BE49-F238E27FC236}">
                <a16:creationId xmlns:a16="http://schemas.microsoft.com/office/drawing/2014/main" id="{1DEDC203-EF39-6F2F-5DD9-9C089DB0A66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850934" y="1111955"/>
            <a:ext cx="1927578" cy="1325563"/>
          </a:xfrm>
        </p:spPr>
        <p:txBody>
          <a:bodyPr/>
          <a:lstStyle/>
          <a:p>
            <a:r>
              <a:rPr lang="fr-FR" dirty="0"/>
              <a:t xml:space="preserve">Note</a:t>
            </a:r>
          </a:p>
        </p:txBody>
      </p:sp>
      <p:graphicFrame>
        <p:nvGraphicFramePr>
          <p:cNvPr id="4" name="Tableau 3">
            <a:extLst>
              <a:ext uri="{FF2B5EF4-FFF2-40B4-BE49-F238E27FC236}">
                <a16:creationId xmlns:a16="http://schemas.microsoft.com/office/drawing/2014/main" id="{543F3B45-84A1-CB57-6F8F-F61A36E4813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74398870"/>
              </p:ext>
            </p:extLst>
          </p:nvPr>
        </p:nvGraphicFramePr>
        <p:xfrm>
          <a:off x="1474303" y="3786809"/>
          <a:ext cx="4850571" cy="164592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473131">
                  <a:extLst>
                    <a:ext uri="{9D8B030D-6E8A-4147-A177-3AD203B41FA5}">
                      <a16:colId xmlns:a16="http://schemas.microsoft.com/office/drawing/2014/main" val="1998821195"/>
                    </a:ext>
                  </a:extLst>
                </a:gridCol>
                <a:gridCol w="2377440">
                  <a:extLst>
                    <a:ext uri="{9D8B030D-6E8A-4147-A177-3AD203B41FA5}">
                      <a16:colId xmlns:a16="http://schemas.microsoft.com/office/drawing/2014/main" val="1144123393"/>
                    </a:ext>
                  </a:extLst>
                </a:gridCol>
              </a:tblGrid>
              <a:tr h="736019">
                <a:tc>
                  <a:txBody>
                    <a:bodyPr/>
                    <a:lstStyle/>
                    <a:p>
                      <a:pPr marL="0" marR="0" lvl="0" indent="0" algn="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JO" sz="4800" dirty="0"/>
                        <a:t>عَلَى يَمِين</a:t>
                      </a:r>
                      <a:endParaRPr lang="fr-FR" sz="4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2400" dirty="0"/>
                        <a:t xml:space="preserve">On the right</a:t>
                      </a:r>
                    </a:p>
                    <a:p>
                      <a:endParaRPr lang="fr-FR" sz="2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28373128"/>
                  </a:ext>
                </a:extLst>
              </a:tr>
              <a:tr h="736019">
                <a:tc>
                  <a:txBody>
                    <a:bodyPr/>
                    <a:lstStyle/>
                    <a:p>
                      <a:pPr algn="r" rtl="1"/>
                      <a:r>
                        <a:rPr lang="ar-JO" sz="4800" dirty="0"/>
                        <a:t>عَلَى شِمال</a:t>
                      </a:r>
                      <a:endParaRPr lang="fr-FR" sz="4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2400" dirty="0"/>
                        <a:t xml:space="preserve">On the left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3852464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8957836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0B06817-C7C0-C5B3-9B31-A4CF185512D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9240A8EA-4BB8-CF5E-64A8-9559DFBE556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8693" b="19599"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32677A1E-46A2-A64B-B25C-0A0DAEA47EE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45663" y="4636023"/>
            <a:ext cx="2695177" cy="2695177"/>
          </a:xfrm>
          <a:prstGeom prst="rect">
            <a:avLst/>
          </a:prstGeo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BA9E7960-DE1B-F329-31BD-EAEBAB9D3A7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79052" y="2103628"/>
            <a:ext cx="4826643" cy="4826643"/>
          </a:xfrm>
          <a:prstGeom prst="rect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C41BD703-48BA-42A7-AFA3-711074E8755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9934" b="94702" l="8125" r="90000">
                        <a14:foregroundMark x1="23875" y1="23179" x2="30375" y2="27947"/>
                        <a14:foregroundMark x1="60875" y1="13113" x2="65625" y2="10331"/>
                        <a14:foregroundMark x1="28500" y1="23179" x2="25875" y2="27417"/>
                        <a14:foregroundMark x1="89375" y1="59868" x2="89625" y2="69669"/>
                        <a14:foregroundMark x1="76625" y1="91523" x2="72000" y2="93113"/>
                        <a14:foregroundMark x1="50750" y1="93907" x2="50625" y2="94702"/>
                        <a14:foregroundMark x1="8875" y1="33377" x2="8125" y2="45430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8591055" y="4392891"/>
            <a:ext cx="2746443" cy="2591956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100633B5-E4DD-7314-A0C9-D9B371603012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60871" y="6119657"/>
            <a:ext cx="1532383" cy="728733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1BF1FD3E-C589-2AFA-E896-B8047B520661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ackgroundRemoval t="4000" b="98667" l="2232" r="99554">
                        <a14:foregroundMark x1="12500" y1="36889" x2="8036" y2="51556"/>
                        <a14:foregroundMark x1="8036" y1="51556" x2="35268" y2="75556"/>
                        <a14:foregroundMark x1="35268" y1="75556" x2="54464" y2="84444"/>
                        <a14:foregroundMark x1="54464" y1="84444" x2="68304" y2="83556"/>
                        <a14:foregroundMark x1="68304" y1="83556" x2="91518" y2="60000"/>
                        <a14:foregroundMark x1="91518" y1="60000" x2="93304" y2="44444"/>
                        <a14:foregroundMark x1="93304" y1="44444" x2="81696" y2="36444"/>
                        <a14:foregroundMark x1="81696" y1="36444" x2="68750" y2="34667"/>
                        <a14:foregroundMark x1="54464" y1="7111" x2="50000" y2="8000"/>
                        <a14:foregroundMark x1="46429" y1="6222" x2="55804" y2="10222"/>
                        <a14:foregroundMark x1="10714" y1="34667" x2="1786" y2="45333"/>
                        <a14:foregroundMark x1="1786" y1="45333" x2="9375" y2="72444"/>
                        <a14:foregroundMark x1="9375" y1="72444" x2="20982" y2="84000"/>
                        <a14:foregroundMark x1="20982" y1="84000" x2="83929" y2="92000"/>
                        <a14:foregroundMark x1="83929" y1="92000" x2="89732" y2="79556"/>
                        <a14:foregroundMark x1="89732" y1="79556" x2="94196" y2="46222"/>
                        <a14:foregroundMark x1="94196" y1="46222" x2="84821" y2="36444"/>
                        <a14:foregroundMark x1="84821" y1="36444" x2="71875" y2="46222"/>
                        <a14:foregroundMark x1="71875" y1="46222" x2="49107" y2="77333"/>
                        <a14:foregroundMark x1="49107" y1="77333" x2="47768" y2="86222"/>
                        <a14:foregroundMark x1="8929" y1="44889" x2="446" y2="59556"/>
                        <a14:foregroundMark x1="446" y1="59556" x2="0" y2="77778"/>
                        <a14:foregroundMark x1="0" y1="77778" x2="5804" y2="91111"/>
                        <a14:foregroundMark x1="5804" y1="91111" x2="23214" y2="96444"/>
                        <a14:foregroundMark x1="23214" y1="96444" x2="59821" y2="97333"/>
                        <a14:foregroundMark x1="59821" y1="97333" x2="74107" y2="96000"/>
                        <a14:foregroundMark x1="74107" y1="96000" x2="87500" y2="90222"/>
                        <a14:foregroundMark x1="87500" y1="90222" x2="93304" y2="76444"/>
                        <a14:foregroundMark x1="93304" y1="76444" x2="94643" y2="39111"/>
                        <a14:foregroundMark x1="54464" y1="8000" x2="41071" y2="11556"/>
                        <a14:foregroundMark x1="41071" y1="11556" x2="30357" y2="25778"/>
                        <a14:foregroundMark x1="30357" y1="25778" x2="8036" y2="42222"/>
                        <a14:foregroundMark x1="8036" y1="42222" x2="1339" y2="56000"/>
                        <a14:foregroundMark x1="1339" y1="56000" x2="0" y2="70667"/>
                        <a14:foregroundMark x1="0" y1="70667" x2="3125" y2="84000"/>
                        <a14:foregroundMark x1="3125" y1="84000" x2="17857" y2="94222"/>
                        <a14:foregroundMark x1="17857" y1="94222" x2="49107" y2="97778"/>
                        <a14:foregroundMark x1="49107" y1="97778" x2="68304" y2="93778"/>
                        <a14:foregroundMark x1="68304" y1="93778" x2="80804" y2="84000"/>
                        <a14:foregroundMark x1="80804" y1="84000" x2="82143" y2="68889"/>
                        <a14:foregroundMark x1="82143" y1="68889" x2="78571" y2="59111"/>
                        <a14:foregroundMark x1="72321" y1="60889" x2="62946" y2="72889"/>
                        <a14:foregroundMark x1="62946" y1="72889" x2="48661" y2="58222"/>
                        <a14:foregroundMark x1="48661" y1="58222" x2="48214" y2="73778"/>
                        <a14:foregroundMark x1="48214" y1="73778" x2="66518" y2="76000"/>
                        <a14:foregroundMark x1="66518" y1="76000" x2="71429" y2="71556"/>
                        <a14:foregroundMark x1="92857" y1="93333" x2="98214" y2="63111"/>
                        <a14:foregroundMark x1="98214" y1="63111" x2="88393" y2="95111"/>
                        <a14:foregroundMark x1="88393" y1="95111" x2="19196" y2="99111"/>
                        <a14:foregroundMark x1="19196" y1="99111" x2="5357" y2="96444"/>
                        <a14:foregroundMark x1="5357" y1="96444" x2="893" y2="77333"/>
                        <a14:foregroundMark x1="893" y1="77333" x2="2679" y2="58667"/>
                        <a14:foregroundMark x1="2679" y1="58667" x2="446" y2="86667"/>
                        <a14:foregroundMark x1="446" y1="86667" x2="11607" y2="48889"/>
                        <a14:foregroundMark x1="11607" y1="48889" x2="5804" y2="74222"/>
                        <a14:foregroundMark x1="1786" y1="43111" x2="3125" y2="89333"/>
                        <a14:foregroundMark x1="3125" y1="89333" x2="45536" y2="99111"/>
                        <a14:foregroundMark x1="45536" y1="99111" x2="76339" y2="99111"/>
                        <a14:foregroundMark x1="76339" y1="99111" x2="95982" y2="98667"/>
                        <a14:foregroundMark x1="95982" y1="98667" x2="98661" y2="87556"/>
                        <a14:foregroundMark x1="97768" y1="91111" x2="99554" y2="97333"/>
                        <a14:foregroundMark x1="97321" y1="48889" x2="89732" y2="34667"/>
                        <a14:foregroundMark x1="87946" y1="31111" x2="94196" y2="40000"/>
                        <a14:foregroundMark x1="91964" y1="33333" x2="96429" y2="38667"/>
                        <a14:foregroundMark x1="58482" y1="8444" x2="44643" y2="8889"/>
                        <a14:foregroundMark x1="44643" y1="8889" x2="43304" y2="9778"/>
                        <a14:foregroundMark x1="41071" y1="9333" x2="55357" y2="7111"/>
                        <a14:foregroundMark x1="55357" y1="7111" x2="57143" y2="8000"/>
                        <a14:foregroundMark x1="57143" y1="7556" x2="49554" y2="4000"/>
                        <a14:foregroundMark x1="10714" y1="31111" x2="893" y2="42667"/>
                        <a14:foregroundMark x1="893" y1="42667" x2="446" y2="80444"/>
                        <a14:foregroundMark x1="446" y1="80444" x2="2679" y2="64000"/>
                        <a14:foregroundMark x1="2679" y1="64000" x2="2232" y2="71556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49111" y="5646457"/>
            <a:ext cx="555901" cy="558383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40E94700-F957-C33F-40C3-BDBE5F08987D}"/>
              </a:ext>
            </a:extLst>
          </p:cNvPr>
          <p:cNvSpPr txBox="1"/>
          <p:nvPr/>
        </p:nvSpPr>
        <p:spPr>
          <a:xfrm>
            <a:off x="3358495" y="543983"/>
            <a:ext cx="5475009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JO" sz="6000" dirty="0"/>
              <a:t>الرِّسالة على المائِدة</a:t>
            </a:r>
            <a:endParaRPr lang="fr-FR" sz="6000" dirty="0"/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10D95857-14A1-2449-1596-EDE7134A2E1C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BEBA8EAE-BF5A-486C-A8C5-ECC9F3942E4B}">
                <a14:imgProps xmlns:a14="http://schemas.microsoft.com/office/drawing/2010/main">
                  <a14:imgLayer r:embed="rId11">
                    <a14:imgEffect>
                      <a14:backgroundRemoval t="3633" b="94073" l="4540" r="97178">
                        <a14:foregroundMark x1="9080" y1="79541" x2="4540" y2="80115"/>
                        <a14:foregroundMark x1="41472" y1="90440" x2="46503" y2="91205"/>
                        <a14:foregroundMark x1="29080" y1="92925" x2="29080" y2="92925"/>
                        <a14:foregroundMark x1="46380" y1="94073" x2="47362" y2="94073"/>
                        <a14:foregroundMark x1="67975" y1="3633" x2="71534" y2="10516"/>
                        <a14:foregroundMark x1="91902" y1="26960" x2="93129" y2="26195"/>
                        <a14:foregroundMark x1="96687" y1="24665" x2="97178" y2="23709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rot="17734646">
            <a:off x="1891583" y="4530304"/>
            <a:ext cx="1422079" cy="912573"/>
          </a:xfrm>
          <a:prstGeom prst="rect">
            <a:avLst/>
          </a:prstGeom>
        </p:spPr>
      </p:pic>
      <p:sp>
        <p:nvSpPr>
          <p:cNvPr id="10" name="ZoneTexte 9">
            <a:extLst>
              <a:ext uri="{FF2B5EF4-FFF2-40B4-BE49-F238E27FC236}">
                <a16:creationId xmlns:a16="http://schemas.microsoft.com/office/drawing/2014/main" id="{8E15C945-B5BA-8718-5E05-3A42F2E79842}"/>
              </a:ext>
            </a:extLst>
          </p:cNvPr>
          <p:cNvSpPr txBox="1"/>
          <p:nvPr/>
        </p:nvSpPr>
        <p:spPr>
          <a:xfrm>
            <a:off x="2034269" y="6027003"/>
            <a:ext cx="2037521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/>
            <a:r>
              <a:rPr lang="ar-JO" sz="4800" dirty="0">
                <a:solidFill>
                  <a:prstClr val="black"/>
                </a:solidFill>
                <a:latin typeface="Calibri" panose="020F0502020204030204"/>
                <a:cs typeface="Arial" panose="020B0604020202020204" pitchFamily="34" charset="0"/>
              </a:rPr>
              <a:t>مُراد</a:t>
            </a:r>
            <a:endParaRPr lang="fr-FR" sz="4800" dirty="0"/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0A194965-FC3F-960B-9981-363188FAF62C}"/>
              </a:ext>
            </a:extLst>
          </p:cNvPr>
          <p:cNvSpPr txBox="1"/>
          <p:nvPr/>
        </p:nvSpPr>
        <p:spPr>
          <a:xfrm>
            <a:off x="6427061" y="6134442"/>
            <a:ext cx="1649895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JO" sz="4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مائِدة</a:t>
            </a:r>
            <a:endParaRPr kumimoji="0" lang="fr-FR" sz="4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id="{D2AEED0C-3421-A7E7-AE1D-E63CAE866D2B}"/>
              </a:ext>
            </a:extLst>
          </p:cNvPr>
          <p:cNvSpPr txBox="1"/>
          <p:nvPr/>
        </p:nvSpPr>
        <p:spPr>
          <a:xfrm>
            <a:off x="6313781" y="5342861"/>
            <a:ext cx="1540565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JO" sz="4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رِسالة</a:t>
            </a:r>
            <a:endParaRPr kumimoji="0" lang="fr-FR" sz="4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16" name="Image 15">
            <a:extLst>
              <a:ext uri="{FF2B5EF4-FFF2-40B4-BE49-F238E27FC236}">
                <a16:creationId xmlns:a16="http://schemas.microsoft.com/office/drawing/2014/main" id="{C3628B60-75DF-7B51-BBFB-657124D2DA36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BEBA8EAE-BF5A-486C-A8C5-ECC9F3942E4B}">
                <a14:imgProps xmlns:a14="http://schemas.microsoft.com/office/drawing/2010/main">
                  <a14:imgLayer r:embed="rId13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70228" y="3622981"/>
            <a:ext cx="1539819" cy="1539819"/>
          </a:xfrm>
          <a:prstGeom prst="rect">
            <a:avLst/>
          </a:prstGeom>
        </p:spPr>
      </p:pic>
      <p:pic>
        <p:nvPicPr>
          <p:cNvPr id="11" name="Picture 2" descr="Collection de robin design plat dessiné à la main">
            <a:extLst>
              <a:ext uri="{FF2B5EF4-FFF2-40B4-BE49-F238E27FC236}">
                <a16:creationId xmlns:a16="http://schemas.microsoft.com/office/drawing/2014/main" id="{0702A12A-C982-8473-1F8C-06A0C86411A1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14">
            <a:extLst>
              <a:ext uri="{BEBA8EAE-BF5A-486C-A8C5-ECC9F3942E4B}">
                <a14:imgProps xmlns:a14="http://schemas.microsoft.com/office/drawing/2010/main">
                  <a14:imgLayer r:embed="rId15">
                    <a14:imgEffect>
                      <a14:backgroundRemoval t="59439" b="95493" l="60971" r="95663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56635" t="54932"/>
          <a:stretch/>
        </p:blipFill>
        <p:spPr bwMode="auto">
          <a:xfrm>
            <a:off x="1098129" y="2909732"/>
            <a:ext cx="1122153" cy="11662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4" name="ZoneTexte 13">
            <a:extLst>
              <a:ext uri="{FF2B5EF4-FFF2-40B4-BE49-F238E27FC236}">
                <a16:creationId xmlns:a16="http://schemas.microsoft.com/office/drawing/2014/main" id="{940E7AB9-E23E-AE58-86AE-1546C9FCDD81}"/>
              </a:ext>
            </a:extLst>
          </p:cNvPr>
          <p:cNvSpPr txBox="1"/>
          <p:nvPr/>
        </p:nvSpPr>
        <p:spPr>
          <a:xfrm>
            <a:off x="-110157" y="2367386"/>
            <a:ext cx="2037521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/>
            <a:r>
              <a:rPr lang="ar-JO" sz="4800" dirty="0">
                <a:solidFill>
                  <a:prstClr val="black"/>
                </a:solidFill>
                <a:latin typeface="Calibri" panose="020F0502020204030204"/>
                <a:cs typeface="Arial" panose="020B0604020202020204" pitchFamily="34" charset="0"/>
              </a:rPr>
              <a:t>طَيْر</a:t>
            </a:r>
            <a:endParaRPr lang="fr-FR" sz="4800" dirty="0"/>
          </a:p>
        </p:txBody>
      </p:sp>
    </p:spTree>
    <p:extLst>
      <p:ext uri="{BB962C8B-B14F-4D97-AF65-F5344CB8AC3E}">
        <p14:creationId xmlns:p14="http://schemas.microsoft.com/office/powerpoint/2010/main" val="35232222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8" grpId="1"/>
      <p:bldP spid="10" grpId="0"/>
      <p:bldP spid="10" grpId="1"/>
      <p:bldP spid="13" grpId="0"/>
      <p:bldP spid="13" grpId="1"/>
      <p:bldP spid="15" grpId="0"/>
      <p:bldP spid="15" grpId="1"/>
      <p:bldP spid="14" grpId="0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3F681CC-4AA6-4765-FD33-76B15D20610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3BEAF72A-6168-A1FB-1C09-0A3D48820D8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8693" b="19599"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CFEDE251-565B-80D5-F6C4-C1DC82EA680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55033" y="4516949"/>
            <a:ext cx="2695177" cy="2695177"/>
          </a:xfrm>
          <a:prstGeom prst="rect">
            <a:avLst/>
          </a:prstGeo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21550CE7-ECD3-4516-6368-2A091C45F97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79052" y="2103628"/>
            <a:ext cx="4826643" cy="4826643"/>
          </a:xfrm>
          <a:prstGeom prst="rect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7C515C26-9754-B58D-5642-C4DD30BB894F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9934" b="94702" l="8125" r="90000">
                        <a14:foregroundMark x1="23875" y1="23179" x2="30375" y2="27947"/>
                        <a14:foregroundMark x1="60875" y1="13113" x2="65625" y2="10331"/>
                        <a14:foregroundMark x1="28500" y1="23179" x2="25875" y2="27417"/>
                        <a14:foregroundMark x1="89375" y1="59868" x2="89625" y2="69669"/>
                        <a14:foregroundMark x1="76625" y1="91523" x2="72000" y2="93113"/>
                        <a14:foregroundMark x1="50750" y1="93907" x2="50625" y2="94702"/>
                        <a14:foregroundMark x1="8875" y1="33377" x2="8125" y2="45430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8591055" y="4392891"/>
            <a:ext cx="2746443" cy="2591956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18F01FE4-DB86-76A9-0FCC-998C27A1FFF9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60871" y="6119657"/>
            <a:ext cx="1532383" cy="728733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C90514F8-BD33-A63D-2207-736DDABD59A3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ackgroundRemoval t="4000" b="98667" l="2232" r="99554">
                        <a14:foregroundMark x1="12500" y1="36889" x2="8036" y2="51556"/>
                        <a14:foregroundMark x1="8036" y1="51556" x2="35268" y2="75556"/>
                        <a14:foregroundMark x1="35268" y1="75556" x2="54464" y2="84444"/>
                        <a14:foregroundMark x1="54464" y1="84444" x2="68304" y2="83556"/>
                        <a14:foregroundMark x1="68304" y1="83556" x2="91518" y2="60000"/>
                        <a14:foregroundMark x1="91518" y1="60000" x2="93304" y2="44444"/>
                        <a14:foregroundMark x1="93304" y1="44444" x2="81696" y2="36444"/>
                        <a14:foregroundMark x1="81696" y1="36444" x2="68750" y2="34667"/>
                        <a14:foregroundMark x1="54464" y1="7111" x2="50000" y2="8000"/>
                        <a14:foregroundMark x1="46429" y1="6222" x2="55804" y2="10222"/>
                        <a14:foregroundMark x1="10714" y1="34667" x2="1786" y2="45333"/>
                        <a14:foregroundMark x1="1786" y1="45333" x2="9375" y2="72444"/>
                        <a14:foregroundMark x1="9375" y1="72444" x2="20982" y2="84000"/>
                        <a14:foregroundMark x1="20982" y1="84000" x2="83929" y2="92000"/>
                        <a14:foregroundMark x1="83929" y1="92000" x2="89732" y2="79556"/>
                        <a14:foregroundMark x1="89732" y1="79556" x2="94196" y2="46222"/>
                        <a14:foregroundMark x1="94196" y1="46222" x2="84821" y2="36444"/>
                        <a14:foregroundMark x1="84821" y1="36444" x2="71875" y2="46222"/>
                        <a14:foregroundMark x1="71875" y1="46222" x2="49107" y2="77333"/>
                        <a14:foregroundMark x1="49107" y1="77333" x2="47768" y2="86222"/>
                        <a14:foregroundMark x1="8929" y1="44889" x2="446" y2="59556"/>
                        <a14:foregroundMark x1="446" y1="59556" x2="0" y2="77778"/>
                        <a14:foregroundMark x1="0" y1="77778" x2="5804" y2="91111"/>
                        <a14:foregroundMark x1="5804" y1="91111" x2="23214" y2="96444"/>
                        <a14:foregroundMark x1="23214" y1="96444" x2="59821" y2="97333"/>
                        <a14:foregroundMark x1="59821" y1="97333" x2="74107" y2="96000"/>
                        <a14:foregroundMark x1="74107" y1="96000" x2="87500" y2="90222"/>
                        <a14:foregroundMark x1="87500" y1="90222" x2="93304" y2="76444"/>
                        <a14:foregroundMark x1="93304" y1="76444" x2="94643" y2="39111"/>
                        <a14:foregroundMark x1="54464" y1="8000" x2="41071" y2="11556"/>
                        <a14:foregroundMark x1="41071" y1="11556" x2="30357" y2="25778"/>
                        <a14:foregroundMark x1="30357" y1="25778" x2="8036" y2="42222"/>
                        <a14:foregroundMark x1="8036" y1="42222" x2="1339" y2="56000"/>
                        <a14:foregroundMark x1="1339" y1="56000" x2="0" y2="70667"/>
                        <a14:foregroundMark x1="0" y1="70667" x2="3125" y2="84000"/>
                        <a14:foregroundMark x1="3125" y1="84000" x2="17857" y2="94222"/>
                        <a14:foregroundMark x1="17857" y1="94222" x2="49107" y2="97778"/>
                        <a14:foregroundMark x1="49107" y1="97778" x2="68304" y2="93778"/>
                        <a14:foregroundMark x1="68304" y1="93778" x2="80804" y2="84000"/>
                        <a14:foregroundMark x1="80804" y1="84000" x2="82143" y2="68889"/>
                        <a14:foregroundMark x1="82143" y1="68889" x2="78571" y2="59111"/>
                        <a14:foregroundMark x1="72321" y1="60889" x2="62946" y2="72889"/>
                        <a14:foregroundMark x1="62946" y1="72889" x2="48661" y2="58222"/>
                        <a14:foregroundMark x1="48661" y1="58222" x2="48214" y2="73778"/>
                        <a14:foregroundMark x1="48214" y1="73778" x2="66518" y2="76000"/>
                        <a14:foregroundMark x1="66518" y1="76000" x2="71429" y2="71556"/>
                        <a14:foregroundMark x1="92857" y1="93333" x2="98214" y2="63111"/>
                        <a14:foregroundMark x1="98214" y1="63111" x2="88393" y2="95111"/>
                        <a14:foregroundMark x1="88393" y1="95111" x2="19196" y2="99111"/>
                        <a14:foregroundMark x1="19196" y1="99111" x2="5357" y2="96444"/>
                        <a14:foregroundMark x1="5357" y1="96444" x2="893" y2="77333"/>
                        <a14:foregroundMark x1="893" y1="77333" x2="2679" y2="58667"/>
                        <a14:foregroundMark x1="2679" y1="58667" x2="446" y2="86667"/>
                        <a14:foregroundMark x1="446" y1="86667" x2="11607" y2="48889"/>
                        <a14:foregroundMark x1="11607" y1="48889" x2="5804" y2="74222"/>
                        <a14:foregroundMark x1="1786" y1="43111" x2="3125" y2="89333"/>
                        <a14:foregroundMark x1="3125" y1="89333" x2="45536" y2="99111"/>
                        <a14:foregroundMark x1="45536" y1="99111" x2="76339" y2="99111"/>
                        <a14:foregroundMark x1="76339" y1="99111" x2="95982" y2="98667"/>
                        <a14:foregroundMark x1="95982" y1="98667" x2="98661" y2="87556"/>
                        <a14:foregroundMark x1="97768" y1="91111" x2="99554" y2="97333"/>
                        <a14:foregroundMark x1="97321" y1="48889" x2="89732" y2="34667"/>
                        <a14:foregroundMark x1="87946" y1="31111" x2="94196" y2="40000"/>
                        <a14:foregroundMark x1="91964" y1="33333" x2="96429" y2="38667"/>
                        <a14:foregroundMark x1="58482" y1="8444" x2="44643" y2="8889"/>
                        <a14:foregroundMark x1="44643" y1="8889" x2="43304" y2="9778"/>
                        <a14:foregroundMark x1="41071" y1="9333" x2="55357" y2="7111"/>
                        <a14:foregroundMark x1="55357" y1="7111" x2="57143" y2="8000"/>
                        <a14:foregroundMark x1="57143" y1="7556" x2="49554" y2="4000"/>
                        <a14:foregroundMark x1="10714" y1="31111" x2="893" y2="42667"/>
                        <a14:foregroundMark x1="893" y1="42667" x2="446" y2="80444"/>
                        <a14:foregroundMark x1="446" y1="80444" x2="2679" y2="64000"/>
                        <a14:foregroundMark x1="2679" y1="64000" x2="2232" y2="71556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49111" y="5687894"/>
            <a:ext cx="555901" cy="558383"/>
          </a:xfrm>
          <a:prstGeom prst="rect">
            <a:avLst/>
          </a:prstGeom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5CF4903C-C28E-FEAB-A9CE-1ABD3D1FE72D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BEBA8EAE-BF5A-486C-A8C5-ECC9F3942E4B}">
                <a14:imgProps xmlns:a14="http://schemas.microsoft.com/office/drawing/2010/main">
                  <a14:imgLayer r:embed="rId11">
                    <a14:imgEffect>
                      <a14:backgroundRemoval t="3633" b="94073" l="4540" r="97178">
                        <a14:foregroundMark x1="9080" y1="79541" x2="4540" y2="80115"/>
                        <a14:foregroundMark x1="41472" y1="90440" x2="46503" y2="91205"/>
                        <a14:foregroundMark x1="29080" y1="92925" x2="29080" y2="92925"/>
                        <a14:foregroundMark x1="46380" y1="94073" x2="47362" y2="94073"/>
                        <a14:foregroundMark x1="67975" y1="3633" x2="71534" y2="10516"/>
                        <a14:foregroundMark x1="91902" y1="26960" x2="93129" y2="26195"/>
                        <a14:foregroundMark x1="96687" y1="24665" x2="97178" y2="23709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rot="17734646">
            <a:off x="1891583" y="4530304"/>
            <a:ext cx="1422079" cy="912573"/>
          </a:xfrm>
          <a:prstGeom prst="rect">
            <a:avLst/>
          </a:prstGeom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9D58FAC2-DA8D-2B4A-CD1A-DEC786B339B3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9373063" y="3542372"/>
            <a:ext cx="1536325" cy="1542422"/>
          </a:xfrm>
          <a:prstGeom prst="rect">
            <a:avLst/>
          </a:prstGeom>
        </p:spPr>
      </p:pic>
      <p:pic>
        <p:nvPicPr>
          <p:cNvPr id="8" name="Picture 2" descr="Collection de robin design plat dessiné à la main">
            <a:extLst>
              <a:ext uri="{FF2B5EF4-FFF2-40B4-BE49-F238E27FC236}">
                <a16:creationId xmlns:a16="http://schemas.microsoft.com/office/drawing/2014/main" id="{B583357B-C3BC-1462-BF27-1F37447E33C4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13">
            <a:extLst>
              <a:ext uri="{BEBA8EAE-BF5A-486C-A8C5-ECC9F3942E4B}">
                <a14:imgProps xmlns:a14="http://schemas.microsoft.com/office/drawing/2010/main">
                  <a14:imgLayer r:embed="rId14">
                    <a14:imgEffect>
                      <a14:backgroundRemoval t="59439" b="95493" l="60971" r="95663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56635" t="54932"/>
          <a:stretch/>
        </p:blipFill>
        <p:spPr bwMode="auto">
          <a:xfrm>
            <a:off x="1098129" y="2909732"/>
            <a:ext cx="1122153" cy="11662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000406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33333E-6 -3.7037E-7 L 0.56993 0.02824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8490" y="1412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 5">
            <a:extLst>
              <a:ext uri="{FF2B5EF4-FFF2-40B4-BE49-F238E27FC236}">
                <a16:creationId xmlns:a16="http://schemas.microsoft.com/office/drawing/2014/main" id="{CBDE5DCE-ADAD-4E31-B726-F4E41936978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0"/>
            <a:ext cx="12231596" cy="6858000"/>
          </a:xfrm>
          <a:prstGeom prst="rect">
            <a:avLst/>
          </a:prstGeom>
        </p:spPr>
      </p:pic>
      <p:sp>
        <p:nvSpPr>
          <p:cNvPr id="2" name="Titre 1">
            <a:extLst>
              <a:ext uri="{FF2B5EF4-FFF2-40B4-BE49-F238E27FC236}">
                <a16:creationId xmlns:a16="http://schemas.microsoft.com/office/drawing/2014/main" id="{A7562097-FCDD-44B3-93D1-1C9143B5921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850934" y="1111955"/>
            <a:ext cx="1927578" cy="1325563"/>
          </a:xfrm>
        </p:spPr>
        <p:txBody>
          <a:bodyPr/>
          <a:lstStyle/>
          <a:p>
            <a:r>
              <a:rPr lang="fr-FR" dirty="0"/>
              <a:t xml:space="preserve">Note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8EEF9831-1C88-450B-824A-975FA8E9C63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708037" y="3697112"/>
            <a:ext cx="4644637" cy="2848068"/>
          </a:xfrm>
        </p:spPr>
        <p:txBody>
          <a:bodyPr>
            <a:normAutofit fontScale="80000" lnSpcReduction="10000"/>
          </a:bodyPr>
          <a:lstStyle/>
          <a:p>
            <a:pPr marL="0" indent="0">
              <a:buNone/>
            </a:pPr>
            <a:r>
              <a:rPr lang="ar-LB" sz="4000" dirty="0"/>
              <a:t>عَلَى</a:t>
            </a:r>
            <a:r>
              <a:rPr lang="fr-FR" sz="4000" dirty="0"/>
              <a:t> ‘</a:t>
            </a:r>
            <a:r>
              <a:rPr lang="fr-FR" sz="4000" dirty="0" err="1"/>
              <a:t>Alâ</a:t>
            </a:r>
            <a:r>
              <a:rPr lang="fr-FR" sz="4000" dirty="0"/>
              <a:t xml:space="preserve"> : on</a:t>
            </a:r>
          </a:p>
          <a:p>
            <a:pPr marL="0" indent="0">
              <a:buNone/>
            </a:pPr>
            <a:r>
              <a:rPr lang="ar-LB" sz="4000" dirty="0"/>
              <a:t> تَحْتَ</a:t>
            </a:r>
            <a:r>
              <a:rPr lang="fr-FR" sz="4000" dirty="0" err="1"/>
              <a:t>Taḥta</a:t>
            </a:r>
            <a:r>
              <a:rPr lang="fr-FR" sz="4000" dirty="0"/>
              <a:t xml:space="preserve"> : under</a:t>
            </a:r>
          </a:p>
          <a:p>
            <a:pPr marL="0" indent="0">
              <a:buNone/>
            </a:pPr>
            <a:r>
              <a:rPr lang="ar-LB" sz="4000" dirty="0"/>
              <a:t> أَمامَ</a:t>
            </a:r>
            <a:r>
              <a:rPr lang="fr-FR" sz="4000" dirty="0" err="1"/>
              <a:t>Amâma</a:t>
            </a:r>
            <a:r>
              <a:rPr lang="fr-FR" sz="4000" dirty="0"/>
              <a:t xml:space="preserve"> : in front of</a:t>
            </a:r>
          </a:p>
          <a:p>
            <a:pPr marL="0" indent="0">
              <a:buNone/>
            </a:pPr>
            <a:r>
              <a:rPr lang="ar-LB" sz="4000" dirty="0"/>
              <a:t> خَلْفَ</a:t>
            </a:r>
            <a:r>
              <a:rPr lang="fr-FR" sz="4000" dirty="0" err="1"/>
              <a:t>Khalfa</a:t>
            </a:r>
            <a:r>
              <a:rPr lang="fr-FR" sz="4000" dirty="0"/>
              <a:t xml:space="preserve"> : behind</a:t>
            </a:r>
          </a:p>
          <a:p>
            <a:pPr marL="0" indent="0">
              <a:buNone/>
            </a:pPr>
            <a:endParaRPr lang="fr-FR" dirty="0"/>
          </a:p>
          <a:p>
            <a:pPr marL="0" indent="0">
              <a:buNone/>
            </a:pPr>
            <a:endParaRPr lang="fr-FR" dirty="0"/>
          </a:p>
          <a:p>
            <a:pPr marL="0" indent="0">
              <a:buNone/>
            </a:pP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4116546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03E55AD-B240-491B-DEEB-99CAB669F11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652E0322-58AB-306C-D7C5-E303E409B6D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DCBEC744-674E-F7BF-0342-14D4B88E3EB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6576" b="95692" l="8406" r="91594">
                        <a14:foregroundMark x1="22029" y1="21542" x2="8406" y2="73696"/>
                        <a14:foregroundMark x1="8406" y1="73696" x2="17681" y2="77098"/>
                        <a14:foregroundMark x1="21449" y1="21542" x2="40290" y2="11338"/>
                        <a14:foregroundMark x1="40290" y1="11338" x2="51014" y2="8163"/>
                        <a14:foregroundMark x1="51014" y1="8163" x2="72174" y2="15646"/>
                        <a14:foregroundMark x1="72174" y1="15646" x2="82899" y2="33107"/>
                        <a14:foregroundMark x1="82899" y1="33107" x2="87826" y2="61451"/>
                        <a14:foregroundMark x1="87826" y1="61451" x2="86087" y2="70068"/>
                        <a14:foregroundMark x1="86087" y1="70068" x2="91594" y2="75057"/>
                        <a14:foregroundMark x1="68406" y1="90703" x2="31594" y2="91837"/>
                        <a14:foregroundMark x1="49855" y1="95692" x2="49855" y2="95692"/>
                        <a14:foregroundMark x1="89275" y1="75737" x2="89275" y2="75737"/>
                        <a14:foregroundMark x1="91884" y1="59410" x2="91884" y2="59410"/>
                        <a14:foregroundMark x1="48406" y1="6576" x2="48406" y2="6576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6000" y="5098113"/>
            <a:ext cx="1393435" cy="1781174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1B19819F-E249-B63F-8C17-4FA6BB02FEAC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91056" y="5759777"/>
            <a:ext cx="3608119" cy="1098222"/>
          </a:xfrm>
          <a:prstGeom prst="rect">
            <a:avLst/>
          </a:prstGeom>
        </p:spPr>
      </p:pic>
      <p:pic>
        <p:nvPicPr>
          <p:cNvPr id="10" name="Image 9" descr="Une image contenant boîte aux lettres, Boîte aux lettres, rouge, conception&#10;&#10;Description générée automatiquement">
            <a:extLst>
              <a:ext uri="{FF2B5EF4-FFF2-40B4-BE49-F238E27FC236}">
                <a16:creationId xmlns:a16="http://schemas.microsoft.com/office/drawing/2014/main" id="{2C996A5E-A17D-5870-372A-8E0B4246583F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20507" y="4852709"/>
            <a:ext cx="1112188" cy="1668281"/>
          </a:xfrm>
          <a:prstGeom prst="rect">
            <a:avLst/>
          </a:prstGeom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C4A82934-2161-E938-AE75-32DA31D484DE}"/>
              </a:ext>
            </a:extLst>
          </p:cNvPr>
          <p:cNvSpPr txBox="1"/>
          <p:nvPr/>
        </p:nvSpPr>
        <p:spPr>
          <a:xfrm>
            <a:off x="5364211" y="6166817"/>
            <a:ext cx="1056031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JO" sz="4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مُنَى</a:t>
            </a:r>
            <a:endParaRPr kumimoji="0" lang="fr-FR" sz="4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12" name="Image 11">
            <a:extLst>
              <a:ext uri="{FF2B5EF4-FFF2-40B4-BE49-F238E27FC236}">
                <a16:creationId xmlns:a16="http://schemas.microsoft.com/office/drawing/2014/main" id="{DABDCD62-94E2-8AB6-9A27-D555A6200E29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10000" b="90000" l="10000" r="90000">
                        <a14:backgroundMark x1="54250" y1="38625" x2="54250" y2="38625"/>
                        <a14:backgroundMark x1="55250" y1="40250" x2="52625" y2="36625"/>
                        <a14:backgroundMark x1="78500" y1="32000" x2="80125" y2="38875"/>
                        <a14:backgroundMark x1="80125" y1="38875" x2="79250" y2="43875"/>
                      </a14:backgroundRemoval>
                    </a14:imgEffect>
                  </a14:imgLayer>
                </a14:imgProps>
              </a:ext>
            </a:extLst>
          </a:blip>
          <a:srcRect l="50798" t="17654" r="20839" b="16121"/>
          <a:stretch/>
        </p:blipFill>
        <p:spPr>
          <a:xfrm flipH="1">
            <a:off x="8319778" y="3335312"/>
            <a:ext cx="542556" cy="1266860"/>
          </a:xfrm>
          <a:prstGeom prst="rect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2805C9D4-C6CA-AD98-58D9-DAF86E52AD56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backgroundRemoval t="3374" b="93065" l="4338" r="96271">
                        <a14:foregroundMark x1="79376" y1="6560" x2="79376" y2="6560"/>
                        <a14:foregroundMark x1="84170" y1="3374" x2="84170" y2="3374"/>
                        <a14:foregroundMark x1="75647" y1="29335" x2="83029" y2="29335"/>
                        <a14:foregroundMark x1="90411" y1="19775" x2="90411" y2="19775"/>
                        <a14:foregroundMark x1="92998" y1="19306" x2="92998" y2="19306"/>
                        <a14:foregroundMark x1="96347" y1="18838" x2="96347" y2="18838"/>
                        <a14:foregroundMark x1="6164" y1="63918" x2="6164" y2="63918"/>
                        <a14:foregroundMark x1="27245" y1="91190" x2="27245" y2="91190"/>
                        <a14:foregroundMark x1="50152" y1="91659" x2="50152" y2="91659"/>
                        <a14:foregroundMark x1="59741" y1="92127" x2="59741" y2="92127"/>
                        <a14:foregroundMark x1="52359" y1="93065" x2="52359" y2="93065"/>
                        <a14:foregroundMark x1="4338" y1="62043" x2="4338" y2="62043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3708959" y="4925635"/>
            <a:ext cx="1581419" cy="1284151"/>
          </a:xfrm>
          <a:prstGeom prst="rect">
            <a:avLst/>
          </a:prstGeom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3409900F-D867-5650-528F-5CBACAF0BCAD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BEBA8EAE-BF5A-486C-A8C5-ECC9F3942E4B}">
                <a14:imgProps xmlns:a14="http://schemas.microsoft.com/office/drawing/2010/main">
                  <a14:imgLayer r:embed="rId12">
                    <a14:imgEffect>
                      <a14:backgroundRemoval t="4000" b="98667" l="2232" r="99554">
                        <a14:foregroundMark x1="12500" y1="36889" x2="8036" y2="51556"/>
                        <a14:foregroundMark x1="8036" y1="51556" x2="35268" y2="75556"/>
                        <a14:foregroundMark x1="35268" y1="75556" x2="54464" y2="84444"/>
                        <a14:foregroundMark x1="54464" y1="84444" x2="68304" y2="83556"/>
                        <a14:foregroundMark x1="68304" y1="83556" x2="91518" y2="60000"/>
                        <a14:foregroundMark x1="91518" y1="60000" x2="93304" y2="44444"/>
                        <a14:foregroundMark x1="93304" y1="44444" x2="81696" y2="36444"/>
                        <a14:foregroundMark x1="81696" y1="36444" x2="68750" y2="34667"/>
                        <a14:foregroundMark x1="54464" y1="7111" x2="50000" y2="8000"/>
                        <a14:foregroundMark x1="46429" y1="6222" x2="55804" y2="10222"/>
                        <a14:foregroundMark x1="10714" y1="34667" x2="1786" y2="45333"/>
                        <a14:foregroundMark x1="1786" y1="45333" x2="9375" y2="72444"/>
                        <a14:foregroundMark x1="9375" y1="72444" x2="20982" y2="84000"/>
                        <a14:foregroundMark x1="20982" y1="84000" x2="83929" y2="92000"/>
                        <a14:foregroundMark x1="83929" y1="92000" x2="89732" y2="79556"/>
                        <a14:foregroundMark x1="89732" y1="79556" x2="94196" y2="46222"/>
                        <a14:foregroundMark x1="94196" y1="46222" x2="84821" y2="36444"/>
                        <a14:foregroundMark x1="84821" y1="36444" x2="71875" y2="46222"/>
                        <a14:foregroundMark x1="71875" y1="46222" x2="49107" y2="77333"/>
                        <a14:foregroundMark x1="49107" y1="77333" x2="47768" y2="86222"/>
                        <a14:foregroundMark x1="8929" y1="44889" x2="446" y2="59556"/>
                        <a14:foregroundMark x1="446" y1="59556" x2="0" y2="77778"/>
                        <a14:foregroundMark x1="0" y1="77778" x2="5804" y2="91111"/>
                        <a14:foregroundMark x1="5804" y1="91111" x2="23214" y2="96444"/>
                        <a14:foregroundMark x1="23214" y1="96444" x2="59821" y2="97333"/>
                        <a14:foregroundMark x1="59821" y1="97333" x2="74107" y2="96000"/>
                        <a14:foregroundMark x1="74107" y1="96000" x2="87500" y2="90222"/>
                        <a14:foregroundMark x1="87500" y1="90222" x2="93304" y2="76444"/>
                        <a14:foregroundMark x1="93304" y1="76444" x2="94643" y2="39111"/>
                        <a14:foregroundMark x1="54464" y1="8000" x2="41071" y2="11556"/>
                        <a14:foregroundMark x1="41071" y1="11556" x2="30357" y2="25778"/>
                        <a14:foregroundMark x1="30357" y1="25778" x2="8036" y2="42222"/>
                        <a14:foregroundMark x1="8036" y1="42222" x2="1339" y2="56000"/>
                        <a14:foregroundMark x1="1339" y1="56000" x2="0" y2="70667"/>
                        <a14:foregroundMark x1="0" y1="70667" x2="3125" y2="84000"/>
                        <a14:foregroundMark x1="3125" y1="84000" x2="17857" y2="94222"/>
                        <a14:foregroundMark x1="17857" y1="94222" x2="49107" y2="97778"/>
                        <a14:foregroundMark x1="49107" y1="97778" x2="68304" y2="93778"/>
                        <a14:foregroundMark x1="68304" y1="93778" x2="80804" y2="84000"/>
                        <a14:foregroundMark x1="80804" y1="84000" x2="82143" y2="68889"/>
                        <a14:foregroundMark x1="82143" y1="68889" x2="78571" y2="59111"/>
                        <a14:foregroundMark x1="72321" y1="60889" x2="62946" y2="72889"/>
                        <a14:foregroundMark x1="62946" y1="72889" x2="48661" y2="58222"/>
                        <a14:foregroundMark x1="48661" y1="58222" x2="48214" y2="73778"/>
                        <a14:foregroundMark x1="48214" y1="73778" x2="66518" y2="76000"/>
                        <a14:foregroundMark x1="66518" y1="76000" x2="71429" y2="71556"/>
                        <a14:foregroundMark x1="92857" y1="93333" x2="98214" y2="63111"/>
                        <a14:foregroundMark x1="98214" y1="63111" x2="88393" y2="95111"/>
                        <a14:foregroundMark x1="88393" y1="95111" x2="19196" y2="99111"/>
                        <a14:foregroundMark x1="19196" y1="99111" x2="5357" y2="96444"/>
                        <a14:foregroundMark x1="5357" y1="96444" x2="893" y2="77333"/>
                        <a14:foregroundMark x1="893" y1="77333" x2="2679" y2="58667"/>
                        <a14:foregroundMark x1="2679" y1="58667" x2="446" y2="86667"/>
                        <a14:foregroundMark x1="446" y1="86667" x2="11607" y2="48889"/>
                        <a14:foregroundMark x1="11607" y1="48889" x2="5804" y2="74222"/>
                        <a14:foregroundMark x1="1786" y1="43111" x2="3125" y2="89333"/>
                        <a14:foregroundMark x1="3125" y1="89333" x2="45536" y2="99111"/>
                        <a14:foregroundMark x1="45536" y1="99111" x2="76339" y2="99111"/>
                        <a14:foregroundMark x1="76339" y1="99111" x2="95982" y2="98667"/>
                        <a14:foregroundMark x1="95982" y1="98667" x2="98661" y2="87556"/>
                        <a14:foregroundMark x1="97768" y1="91111" x2="99554" y2="97333"/>
                        <a14:foregroundMark x1="97321" y1="48889" x2="89732" y2="34667"/>
                        <a14:foregroundMark x1="87946" y1="31111" x2="94196" y2="40000"/>
                        <a14:foregroundMark x1="91964" y1="33333" x2="96429" y2="38667"/>
                        <a14:foregroundMark x1="58482" y1="8444" x2="44643" y2="8889"/>
                        <a14:foregroundMark x1="44643" y1="8889" x2="43304" y2="9778"/>
                        <a14:foregroundMark x1="41071" y1="9333" x2="55357" y2="7111"/>
                        <a14:foregroundMark x1="55357" y1="7111" x2="57143" y2="8000"/>
                        <a14:foregroundMark x1="57143" y1="7556" x2="49554" y2="4000"/>
                        <a14:foregroundMark x1="10714" y1="31111" x2="893" y2="42667"/>
                        <a14:foregroundMark x1="893" y1="42667" x2="446" y2="80444"/>
                        <a14:foregroundMark x1="446" y1="80444" x2="2679" y2="64000"/>
                        <a14:foregroundMark x1="2679" y1="64000" x2="2232" y2="71556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880143" y="4818921"/>
            <a:ext cx="555901" cy="558383"/>
          </a:xfrm>
          <a:prstGeom prst="rect">
            <a:avLst/>
          </a:prstGeom>
        </p:spPr>
      </p:pic>
      <p:pic>
        <p:nvPicPr>
          <p:cNvPr id="7" name="Image 6" descr="Une image contenant plante, arbre, bonsaï, Sageretia theezans&#10;&#10;Description générée automatiquement">
            <a:extLst>
              <a:ext uri="{FF2B5EF4-FFF2-40B4-BE49-F238E27FC236}">
                <a16:creationId xmlns:a16="http://schemas.microsoft.com/office/drawing/2014/main" id="{5D2AF137-1C8A-2F5C-CFA0-3E6FAFE3DE61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9825" y="3699340"/>
            <a:ext cx="3108681" cy="3183364"/>
          </a:xfrm>
          <a:prstGeom prst="rect">
            <a:avLst/>
          </a:prstGeo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8544E66E-6070-4836-1E93-3F8028EBE611}"/>
              </a:ext>
            </a:extLst>
          </p:cNvPr>
          <p:cNvPicPr>
            <a:picLocks noChangeAspect="1"/>
          </p:cNvPicPr>
          <p:nvPr/>
        </p:nvPicPr>
        <p:blipFill>
          <a:blip r:embed="rId14">
            <a:extLst>
              <a:ext uri="{BEBA8EAE-BF5A-486C-A8C5-ECC9F3942E4B}">
                <a14:imgProps xmlns:a14="http://schemas.microsoft.com/office/drawing/2010/main">
                  <a14:imgLayer r:embed="rId15">
                    <a14:imgEffect>
                      <a14:backgroundRemoval t="9984" b="89976" l="9297" r="90905">
                        <a14:foregroundMark x1="9297" y1="31164" x2="9297" y2="31164"/>
                        <a14:foregroundMark x1="9943" y1="31164" x2="9458" y2="31164"/>
                        <a14:foregroundMark x1="9458" y1="66653" x2="9297" y2="66653"/>
                        <a14:foregroundMark x1="89774" y1="24252" x2="90905" y2="18795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75679" y="6209786"/>
            <a:ext cx="697619" cy="697619"/>
          </a:xfrm>
          <a:prstGeom prst="rect">
            <a:avLst/>
          </a:prstGeom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C9FDBE97-0FA4-9D0C-1688-268FF90F6944}"/>
              </a:ext>
            </a:extLst>
          </p:cNvPr>
          <p:cNvPicPr>
            <a:picLocks noChangeAspect="1"/>
          </p:cNvPicPr>
          <p:nvPr/>
        </p:nvPicPr>
        <p:blipFill>
          <a:blip r:embed="rId16">
            <a:extLst>
              <a:ext uri="{BEBA8EAE-BF5A-486C-A8C5-ECC9F3942E4B}">
                <a14:imgProps xmlns:a14="http://schemas.microsoft.com/office/drawing/2010/main">
                  <a14:imgLayer r:embed="rId17">
                    <a14:imgEffect>
                      <a14:backgroundRemoval t="906" b="97180" l="9914" r="89943">
                        <a14:foregroundMark x1="25287" y1="12286" x2="30603" y2="2115"/>
                        <a14:foregroundMark x1="47270" y1="1007" x2="47270" y2="1007"/>
                        <a14:foregroundMark x1="28592" y1="906" x2="28592" y2="906"/>
                        <a14:foregroundMark x1="31322" y1="89325" x2="37787" y2="95267"/>
                        <a14:foregroundMark x1="37787" y1="95267" x2="47557" y2="97885"/>
                        <a14:foregroundMark x1="47557" y1="97885" x2="57902" y2="97180"/>
                        <a14:foregroundMark x1="57902" y1="97180" x2="64080" y2="92951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61659" y="5199962"/>
            <a:ext cx="527329" cy="752353"/>
          </a:xfrm>
          <a:prstGeom prst="rect">
            <a:avLst/>
          </a:prstGeom>
        </p:spPr>
      </p:pic>
      <p:pic>
        <p:nvPicPr>
          <p:cNvPr id="15" name="Picture 2" descr="Collection de robin design plat dessiné à la main">
            <a:extLst>
              <a:ext uri="{FF2B5EF4-FFF2-40B4-BE49-F238E27FC236}">
                <a16:creationId xmlns:a16="http://schemas.microsoft.com/office/drawing/2014/main" id="{B84C9A90-2B60-25F7-D7D6-FF3623E97DA7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18">
            <a:extLst>
              <a:ext uri="{BEBA8EAE-BF5A-486C-A8C5-ECC9F3942E4B}">
                <a14:imgProps xmlns:a14="http://schemas.microsoft.com/office/drawing/2010/main">
                  <a14:imgLayer r:embed="rId19">
                    <a14:imgEffect>
                      <a14:backgroundRemoval t="59439" b="95493" l="60971" r="95663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56635" t="54932"/>
          <a:stretch/>
        </p:blipFill>
        <p:spPr bwMode="auto">
          <a:xfrm>
            <a:off x="4007061" y="5009699"/>
            <a:ext cx="583781" cy="6067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867383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456 -0.03565 L 0.33216 -0.04792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6380" y="-625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6A94B39-50D0-981E-5A8C-0C41D8B8832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F6718C8C-9E3A-2843-AEC1-063A5C9582E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5240"/>
            <a:ext cx="12192000" cy="6842760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ADEDEE3F-8739-C5EA-25CD-22A5D779149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2217" b="95567" l="9091" r="89899">
                        <a14:foregroundMark x1="44108" y1="6158" x2="44108" y2="6158"/>
                        <a14:foregroundMark x1="44108" y1="6158" x2="48822" y2="8621"/>
                        <a14:foregroundMark x1="48822" y1="8621" x2="48822" y2="8621"/>
                        <a14:foregroundMark x1="42761" y1="16995" x2="29630" y2="28571"/>
                        <a14:foregroundMark x1="57576" y1="13793" x2="57576" y2="26108"/>
                        <a14:foregroundMark x1="57576" y1="26108" x2="57576" y2="26108"/>
                        <a14:foregroundMark x1="56902" y1="20197" x2="56902" y2="20197"/>
                        <a14:foregroundMark x1="59259" y1="23645" x2="59259" y2="23645"/>
                        <a14:foregroundMark x1="58586" y1="22167" x2="58586" y2="22167"/>
                        <a14:foregroundMark x1="60269" y1="17488" x2="60269" y2="17488"/>
                        <a14:foregroundMark x1="60606" y1="18227" x2="45455" y2="26601"/>
                        <a14:foregroundMark x1="45455" y1="26601" x2="57239" y2="13547"/>
                        <a14:foregroundMark x1="57239" y1="13547" x2="50505" y2="31281"/>
                        <a14:foregroundMark x1="50505" y1="31281" x2="55219" y2="26355"/>
                        <a14:foregroundMark x1="60269" y1="17734" x2="63636" y2="19704"/>
                        <a14:foregroundMark x1="39731" y1="17488" x2="35354" y2="22414"/>
                        <a14:foregroundMark x1="36027" y1="19704" x2="40741" y2="19951"/>
                        <a14:foregroundMark x1="40404" y1="21429" x2="44108" y2="21182"/>
                        <a14:foregroundMark x1="37710" y1="87192" x2="29630" y2="92118"/>
                        <a14:foregroundMark x1="34343" y1="95074" x2="34343" y2="95074"/>
                        <a14:foregroundMark x1="88889" y1="41872" x2="88889" y2="41872"/>
                        <a14:foregroundMark x1="9091" y1="44335" x2="9091" y2="44335"/>
                        <a14:foregroundMark x1="43771" y1="2463" x2="43771" y2="2463"/>
                        <a14:foregroundMark x1="57239" y1="95567" x2="57239" y2="95567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37784" y="1128537"/>
            <a:ext cx="676899" cy="925323"/>
          </a:xfrm>
          <a:prstGeom prst="rect">
            <a:avLst/>
          </a:prstGeo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725CFB86-287F-08D7-205E-7066E5B60BBB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3418" b="98828" l="9915" r="99787">
                        <a14:foregroundMark x1="68870" y1="14160" x2="68870" y2="14160"/>
                        <a14:foregroundMark x1="67591" y1="13379" x2="67591" y2="13379"/>
                        <a14:foregroundMark x1="67484" y1="13379" x2="67484" y2="13379"/>
                        <a14:foregroundMark x1="67484" y1="13379" x2="67484" y2="13379"/>
                        <a14:foregroundMark x1="67271" y1="12793" x2="67271" y2="12793"/>
                        <a14:foregroundMark x1="65458" y1="10059" x2="65458" y2="10059"/>
                        <a14:foregroundMark x1="65245" y1="10059" x2="65245" y2="10059"/>
                        <a14:foregroundMark x1="65245" y1="10059" x2="65245" y2="10059"/>
                        <a14:foregroundMark x1="65245" y1="9863" x2="64606" y2="9668"/>
                        <a14:foregroundMark x1="62900" y1="7617" x2="62900" y2="7617"/>
                        <a14:foregroundMark x1="62367" y1="6934" x2="62367" y2="6934"/>
                        <a14:foregroundMark x1="61727" y1="6055" x2="61727" y2="6055"/>
                        <a14:foregroundMark x1="58422" y1="3418" x2="58422" y2="3418"/>
                        <a14:foregroundMark x1="58422" y1="3418" x2="58422" y2="3418"/>
                        <a14:foregroundMark x1="64606" y1="11035" x2="66205" y2="12695"/>
                        <a14:foregroundMark x1="69190" y1="16309" x2="70896" y2="19434"/>
                        <a14:foregroundMark x1="71002" y1="20410" x2="73028" y2="25195"/>
                        <a14:foregroundMark x1="73134" y1="25977" x2="75480" y2="34570"/>
                        <a14:foregroundMark x1="75480" y1="34570" x2="75480" y2="34570"/>
                        <a14:foregroundMark x1="75480" y1="34570" x2="75480" y2="34570"/>
                        <a14:foregroundMark x1="75480" y1="34570" x2="77825" y2="33398"/>
                        <a14:foregroundMark x1="81237" y1="30078" x2="82836" y2="28809"/>
                        <a14:foregroundMark x1="85394" y1="25879" x2="85394" y2="25879"/>
                        <a14:foregroundMark x1="86141" y1="24512" x2="86247" y2="23730"/>
                        <a14:foregroundMark x1="86887" y1="20117" x2="86887" y2="20117"/>
                        <a14:foregroundMark x1="86887" y1="20117" x2="85608" y2="20703"/>
                        <a14:foregroundMark x1="83475" y1="23730" x2="82836" y2="24707"/>
                        <a14:foregroundMark x1="82836" y1="24707" x2="82836" y2="24707"/>
                        <a14:foregroundMark x1="76013" y1="27832" x2="72281" y2="29102"/>
                        <a14:foregroundMark x1="63859" y1="29102" x2="63859" y2="30078"/>
                        <a14:foregroundMark x1="67058" y1="30078" x2="68870" y2="30078"/>
                        <a14:foregroundMark x1="73348" y1="30469" x2="79318" y2="33203"/>
                        <a14:foregroundMark x1="81983" y1="33594" x2="85075" y2="33789"/>
                        <a14:foregroundMark x1="86887" y1="33789" x2="88273" y2="34375"/>
                        <a14:foregroundMark x1="90618" y1="34375" x2="92751" y2="35742"/>
                        <a14:foregroundMark x1="92751" y1="35742" x2="92751" y2="35742"/>
                        <a14:foregroundMark x1="93497" y1="34375" x2="93497" y2="33203"/>
                        <a14:foregroundMark x1="91684" y1="29102" x2="91684" y2="29102"/>
                        <a14:foregroundMark x1="91684" y1="29102" x2="91684" y2="29102"/>
                        <a14:foregroundMark x1="89872" y1="27344" x2="86887" y2="33594"/>
                        <a14:foregroundMark x1="86674" y1="33789" x2="86887" y2="34277"/>
                        <a14:foregroundMark x1="88060" y1="35059" x2="89552" y2="37695"/>
                        <a14:foregroundMark x1="89552" y1="37695" x2="89552" y2="37695"/>
                        <a14:foregroundMark x1="91684" y1="34375" x2="91684" y2="34375"/>
                        <a14:foregroundMark x1="91684" y1="33789" x2="91684" y2="33789"/>
                        <a14:foregroundMark x1="92004" y1="32617" x2="90832" y2="33594"/>
                        <a14:foregroundMark x1="89552" y1="35352" x2="89019" y2="36523"/>
                        <a14:foregroundMark x1="88060" y1="37402" x2="86994" y2="39160"/>
                        <a14:foregroundMark x1="90405" y1="39355" x2="93817" y2="39355"/>
                        <a14:foregroundMark x1="94563" y1="38965" x2="94563" y2="38965"/>
                        <a14:foregroundMark x1="94243" y1="38965" x2="93710" y2="38965"/>
                        <a14:foregroundMark x1="93284" y1="38965" x2="93284" y2="38965"/>
                        <a14:foregroundMark x1="95629" y1="35254" x2="95629" y2="35254"/>
                        <a14:foregroundMark x1="95629" y1="34863" x2="95629" y2="34863"/>
                        <a14:foregroundMark x1="95629" y1="33887" x2="95629" y2="33887"/>
                        <a14:foregroundMark x1="95629" y1="31445" x2="95629" y2="31445"/>
                        <a14:foregroundMark x1="96162" y1="31445" x2="96908" y2="32617"/>
                        <a14:foregroundMark x1="96908" y1="33105" x2="96908" y2="33789"/>
                        <a14:foregroundMark x1="96908" y1="34766" x2="96908" y2="35742"/>
                        <a14:foregroundMark x1="97228" y1="33398" x2="97228" y2="33398"/>
                        <a14:foregroundMark x1="98827" y1="32910" x2="98827" y2="32910"/>
                        <a14:foregroundMark x1="98827" y1="33105" x2="97974" y2="33789"/>
                        <a14:foregroundMark x1="94883" y1="35352" x2="94350" y2="35840"/>
                        <a14:foregroundMark x1="94776" y1="28809" x2="94776" y2="28809"/>
                        <a14:foregroundMark x1="95096" y1="28809" x2="95842" y2="30469"/>
                        <a14:foregroundMark x1="96695" y1="32617" x2="96695" y2="33789"/>
                        <a14:foregroundMark x1="96695" y1="34277" x2="96695" y2="34277"/>
                        <a14:foregroundMark x1="96588" y1="34570" x2="96588" y2="34570"/>
                        <a14:foregroundMark x1="96588" y1="31445" x2="96588" y2="31445"/>
                        <a14:foregroundMark x1="96375" y1="30273" x2="96375" y2="30273"/>
                        <a14:foregroundMark x1="96588" y1="32227" x2="96588" y2="33203"/>
                        <a14:foregroundMark x1="96588" y1="35352" x2="96695" y2="36523"/>
                        <a14:foregroundMark x1="97122" y1="34570" x2="97122" y2="34570"/>
                        <a14:foregroundMark x1="97228" y1="32422" x2="97228" y2="32422"/>
                        <a14:foregroundMark x1="97441" y1="31445" x2="97441" y2="31445"/>
                        <a14:foregroundMark x1="97441" y1="31250" x2="97441" y2="31250"/>
                        <a14:foregroundMark x1="98507" y1="33398" x2="98827" y2="33887"/>
                        <a14:foregroundMark x1="98827" y1="34082" x2="98827" y2="34082"/>
                        <a14:foregroundMark x1="97974" y1="31445" x2="97974" y2="31445"/>
                        <a14:foregroundMark x1="96162" y1="28613" x2="96162" y2="28613"/>
                        <a14:foregroundMark x1="96162" y1="28613" x2="95096" y2="29297"/>
                        <a14:foregroundMark x1="94883" y1="31738" x2="94883" y2="33398"/>
                        <a14:foregroundMark x1="94883" y1="33398" x2="95309" y2="35352"/>
                        <a14:foregroundMark x1="95416" y1="35352" x2="95416" y2="35352"/>
                        <a14:foregroundMark x1="95629" y1="32715" x2="96162" y2="31641"/>
                        <a14:foregroundMark x1="96695" y1="28809" x2="96695" y2="28809"/>
                        <a14:foregroundMark x1="96695" y1="30469" x2="96695" y2="31250"/>
                        <a14:foregroundMark x1="96695" y1="31934" x2="97441" y2="33594"/>
                        <a14:foregroundMark x1="97974" y1="34277" x2="98294" y2="35059"/>
                        <a14:foregroundMark x1="98827" y1="35059" x2="99787" y2="35059"/>
                        <a14:foregroundMark x1="99787" y1="34375" x2="99787" y2="34375"/>
                        <a14:foregroundMark x1="98827" y1="33203" x2="98827" y2="33203"/>
                        <a14:foregroundMark x1="98827" y1="33203" x2="98827" y2="33203"/>
                        <a14:foregroundMark x1="98507" y1="32910" x2="97974" y2="32910"/>
                        <a14:foregroundMark x1="97441" y1="32227" x2="97441" y2="32227"/>
                        <a14:foregroundMark x1="96908" y1="31445" x2="96908" y2="31445"/>
                        <a14:foregroundMark x1="96908" y1="29590" x2="96908" y2="29590"/>
                        <a14:foregroundMark x1="96375" y1="29590" x2="94776" y2="32715"/>
                        <a14:foregroundMark x1="94776" y1="32715" x2="94563" y2="34766"/>
                        <a14:foregroundMark x1="94563" y1="34766" x2="94776" y2="36523"/>
                        <a14:foregroundMark x1="98294" y1="32910" x2="98294" y2="32910"/>
                        <a14:foregroundMark x1="98507" y1="33105" x2="98507" y2="33105"/>
                        <a14:foregroundMark x1="98507" y1="31641" x2="98507" y2="31641"/>
                        <a14:foregroundMark x1="99254" y1="32910" x2="99254" y2="32910"/>
                        <a14:foregroundMark x1="99787" y1="33203" x2="99787" y2="33203"/>
                        <a14:foregroundMark x1="86141" y1="13477" x2="86141" y2="13477"/>
                        <a14:foregroundMark x1="85928" y1="13477" x2="85394" y2="13477"/>
                        <a14:foregroundMark x1="79638" y1="11719" x2="79638" y2="11719"/>
                        <a14:foregroundMark x1="81983" y1="13867" x2="82836" y2="14844"/>
                        <a14:foregroundMark x1="85394" y1="14844" x2="85394" y2="14844"/>
                        <a14:foregroundMark x1="85714" y1="13672" x2="85714" y2="13672"/>
                        <a14:foregroundMark x1="82303" y1="12988" x2="81450" y2="13379"/>
                        <a14:foregroundMark x1="80704" y1="13379" x2="80704" y2="13379"/>
                        <a14:foregroundMark x1="79424" y1="13672" x2="78358" y2="13672"/>
                        <a14:foregroundMark x1="77825" y1="12988" x2="77825" y2="12988"/>
                        <a14:foregroundMark x1="79638" y1="12305" x2="81130" y2="12500"/>
                        <a14:foregroundMark x1="81663" y1="12500" x2="81663" y2="12500"/>
                        <a14:foregroundMark x1="82303" y1="13379" x2="84009" y2="14160"/>
                        <a14:foregroundMark x1="85075" y1="14453" x2="85608" y2="14844"/>
                        <a14:foregroundMark x1="86674" y1="15137" x2="87420" y2="15332"/>
                        <a14:foregroundMark x1="86141" y1="15332" x2="85394" y2="15332"/>
                        <a14:foregroundMark x1="84648" y1="13867" x2="83795" y2="12695"/>
                        <a14:foregroundMark x1="81663" y1="10742" x2="80384" y2="10742"/>
                        <a14:foregroundMark x1="80384" y1="12695" x2="80384" y2="12695"/>
                        <a14:foregroundMark x1="80171" y1="12695" x2="79424" y2="13379"/>
                        <a14:foregroundMark x1="79318" y1="13672" x2="79318" y2="13672"/>
                        <a14:foregroundMark x1="79318" y1="13965" x2="79957" y2="13965"/>
                        <a14:foregroundMark x1="81130" y1="13867" x2="83262" y2="13672"/>
                        <a14:foregroundMark x1="84328" y1="13184" x2="84861" y2="12988"/>
                        <a14:foregroundMark x1="84861" y1="12988" x2="85608" y2="13965"/>
                        <a14:foregroundMark x1="85608" y1="14160" x2="85714" y2="15332"/>
                        <a14:foregroundMark x1="86141" y1="15820" x2="86247" y2="16504"/>
                        <a14:foregroundMark x1="86461" y1="16504" x2="86461" y2="16504"/>
                        <a14:foregroundMark x1="87207" y1="16309" x2="87207" y2="16309"/>
                        <a14:foregroundMark x1="86674" y1="14453" x2="86674" y2="14453"/>
                        <a14:foregroundMark x1="86674" y1="14453" x2="86674" y2="14453"/>
                        <a14:foregroundMark x1="86674" y1="14355" x2="86674" y2="14355"/>
                        <a14:foregroundMark x1="85394" y1="13379" x2="85394" y2="13379"/>
                        <a14:foregroundMark x1="85394" y1="13379" x2="85394" y2="13379"/>
                        <a14:foregroundMark x1="83582" y1="12695" x2="83582" y2="12695"/>
                        <a14:foregroundMark x1="82836" y1="12695" x2="82836" y2="12695"/>
                        <a14:foregroundMark x1="81983" y1="12695" x2="81983" y2="12695"/>
                        <a14:foregroundMark x1="67804" y1="13867" x2="67804" y2="13867"/>
                        <a14:foregroundMark x1="67484" y1="13965" x2="66205" y2="15137"/>
                        <a14:foregroundMark x1="66205" y1="16113" x2="66205" y2="16797"/>
                        <a14:foregroundMark x1="66738" y1="16602" x2="66738" y2="16602"/>
                        <a14:foregroundMark x1="66738" y1="14453" x2="66738" y2="14453"/>
                        <a14:foregroundMark x1="67591" y1="13672" x2="68124" y2="13477"/>
                        <a14:foregroundMark x1="69190" y1="12988" x2="70682" y2="12988"/>
                        <a14:foregroundMark x1="71215" y1="12988" x2="71215" y2="12988"/>
                        <a14:foregroundMark x1="71535" y1="12988" x2="72281" y2="13672"/>
                        <a14:foregroundMark x1="73028" y1="13672" x2="73348" y2="14160"/>
                        <a14:foregroundMark x1="73667" y1="14648" x2="74307" y2="15137"/>
                        <a14:foregroundMark x1="74627" y1="15137" x2="74627" y2="15137"/>
                        <a14:foregroundMark x1="74840" y1="15332" x2="74840" y2="15332"/>
                        <a14:foregroundMark x1="74094" y1="12695" x2="74094" y2="12695"/>
                        <a14:foregroundMark x1="74094" y1="12695" x2="74094" y2="12695"/>
                        <a14:foregroundMark x1="22708" y1="92480" x2="22708" y2="92480"/>
                        <a14:foregroundMark x1="22708" y1="95996" x2="22708" y2="95996"/>
                        <a14:foregroundMark x1="22708" y1="93848" x2="22708" y2="93848"/>
                        <a14:foregroundMark x1="22175" y1="92188" x2="22175" y2="92188"/>
                        <a14:foregroundMark x1="22175" y1="91992" x2="22175" y2="91992"/>
                        <a14:foregroundMark x1="23454" y1="96094" x2="23454" y2="96094"/>
                        <a14:foregroundMark x1="23454" y1="96094" x2="23241" y2="94629"/>
                        <a14:foregroundMark x1="22495" y1="91211" x2="22495" y2="91211"/>
                        <a14:foregroundMark x1="22281" y1="91016" x2="22281" y2="91016"/>
                        <a14:foregroundMark x1="32409" y1="90820" x2="32409" y2="90820"/>
                        <a14:foregroundMark x1="32409" y1="92969" x2="32409" y2="92969"/>
                        <a14:foregroundMark x1="31983" y1="92383" x2="31983" y2="92383"/>
                        <a14:foregroundMark x1="31130" y1="91016" x2="31130" y2="91016"/>
                        <a14:foregroundMark x1="31130" y1="91016" x2="31130" y2="91016"/>
                        <a14:foregroundMark x1="30917" y1="91699" x2="30917" y2="92871"/>
                        <a14:foregroundMark x1="30917" y1="92871" x2="30917" y2="92871"/>
                        <a14:foregroundMark x1="31343" y1="92871" x2="32409" y2="92871"/>
                        <a14:foregroundMark x1="32942" y1="92480" x2="32942" y2="92480"/>
                        <a14:foregroundMark x1="35394" y1="92480" x2="35394" y2="92480"/>
                        <a14:foregroundMark x1="47655" y1="95313" x2="47655" y2="95313"/>
                        <a14:foregroundMark x1="47974" y1="96484" x2="47655" y2="97168"/>
                        <a14:foregroundMark x1="47122" y1="97168" x2="46375" y2="97168"/>
                        <a14:foregroundMark x1="45309" y1="95996" x2="45309" y2="95996"/>
                        <a14:foregroundMark x1="50000" y1="95801" x2="50000" y2="95801"/>
                        <a14:foregroundMark x1="49254" y1="95117" x2="49254" y2="95117"/>
                        <a14:foregroundMark x1="47974" y1="93652" x2="47441" y2="93652"/>
                        <a14:foregroundMark x1="46588" y1="93359" x2="46588" y2="92383"/>
                        <a14:foregroundMark x1="46588" y1="91016" x2="46588" y2="91016"/>
                        <a14:foregroundMark x1="46588" y1="91016" x2="46588" y2="91016"/>
                        <a14:foregroundMark x1="47441" y1="93652" x2="47441" y2="93652"/>
                        <a14:foregroundMark x1="47441" y1="94141" x2="47441" y2="94141"/>
                        <a14:foregroundMark x1="47441" y1="94141" x2="47441" y2="94141"/>
                        <a14:foregroundMark x1="57143" y1="95508" x2="57143" y2="95508"/>
                        <a14:foregroundMark x1="57356" y1="95508" x2="58102" y2="95313"/>
                        <a14:foregroundMark x1="58422" y1="95117" x2="59168" y2="94629"/>
                        <a14:foregroundMark x1="59915" y1="94629" x2="60768" y2="95117"/>
                        <a14:foregroundMark x1="60981" y1="95117" x2="60981" y2="95117"/>
                        <a14:foregroundMark x1="60981" y1="95117" x2="60981" y2="95117"/>
                        <a14:foregroundMark x1="59701" y1="94531" x2="59701" y2="94531"/>
                        <a14:foregroundMark x1="58635" y1="92871" x2="58635" y2="92871"/>
                        <a14:foregroundMark x1="58316" y1="91992" x2="58316" y2="91992"/>
                        <a14:foregroundMark x1="57889" y1="91504" x2="57889" y2="91504"/>
                        <a14:foregroundMark x1="57676" y1="91211" x2="57676" y2="91211"/>
                        <a14:foregroundMark x1="58422" y1="94336" x2="58422" y2="94336"/>
                        <a14:foregroundMark x1="47655" y1="95605" x2="47655" y2="95605"/>
                        <a14:foregroundMark x1="47335" y1="97168" x2="47335" y2="97168"/>
                        <a14:foregroundMark x1="50000" y1="95313" x2="50000" y2="95313"/>
                        <a14:foregroundMark x1="46588" y1="97266" x2="46588" y2="97266"/>
                        <a14:foregroundMark x1="58422" y1="97168" x2="58422" y2="97168"/>
                        <a14:foregroundMark x1="61301" y1="96973" x2="61301" y2="96973"/>
                        <a14:foregroundMark x1="60235" y1="97461" x2="60235" y2="97461"/>
                        <a14:foregroundMark x1="57889" y1="96777" x2="57889" y2="96777"/>
                        <a14:foregroundMark x1="60554" y1="97754" x2="60554" y2="97754"/>
                        <a14:foregroundMark x1="61727" y1="97656" x2="61727" y2="97656"/>
                        <a14:foregroundMark x1="85075" y1="8789" x2="85075" y2="8789"/>
                        <a14:foregroundMark x1="83689" y1="7617" x2="83689" y2="7617"/>
                        <a14:foregroundMark x1="52665" y1="61523" x2="52665" y2="61523"/>
                        <a14:foregroundMark x1="52665" y1="61914" x2="52665" y2="61914"/>
                        <a14:foregroundMark x1="52452" y1="62305" x2="52452" y2="62305"/>
                        <a14:foregroundMark x1="52452" y1="61719" x2="52452" y2="61719"/>
                        <a14:foregroundMark x1="52878" y1="61426" x2="52878" y2="61426"/>
                        <a14:foregroundMark x1="53198" y1="60547" x2="53198" y2="60547"/>
                        <a14:foregroundMark x1="53198" y1="59961" x2="53198" y2="59961"/>
                        <a14:foregroundMark x1="53731" y1="60254" x2="53731" y2="60254"/>
                        <a14:foregroundMark x1="52985" y1="60938" x2="52985" y2="60938"/>
                        <a14:foregroundMark x1="52559" y1="61426" x2="52452" y2="62012"/>
                        <a14:foregroundMark x1="52452" y1="62012" x2="52452" y2="62012"/>
                        <a14:foregroundMark x1="52665" y1="62012" x2="52665" y2="62012"/>
                        <a14:foregroundMark x1="52665" y1="61133" x2="52665" y2="61133"/>
                        <a14:foregroundMark x1="53305" y1="59668" x2="53305" y2="59668"/>
                        <a14:foregroundMark x1="13326" y1="61719" x2="13326" y2="61719"/>
                        <a14:foregroundMark x1="13220" y1="61719" x2="13220" y2="61719"/>
                        <a14:foregroundMark x1="13220" y1="61719" x2="13220" y2="61719"/>
                        <a14:foregroundMark x1="16844" y1="57813" x2="16844" y2="57813"/>
                        <a14:foregroundMark x1="16525" y1="57813" x2="16525" y2="57813"/>
                        <a14:foregroundMark x1="27505" y1="92969" x2="27505" y2="92969"/>
                        <a14:foregroundMark x1="27505" y1="92871" x2="27505" y2="92871"/>
                        <a14:foregroundMark x1="27399" y1="92578" x2="27399" y2="92578"/>
                        <a14:foregroundMark x1="27399" y1="92871" x2="27399" y2="92871"/>
                        <a14:foregroundMark x1="49360" y1="98828" x2="49360" y2="98828"/>
                        <a14:foregroundMark x1="47974" y1="98438" x2="47974" y2="98438"/>
                        <a14:backgroundMark x1="52452" y1="62012" x2="52452" y2="62012"/>
                        <a14:backgroundMark x1="52452" y1="62305" x2="52452" y2="62305"/>
                        <a14:backgroundMark x1="52452" y1="62402" x2="52452" y2="62988"/>
                        <a14:backgroundMark x1="52452" y1="62988" x2="52452" y2="62988"/>
                        <a14:backgroundMark x1="52452" y1="62793" x2="52452" y2="62793"/>
                        <a14:backgroundMark x1="53198" y1="61230" x2="53198" y2="61230"/>
                        <a14:backgroundMark x1="53092" y1="60645" x2="53092" y2="60645"/>
                        <a14:backgroundMark x1="52559" y1="61816" x2="52559" y2="61816"/>
                        <a14:backgroundMark x1="52985" y1="61230" x2="52985" y2="61230"/>
                        <a14:backgroundMark x1="52985" y1="60938" x2="52985" y2="60938"/>
                        <a14:backgroundMark x1="52985" y1="60645" x2="52985" y2="60645"/>
                        <a14:backgroundMark x1="53305" y1="59961" x2="53305" y2="59961"/>
                        <a14:backgroundMark x1="52985" y1="60254" x2="52985" y2="60254"/>
                        <a14:backgroundMark x1="52772" y1="61621" x2="52772" y2="61621"/>
                        <a14:backgroundMark x1="52559" y1="61523" x2="52559" y2="61523"/>
                        <a14:backgroundMark x1="53305" y1="59863" x2="53305" y2="59863"/>
                        <a14:backgroundMark x1="53412" y1="59277" x2="53412" y2="59277"/>
                        <a14:backgroundMark x1="53412" y1="59668" x2="53412" y2="59668"/>
                        <a14:backgroundMark x1="52665" y1="62109" x2="52665" y2="62109"/>
                        <a14:backgroundMark x1="52665" y1="62109" x2="52665" y2="62109"/>
                        <a14:backgroundMark x1="52345" y1="61816" x2="52345" y2="61816"/>
                        <a14:backgroundMark x1="52665" y1="61230" x2="52665" y2="61230"/>
                        <a14:backgroundMark x1="52772" y1="61426" x2="52772" y2="61426"/>
                        <a14:backgroundMark x1="53092" y1="59961" x2="53092" y2="59961"/>
                        <a14:backgroundMark x1="53092" y1="60547" x2="53092" y2="60547"/>
                        <a14:backgroundMark x1="53198" y1="59570" x2="53198" y2="59570"/>
                        <a14:backgroundMark x1="53518" y1="58691" x2="53518" y2="58691"/>
                        <a14:backgroundMark x1="53731" y1="58301" x2="53731" y2="58301"/>
                        <a14:backgroundMark x1="27399" y1="92676" x2="27399" y2="92676"/>
                        <a14:backgroundMark x1="27399" y1="92578" x2="27399" y2="92578"/>
                        <a14:backgroundMark x1="27612" y1="93066" x2="27612" y2="93066"/>
                        <a14:backgroundMark x1="27505" y1="92969" x2="27505" y2="92969"/>
                        <a14:backgroundMark x1="16631" y1="58203" x2="16631" y2="58203"/>
                        <a14:backgroundMark x1="16631" y1="57715" x2="16631" y2="57715"/>
                        <a14:backgroundMark x1="16525" y1="57910" x2="16525" y2="57910"/>
                        <a14:backgroundMark x1="13113" y1="61523" x2="13113" y2="61523"/>
                        <a14:backgroundMark x1="13220" y1="61719" x2="13220" y2="61719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46908" y="4422477"/>
            <a:ext cx="2149091" cy="2286370"/>
          </a:xfrm>
          <a:prstGeom prst="rect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AC1D74D5-8B64-D5DC-7DB3-FF010D9F0383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24280" y="3522241"/>
            <a:ext cx="1785233" cy="1785233"/>
          </a:xfrm>
          <a:prstGeom prst="rect">
            <a:avLst/>
          </a:prstGeom>
        </p:spPr>
      </p:pic>
      <p:sp>
        <p:nvSpPr>
          <p:cNvPr id="14" name="ZoneTexte 13">
            <a:extLst>
              <a:ext uri="{FF2B5EF4-FFF2-40B4-BE49-F238E27FC236}">
                <a16:creationId xmlns:a16="http://schemas.microsoft.com/office/drawing/2014/main" id="{4B74661D-CC2C-7011-A35E-6B233CA68EF0}"/>
              </a:ext>
            </a:extLst>
          </p:cNvPr>
          <p:cNvSpPr txBox="1"/>
          <p:nvPr/>
        </p:nvSpPr>
        <p:spPr>
          <a:xfrm>
            <a:off x="6029347" y="2721114"/>
            <a:ext cx="1329359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JO" sz="4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شَجَرة</a:t>
            </a:r>
            <a:endParaRPr kumimoji="0" lang="fr-FR" sz="4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18" name="Image 17" descr="Une image contenant pneu, roue, véhicule, Véhicule terrestre&#10;&#10;Description générée automatiquement">
            <a:extLst>
              <a:ext uri="{FF2B5EF4-FFF2-40B4-BE49-F238E27FC236}">
                <a16:creationId xmlns:a16="http://schemas.microsoft.com/office/drawing/2014/main" id="{4B97C4AC-6E41-2252-79FB-F0B2C070202D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42231" y="2787519"/>
            <a:ext cx="3866511" cy="3866511"/>
          </a:xfrm>
          <a:prstGeom prst="rect">
            <a:avLst/>
          </a:prstGeom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11358D55-F313-F90E-C842-3094F444754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3418" b="98828" l="9915" r="99787">
                        <a14:foregroundMark x1="68870" y1="14160" x2="68870" y2="14160"/>
                        <a14:foregroundMark x1="67591" y1="13379" x2="67591" y2="13379"/>
                        <a14:foregroundMark x1="67484" y1="13379" x2="67484" y2="13379"/>
                        <a14:foregroundMark x1="67484" y1="13379" x2="67484" y2="13379"/>
                        <a14:foregroundMark x1="67271" y1="12793" x2="67271" y2="12793"/>
                        <a14:foregroundMark x1="65458" y1="10059" x2="65458" y2="10059"/>
                        <a14:foregroundMark x1="65245" y1="10059" x2="65245" y2="10059"/>
                        <a14:foregroundMark x1="65245" y1="10059" x2="65245" y2="10059"/>
                        <a14:foregroundMark x1="65245" y1="9863" x2="64606" y2="9668"/>
                        <a14:foregroundMark x1="62900" y1="7617" x2="62900" y2="7617"/>
                        <a14:foregroundMark x1="62367" y1="6934" x2="62367" y2="6934"/>
                        <a14:foregroundMark x1="61727" y1="6055" x2="61727" y2="6055"/>
                        <a14:foregroundMark x1="58422" y1="3418" x2="58422" y2="3418"/>
                        <a14:foregroundMark x1="58422" y1="3418" x2="58422" y2="3418"/>
                        <a14:foregroundMark x1="64606" y1="11035" x2="66205" y2="12695"/>
                        <a14:foregroundMark x1="69190" y1="16309" x2="70896" y2="19434"/>
                        <a14:foregroundMark x1="71002" y1="20410" x2="73028" y2="25195"/>
                        <a14:foregroundMark x1="73134" y1="25977" x2="75480" y2="34570"/>
                        <a14:foregroundMark x1="75480" y1="34570" x2="75480" y2="34570"/>
                        <a14:foregroundMark x1="75480" y1="34570" x2="75480" y2="34570"/>
                        <a14:foregroundMark x1="75480" y1="34570" x2="77825" y2="33398"/>
                        <a14:foregroundMark x1="81237" y1="30078" x2="82836" y2="28809"/>
                        <a14:foregroundMark x1="85394" y1="25879" x2="85394" y2="25879"/>
                        <a14:foregroundMark x1="86141" y1="24512" x2="86247" y2="23730"/>
                        <a14:foregroundMark x1="86887" y1="20117" x2="86887" y2="20117"/>
                        <a14:foregroundMark x1="86887" y1="20117" x2="85608" y2="20703"/>
                        <a14:foregroundMark x1="83475" y1="23730" x2="82836" y2="24707"/>
                        <a14:foregroundMark x1="82836" y1="24707" x2="82836" y2="24707"/>
                        <a14:foregroundMark x1="76013" y1="27832" x2="72281" y2="29102"/>
                        <a14:foregroundMark x1="63859" y1="29102" x2="63859" y2="30078"/>
                        <a14:foregroundMark x1="67058" y1="30078" x2="68870" y2="30078"/>
                        <a14:foregroundMark x1="73348" y1="30469" x2="79318" y2="33203"/>
                        <a14:foregroundMark x1="81983" y1="33594" x2="85075" y2="33789"/>
                        <a14:foregroundMark x1="86887" y1="33789" x2="88273" y2="34375"/>
                        <a14:foregroundMark x1="90618" y1="34375" x2="92751" y2="35742"/>
                        <a14:foregroundMark x1="92751" y1="35742" x2="92751" y2="35742"/>
                        <a14:foregroundMark x1="93497" y1="34375" x2="93497" y2="33203"/>
                        <a14:foregroundMark x1="91684" y1="29102" x2="91684" y2="29102"/>
                        <a14:foregroundMark x1="91684" y1="29102" x2="91684" y2="29102"/>
                        <a14:foregroundMark x1="89872" y1="27344" x2="86887" y2="33594"/>
                        <a14:foregroundMark x1="86674" y1="33789" x2="86887" y2="34277"/>
                        <a14:foregroundMark x1="88060" y1="35059" x2="89552" y2="37695"/>
                        <a14:foregroundMark x1="89552" y1="37695" x2="89552" y2="37695"/>
                        <a14:foregroundMark x1="91684" y1="34375" x2="91684" y2="34375"/>
                        <a14:foregroundMark x1="91684" y1="33789" x2="91684" y2="33789"/>
                        <a14:foregroundMark x1="92004" y1="32617" x2="90832" y2="33594"/>
                        <a14:foregroundMark x1="89552" y1="35352" x2="89019" y2="36523"/>
                        <a14:foregroundMark x1="88060" y1="37402" x2="86994" y2="39160"/>
                        <a14:foregroundMark x1="90405" y1="39355" x2="93817" y2="39355"/>
                        <a14:foregroundMark x1="94563" y1="38965" x2="94563" y2="38965"/>
                        <a14:foregroundMark x1="94243" y1="38965" x2="93710" y2="38965"/>
                        <a14:foregroundMark x1="93284" y1="38965" x2="93284" y2="38965"/>
                        <a14:foregroundMark x1="95629" y1="35254" x2="95629" y2="35254"/>
                        <a14:foregroundMark x1="95629" y1="34863" x2="95629" y2="34863"/>
                        <a14:foregroundMark x1="95629" y1="33887" x2="95629" y2="33887"/>
                        <a14:foregroundMark x1="95629" y1="31445" x2="95629" y2="31445"/>
                        <a14:foregroundMark x1="96162" y1="31445" x2="96908" y2="32617"/>
                        <a14:foregroundMark x1="96908" y1="33105" x2="96908" y2="33789"/>
                        <a14:foregroundMark x1="96908" y1="34766" x2="96908" y2="35742"/>
                        <a14:foregroundMark x1="97228" y1="33398" x2="97228" y2="33398"/>
                        <a14:foregroundMark x1="98827" y1="32910" x2="98827" y2="32910"/>
                        <a14:foregroundMark x1="98827" y1="33105" x2="97974" y2="33789"/>
                        <a14:foregroundMark x1="94883" y1="35352" x2="94350" y2="35840"/>
                        <a14:foregroundMark x1="94776" y1="28809" x2="94776" y2="28809"/>
                        <a14:foregroundMark x1="95096" y1="28809" x2="95842" y2="30469"/>
                        <a14:foregroundMark x1="96695" y1="32617" x2="96695" y2="33789"/>
                        <a14:foregroundMark x1="96695" y1="34277" x2="96695" y2="34277"/>
                        <a14:foregroundMark x1="96588" y1="34570" x2="96588" y2="34570"/>
                        <a14:foregroundMark x1="96588" y1="31445" x2="96588" y2="31445"/>
                        <a14:foregroundMark x1="96375" y1="30273" x2="96375" y2="30273"/>
                        <a14:foregroundMark x1="96588" y1="32227" x2="96588" y2="33203"/>
                        <a14:foregroundMark x1="96588" y1="35352" x2="96695" y2="36523"/>
                        <a14:foregroundMark x1="97122" y1="34570" x2="97122" y2="34570"/>
                        <a14:foregroundMark x1="97228" y1="32422" x2="97228" y2="32422"/>
                        <a14:foregroundMark x1="97441" y1="31445" x2="97441" y2="31445"/>
                        <a14:foregroundMark x1="97441" y1="31250" x2="97441" y2="31250"/>
                        <a14:foregroundMark x1="98507" y1="33398" x2="98827" y2="33887"/>
                        <a14:foregroundMark x1="98827" y1="34082" x2="98827" y2="34082"/>
                        <a14:foregroundMark x1="97974" y1="31445" x2="97974" y2="31445"/>
                        <a14:foregroundMark x1="96162" y1="28613" x2="96162" y2="28613"/>
                        <a14:foregroundMark x1="96162" y1="28613" x2="95096" y2="29297"/>
                        <a14:foregroundMark x1="94883" y1="31738" x2="94883" y2="33398"/>
                        <a14:foregroundMark x1="94883" y1="33398" x2="95309" y2="35352"/>
                        <a14:foregroundMark x1="95416" y1="35352" x2="95416" y2="35352"/>
                        <a14:foregroundMark x1="95629" y1="32715" x2="96162" y2="31641"/>
                        <a14:foregroundMark x1="96695" y1="28809" x2="96695" y2="28809"/>
                        <a14:foregroundMark x1="96695" y1="30469" x2="96695" y2="31250"/>
                        <a14:foregroundMark x1="96695" y1="31934" x2="97441" y2="33594"/>
                        <a14:foregroundMark x1="97974" y1="34277" x2="98294" y2="35059"/>
                        <a14:foregroundMark x1="98827" y1="35059" x2="99787" y2="35059"/>
                        <a14:foregroundMark x1="99787" y1="34375" x2="99787" y2="34375"/>
                        <a14:foregroundMark x1="98827" y1="33203" x2="98827" y2="33203"/>
                        <a14:foregroundMark x1="98827" y1="33203" x2="98827" y2="33203"/>
                        <a14:foregroundMark x1="98507" y1="32910" x2="97974" y2="32910"/>
                        <a14:foregroundMark x1="97441" y1="32227" x2="97441" y2="32227"/>
                        <a14:foregroundMark x1="96908" y1="31445" x2="96908" y2="31445"/>
                        <a14:foregroundMark x1="96908" y1="29590" x2="96908" y2="29590"/>
                        <a14:foregroundMark x1="96375" y1="29590" x2="94776" y2="32715"/>
                        <a14:foregroundMark x1="94776" y1="32715" x2="94563" y2="34766"/>
                        <a14:foregroundMark x1="94563" y1="34766" x2="94776" y2="36523"/>
                        <a14:foregroundMark x1="98294" y1="32910" x2="98294" y2="32910"/>
                        <a14:foregroundMark x1="98507" y1="33105" x2="98507" y2="33105"/>
                        <a14:foregroundMark x1="98507" y1="31641" x2="98507" y2="31641"/>
                        <a14:foregroundMark x1="99254" y1="32910" x2="99254" y2="32910"/>
                        <a14:foregroundMark x1="99787" y1="33203" x2="99787" y2="33203"/>
                        <a14:foregroundMark x1="86141" y1="13477" x2="86141" y2="13477"/>
                        <a14:foregroundMark x1="85928" y1="13477" x2="85394" y2="13477"/>
                        <a14:foregroundMark x1="79638" y1="11719" x2="79638" y2="11719"/>
                        <a14:foregroundMark x1="81983" y1="13867" x2="82836" y2="14844"/>
                        <a14:foregroundMark x1="85394" y1="14844" x2="85394" y2="14844"/>
                        <a14:foregroundMark x1="85714" y1="13672" x2="85714" y2="13672"/>
                        <a14:foregroundMark x1="82303" y1="12988" x2="81450" y2="13379"/>
                        <a14:foregroundMark x1="80704" y1="13379" x2="80704" y2="13379"/>
                        <a14:foregroundMark x1="79424" y1="13672" x2="78358" y2="13672"/>
                        <a14:foregroundMark x1="77825" y1="12988" x2="77825" y2="12988"/>
                        <a14:foregroundMark x1="79638" y1="12305" x2="81130" y2="12500"/>
                        <a14:foregroundMark x1="81663" y1="12500" x2="81663" y2="12500"/>
                        <a14:foregroundMark x1="82303" y1="13379" x2="84009" y2="14160"/>
                        <a14:foregroundMark x1="85075" y1="14453" x2="85608" y2="14844"/>
                        <a14:foregroundMark x1="86674" y1="15137" x2="87420" y2="15332"/>
                        <a14:foregroundMark x1="86141" y1="15332" x2="85394" y2="15332"/>
                        <a14:foregroundMark x1="84648" y1="13867" x2="83795" y2="12695"/>
                        <a14:foregroundMark x1="81663" y1="10742" x2="80384" y2="10742"/>
                        <a14:foregroundMark x1="80384" y1="12695" x2="80384" y2="12695"/>
                        <a14:foregroundMark x1="80171" y1="12695" x2="79424" y2="13379"/>
                        <a14:foregroundMark x1="79318" y1="13672" x2="79318" y2="13672"/>
                        <a14:foregroundMark x1="79318" y1="13965" x2="79957" y2="13965"/>
                        <a14:foregroundMark x1="81130" y1="13867" x2="83262" y2="13672"/>
                        <a14:foregroundMark x1="84328" y1="13184" x2="84861" y2="12988"/>
                        <a14:foregroundMark x1="84861" y1="12988" x2="85608" y2="13965"/>
                        <a14:foregroundMark x1="85608" y1="14160" x2="85714" y2="15332"/>
                        <a14:foregroundMark x1="86141" y1="15820" x2="86247" y2="16504"/>
                        <a14:foregroundMark x1="86461" y1="16504" x2="86461" y2="16504"/>
                        <a14:foregroundMark x1="87207" y1="16309" x2="87207" y2="16309"/>
                        <a14:foregroundMark x1="86674" y1="14453" x2="86674" y2="14453"/>
                        <a14:foregroundMark x1="86674" y1="14453" x2="86674" y2="14453"/>
                        <a14:foregroundMark x1="86674" y1="14355" x2="86674" y2="14355"/>
                        <a14:foregroundMark x1="85394" y1="13379" x2="85394" y2="13379"/>
                        <a14:foregroundMark x1="85394" y1="13379" x2="85394" y2="13379"/>
                        <a14:foregroundMark x1="83582" y1="12695" x2="83582" y2="12695"/>
                        <a14:foregroundMark x1="82836" y1="12695" x2="82836" y2="12695"/>
                        <a14:foregroundMark x1="81983" y1="12695" x2="81983" y2="12695"/>
                        <a14:foregroundMark x1="67804" y1="13867" x2="67804" y2="13867"/>
                        <a14:foregroundMark x1="67484" y1="13965" x2="66205" y2="15137"/>
                        <a14:foregroundMark x1="66205" y1="16113" x2="66205" y2="16797"/>
                        <a14:foregroundMark x1="66738" y1="16602" x2="66738" y2="16602"/>
                        <a14:foregroundMark x1="66738" y1="14453" x2="66738" y2="14453"/>
                        <a14:foregroundMark x1="67591" y1="13672" x2="68124" y2="13477"/>
                        <a14:foregroundMark x1="69190" y1="12988" x2="70682" y2="12988"/>
                        <a14:foregroundMark x1="71215" y1="12988" x2="71215" y2="12988"/>
                        <a14:foregroundMark x1="71535" y1="12988" x2="72281" y2="13672"/>
                        <a14:foregroundMark x1="73028" y1="13672" x2="73348" y2="14160"/>
                        <a14:foregroundMark x1="73667" y1="14648" x2="74307" y2="15137"/>
                        <a14:foregroundMark x1="74627" y1="15137" x2="74627" y2="15137"/>
                        <a14:foregroundMark x1="74840" y1="15332" x2="74840" y2="15332"/>
                        <a14:foregroundMark x1="74094" y1="12695" x2="74094" y2="12695"/>
                        <a14:foregroundMark x1="74094" y1="12695" x2="74094" y2="12695"/>
                        <a14:foregroundMark x1="22708" y1="92480" x2="22708" y2="92480"/>
                        <a14:foregroundMark x1="22708" y1="95996" x2="22708" y2="95996"/>
                        <a14:foregroundMark x1="22708" y1="93848" x2="22708" y2="93848"/>
                        <a14:foregroundMark x1="22175" y1="92188" x2="22175" y2="92188"/>
                        <a14:foregroundMark x1="22175" y1="91992" x2="22175" y2="91992"/>
                        <a14:foregroundMark x1="23454" y1="96094" x2="23454" y2="96094"/>
                        <a14:foregroundMark x1="23454" y1="96094" x2="23241" y2="94629"/>
                        <a14:foregroundMark x1="22495" y1="91211" x2="22495" y2="91211"/>
                        <a14:foregroundMark x1="22281" y1="91016" x2="22281" y2="91016"/>
                        <a14:foregroundMark x1="32409" y1="90820" x2="32409" y2="90820"/>
                        <a14:foregroundMark x1="32409" y1="92969" x2="32409" y2="92969"/>
                        <a14:foregroundMark x1="31983" y1="92383" x2="31983" y2="92383"/>
                        <a14:foregroundMark x1="31130" y1="91016" x2="31130" y2="91016"/>
                        <a14:foregroundMark x1="31130" y1="91016" x2="31130" y2="91016"/>
                        <a14:foregroundMark x1="30917" y1="91699" x2="30917" y2="92871"/>
                        <a14:foregroundMark x1="30917" y1="92871" x2="30917" y2="92871"/>
                        <a14:foregroundMark x1="31343" y1="92871" x2="32409" y2="92871"/>
                        <a14:foregroundMark x1="32942" y1="92480" x2="32942" y2="92480"/>
                        <a14:foregroundMark x1="35394" y1="92480" x2="35394" y2="92480"/>
                        <a14:foregroundMark x1="47655" y1="95313" x2="47655" y2="95313"/>
                        <a14:foregroundMark x1="47974" y1="96484" x2="47655" y2="97168"/>
                        <a14:foregroundMark x1="47122" y1="97168" x2="46375" y2="97168"/>
                        <a14:foregroundMark x1="45309" y1="95996" x2="45309" y2="95996"/>
                        <a14:foregroundMark x1="50000" y1="95801" x2="50000" y2="95801"/>
                        <a14:foregroundMark x1="49254" y1="95117" x2="49254" y2="95117"/>
                        <a14:foregroundMark x1="47974" y1="93652" x2="47441" y2="93652"/>
                        <a14:foregroundMark x1="46588" y1="93359" x2="46588" y2="92383"/>
                        <a14:foregroundMark x1="46588" y1="91016" x2="46588" y2="91016"/>
                        <a14:foregroundMark x1="46588" y1="91016" x2="46588" y2="91016"/>
                        <a14:foregroundMark x1="47441" y1="93652" x2="47441" y2="93652"/>
                        <a14:foregroundMark x1="47441" y1="94141" x2="47441" y2="94141"/>
                        <a14:foregroundMark x1="47441" y1="94141" x2="47441" y2="94141"/>
                        <a14:foregroundMark x1="57143" y1="95508" x2="57143" y2="95508"/>
                        <a14:foregroundMark x1="57356" y1="95508" x2="58102" y2="95313"/>
                        <a14:foregroundMark x1="58422" y1="95117" x2="59168" y2="94629"/>
                        <a14:foregroundMark x1="59915" y1="94629" x2="60768" y2="95117"/>
                        <a14:foregroundMark x1="60981" y1="95117" x2="60981" y2="95117"/>
                        <a14:foregroundMark x1="60981" y1="95117" x2="60981" y2="95117"/>
                        <a14:foregroundMark x1="59701" y1="94531" x2="59701" y2="94531"/>
                        <a14:foregroundMark x1="58635" y1="92871" x2="58635" y2="92871"/>
                        <a14:foregroundMark x1="58316" y1="91992" x2="58316" y2="91992"/>
                        <a14:foregroundMark x1="57889" y1="91504" x2="57889" y2="91504"/>
                        <a14:foregroundMark x1="57676" y1="91211" x2="57676" y2="91211"/>
                        <a14:foregroundMark x1="58422" y1="94336" x2="58422" y2="94336"/>
                        <a14:foregroundMark x1="47655" y1="95605" x2="47655" y2="95605"/>
                        <a14:foregroundMark x1="47335" y1="97168" x2="47335" y2="97168"/>
                        <a14:foregroundMark x1="50000" y1="95313" x2="50000" y2="95313"/>
                        <a14:foregroundMark x1="46588" y1="97266" x2="46588" y2="97266"/>
                        <a14:foregroundMark x1="58422" y1="97168" x2="58422" y2="97168"/>
                        <a14:foregroundMark x1="61301" y1="96973" x2="61301" y2="96973"/>
                        <a14:foregroundMark x1="60235" y1="97461" x2="60235" y2="97461"/>
                        <a14:foregroundMark x1="57889" y1="96777" x2="57889" y2="96777"/>
                        <a14:foregroundMark x1="60554" y1="97754" x2="60554" y2="97754"/>
                        <a14:foregroundMark x1="61727" y1="97656" x2="61727" y2="97656"/>
                        <a14:foregroundMark x1="85075" y1="8789" x2="85075" y2="8789"/>
                        <a14:foregroundMark x1="83689" y1="7617" x2="83689" y2="7617"/>
                        <a14:foregroundMark x1="52665" y1="61523" x2="52665" y2="61523"/>
                        <a14:foregroundMark x1="52665" y1="61914" x2="52665" y2="61914"/>
                        <a14:foregroundMark x1="52452" y1="62305" x2="52452" y2="62305"/>
                        <a14:foregroundMark x1="52452" y1="61719" x2="52452" y2="61719"/>
                        <a14:foregroundMark x1="52878" y1="61426" x2="52878" y2="61426"/>
                        <a14:foregroundMark x1="53198" y1="60547" x2="53198" y2="60547"/>
                        <a14:foregroundMark x1="53198" y1="59961" x2="53198" y2="59961"/>
                        <a14:foregroundMark x1="53731" y1="60254" x2="53731" y2="60254"/>
                        <a14:foregroundMark x1="52985" y1="60938" x2="52985" y2="60938"/>
                        <a14:foregroundMark x1="52559" y1="61426" x2="52452" y2="62012"/>
                        <a14:foregroundMark x1="52452" y1="62012" x2="52452" y2="62012"/>
                        <a14:foregroundMark x1="52665" y1="62012" x2="52665" y2="62012"/>
                        <a14:foregroundMark x1="52665" y1="61133" x2="52665" y2="61133"/>
                        <a14:foregroundMark x1="53305" y1="59668" x2="53305" y2="59668"/>
                        <a14:foregroundMark x1="13326" y1="61719" x2="13326" y2="61719"/>
                        <a14:foregroundMark x1="13220" y1="61719" x2="13220" y2="61719"/>
                        <a14:foregroundMark x1="13220" y1="61719" x2="13220" y2="61719"/>
                        <a14:foregroundMark x1="16844" y1="57813" x2="16844" y2="57813"/>
                        <a14:foregroundMark x1="16525" y1="57813" x2="16525" y2="57813"/>
                        <a14:foregroundMark x1="27505" y1="92969" x2="27505" y2="92969"/>
                        <a14:foregroundMark x1="27505" y1="92871" x2="27505" y2="92871"/>
                        <a14:foregroundMark x1="27399" y1="92578" x2="27399" y2="92578"/>
                        <a14:foregroundMark x1="27399" y1="92871" x2="27399" y2="92871"/>
                        <a14:foregroundMark x1="49360" y1="98828" x2="49360" y2="98828"/>
                        <a14:foregroundMark x1="47974" y1="98438" x2="47974" y2="98438"/>
                        <a14:backgroundMark x1="52452" y1="62012" x2="52452" y2="62012"/>
                        <a14:backgroundMark x1="52452" y1="62305" x2="52452" y2="62305"/>
                        <a14:backgroundMark x1="52452" y1="62402" x2="52452" y2="62988"/>
                        <a14:backgroundMark x1="52452" y1="62988" x2="52452" y2="62988"/>
                        <a14:backgroundMark x1="52452" y1="62793" x2="52452" y2="62793"/>
                        <a14:backgroundMark x1="53198" y1="61230" x2="53198" y2="61230"/>
                        <a14:backgroundMark x1="53092" y1="60645" x2="53092" y2="60645"/>
                        <a14:backgroundMark x1="52559" y1="61816" x2="52559" y2="61816"/>
                        <a14:backgroundMark x1="52985" y1="61230" x2="52985" y2="61230"/>
                        <a14:backgroundMark x1="52985" y1="60938" x2="52985" y2="60938"/>
                        <a14:backgroundMark x1="52985" y1="60645" x2="52985" y2="60645"/>
                        <a14:backgroundMark x1="53305" y1="59961" x2="53305" y2="59961"/>
                        <a14:backgroundMark x1="52985" y1="60254" x2="52985" y2="60254"/>
                        <a14:backgroundMark x1="52772" y1="61621" x2="52772" y2="61621"/>
                        <a14:backgroundMark x1="52559" y1="61523" x2="52559" y2="61523"/>
                        <a14:backgroundMark x1="53305" y1="59863" x2="53305" y2="59863"/>
                        <a14:backgroundMark x1="53412" y1="59277" x2="53412" y2="59277"/>
                        <a14:backgroundMark x1="53412" y1="59668" x2="53412" y2="59668"/>
                        <a14:backgroundMark x1="52665" y1="62109" x2="52665" y2="62109"/>
                        <a14:backgroundMark x1="52665" y1="62109" x2="52665" y2="62109"/>
                        <a14:backgroundMark x1="52345" y1="61816" x2="52345" y2="61816"/>
                        <a14:backgroundMark x1="52665" y1="61230" x2="52665" y2="61230"/>
                        <a14:backgroundMark x1="52772" y1="61426" x2="52772" y2="61426"/>
                        <a14:backgroundMark x1="53092" y1="59961" x2="53092" y2="59961"/>
                        <a14:backgroundMark x1="53092" y1="60547" x2="53092" y2="60547"/>
                        <a14:backgroundMark x1="53198" y1="59570" x2="53198" y2="59570"/>
                        <a14:backgroundMark x1="53518" y1="58691" x2="53518" y2="58691"/>
                        <a14:backgroundMark x1="53731" y1="58301" x2="53731" y2="58301"/>
                        <a14:backgroundMark x1="27399" y1="92676" x2="27399" y2="92676"/>
                        <a14:backgroundMark x1="27399" y1="92578" x2="27399" y2="92578"/>
                        <a14:backgroundMark x1="27612" y1="93066" x2="27612" y2="93066"/>
                        <a14:backgroundMark x1="27505" y1="92969" x2="27505" y2="92969"/>
                        <a14:backgroundMark x1="16631" y1="58203" x2="16631" y2="58203"/>
                        <a14:backgroundMark x1="16631" y1="57715" x2="16631" y2="57715"/>
                        <a14:backgroundMark x1="16525" y1="57910" x2="16525" y2="57910"/>
                        <a14:backgroundMark x1="13113" y1="61523" x2="13113" y2="61523"/>
                        <a14:backgroundMark x1="13220" y1="61719" x2="13220" y2="61719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05123" y="5029553"/>
            <a:ext cx="1575302" cy="1675929"/>
          </a:xfrm>
          <a:prstGeom prst="rect">
            <a:avLst/>
          </a:prstGeom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1FC57C72-3361-41C5-D30C-72B7BFFB9B0F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BEBA8EAE-BF5A-486C-A8C5-ECC9F3942E4B}">
                <a14:imgProps xmlns:a14="http://schemas.microsoft.com/office/drawing/2010/main">
                  <a14:imgLayer r:embed="rId11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48042" y="4434071"/>
            <a:ext cx="1131591" cy="1131591"/>
          </a:xfrm>
          <a:prstGeom prst="rect">
            <a:avLst/>
          </a:prstGeom>
        </p:spPr>
      </p:pic>
      <p:pic>
        <p:nvPicPr>
          <p:cNvPr id="25" name="Image 24" descr="Une image contenant jouet, chemise, pièce&#10;&#10;Description générée automatiquement">
            <a:extLst>
              <a:ext uri="{FF2B5EF4-FFF2-40B4-BE49-F238E27FC236}">
                <a16:creationId xmlns:a16="http://schemas.microsoft.com/office/drawing/2014/main" id="{4D4A2040-C3C7-A63B-21AA-763702C1ADF0}"/>
              </a:ext>
            </a:extLst>
          </p:cNvPr>
          <p:cNvPicPr>
            <a:picLocks noChangeAspect="1"/>
          </p:cNvPicPr>
          <p:nvPr/>
        </p:nvPicPr>
        <p:blipFill rotWithShape="1">
          <a:blip r:embed="rId12">
            <a:extLst>
              <a:ext uri="{BEBA8EAE-BF5A-486C-A8C5-ECC9F3942E4B}">
                <a14:imgProps xmlns:a14="http://schemas.microsoft.com/office/drawing/2010/main">
                  <a14:imgLayer r:embed="rId13">
                    <a14:imgEffect>
                      <a14:backgroundRemoval t="9577" b="86189" l="43299" r="93700">
                        <a14:foregroundMark x1="78750" y1="65875" x2="78750" y2="65875"/>
                        <a14:foregroundMark x1="57250" y1="60500" x2="57250" y2="60500"/>
                        <a14:foregroundMark x1="55500" y1="66875" x2="55500" y2="66875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36999" b="4235"/>
          <a:stretch/>
        </p:blipFill>
        <p:spPr>
          <a:xfrm>
            <a:off x="8636315" y="3969364"/>
            <a:ext cx="794956" cy="1502819"/>
          </a:xfrm>
          <a:prstGeom prst="rect">
            <a:avLst/>
          </a:prstGeom>
        </p:spPr>
      </p:pic>
      <p:pic>
        <p:nvPicPr>
          <p:cNvPr id="26" name="Image 25">
            <a:extLst>
              <a:ext uri="{FF2B5EF4-FFF2-40B4-BE49-F238E27FC236}">
                <a16:creationId xmlns:a16="http://schemas.microsoft.com/office/drawing/2014/main" id="{D740BF9F-8772-05D0-52CF-CA1501489099}"/>
              </a:ext>
            </a:extLst>
          </p:cNvPr>
          <p:cNvPicPr>
            <a:picLocks noChangeAspect="1"/>
          </p:cNvPicPr>
          <p:nvPr/>
        </p:nvPicPr>
        <p:blipFill>
          <a:blip r:embed="rId14">
            <a:extLst>
              <a:ext uri="{BEBA8EAE-BF5A-486C-A8C5-ECC9F3942E4B}">
                <a14:imgProps xmlns:a14="http://schemas.microsoft.com/office/drawing/2010/main">
                  <a14:imgLayer r:embed="rId15">
                    <a14:imgEffect>
                      <a14:backgroundRemoval t="3374" b="93065" l="4338" r="96271">
                        <a14:foregroundMark x1="79376" y1="6560" x2="79376" y2="6560"/>
                        <a14:foregroundMark x1="84170" y1="3374" x2="84170" y2="3374"/>
                        <a14:foregroundMark x1="75647" y1="29335" x2="83029" y2="29335"/>
                        <a14:foregroundMark x1="90411" y1="19775" x2="90411" y2="19775"/>
                        <a14:foregroundMark x1="92998" y1="19306" x2="92998" y2="19306"/>
                        <a14:foregroundMark x1="96347" y1="18838" x2="96347" y2="18838"/>
                        <a14:foregroundMark x1="6164" y1="63918" x2="6164" y2="63918"/>
                        <a14:foregroundMark x1="27245" y1="91190" x2="27245" y2="91190"/>
                        <a14:foregroundMark x1="50152" y1="91659" x2="50152" y2="91659"/>
                        <a14:foregroundMark x1="59741" y1="92127" x2="59741" y2="92127"/>
                        <a14:foregroundMark x1="52359" y1="93065" x2="52359" y2="93065"/>
                        <a14:foregroundMark x1="4338" y1="62043" x2="4338" y2="62043"/>
                      </a14:backgroundRemoval>
                    </a14:imgEffect>
                  </a14:imgLayer>
                </a14:imgProps>
              </a:ext>
            </a:extLst>
          </a:blip>
          <a:srcRect l="52328" b="36764"/>
          <a:stretch/>
        </p:blipFill>
        <p:spPr>
          <a:xfrm>
            <a:off x="1295440" y="4234070"/>
            <a:ext cx="496065" cy="568692"/>
          </a:xfrm>
          <a:prstGeom prst="rect">
            <a:avLst/>
          </a:prstGeom>
        </p:spPr>
      </p:pic>
      <p:graphicFrame>
        <p:nvGraphicFramePr>
          <p:cNvPr id="31" name="Tableau 30">
            <a:extLst>
              <a:ext uri="{FF2B5EF4-FFF2-40B4-BE49-F238E27FC236}">
                <a16:creationId xmlns:a16="http://schemas.microsoft.com/office/drawing/2014/main" id="{4CFF5F1C-C685-26AF-E9F8-A07364C9B9B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05623233"/>
              </p:ext>
            </p:extLst>
          </p:nvPr>
        </p:nvGraphicFramePr>
        <p:xfrm>
          <a:off x="0" y="4090"/>
          <a:ext cx="5867181" cy="670560"/>
        </p:xfrm>
        <a:graphic>
          <a:graphicData uri="http://schemas.openxmlformats.org/drawingml/2006/table">
            <a:tbl>
              <a:tblPr rtl="1" firstRow="1" firstCol="1" bandRow="1"/>
              <a:tblGrid>
                <a:gridCol w="1628114">
                  <a:extLst>
                    <a:ext uri="{9D8B030D-6E8A-4147-A177-3AD203B41FA5}">
                      <a16:colId xmlns:a16="http://schemas.microsoft.com/office/drawing/2014/main" val="2983802760"/>
                    </a:ext>
                  </a:extLst>
                </a:gridCol>
                <a:gridCol w="1237006">
                  <a:extLst>
                    <a:ext uri="{9D8B030D-6E8A-4147-A177-3AD203B41FA5}">
                      <a16:colId xmlns:a16="http://schemas.microsoft.com/office/drawing/2014/main" val="1187859449"/>
                    </a:ext>
                  </a:extLst>
                </a:gridCol>
                <a:gridCol w="1161288">
                  <a:extLst>
                    <a:ext uri="{9D8B030D-6E8A-4147-A177-3AD203B41FA5}">
                      <a16:colId xmlns:a16="http://schemas.microsoft.com/office/drawing/2014/main" val="2689637486"/>
                    </a:ext>
                  </a:extLst>
                </a:gridCol>
                <a:gridCol w="1840773">
                  <a:extLst>
                    <a:ext uri="{9D8B030D-6E8A-4147-A177-3AD203B41FA5}">
                      <a16:colId xmlns:a16="http://schemas.microsoft.com/office/drawing/2014/main" val="1153694088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algn="l" rtl="1"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fr-FR" sz="2400" dirty="0">
                          <a:effectLst/>
                          <a:latin typeface="Times New Roman" panose="02020603050405020304" pitchFamily="18" charset="0"/>
                          <a:ea typeface="MS Mincho" panose="02020609040205080304" pitchFamily="49" charset="-128"/>
                          <a:cs typeface="Arial" panose="020B0604020202020204" pitchFamily="34" charset="0"/>
                        </a:rPr>
                        <a:t xml:space="preserve">Big</a:t>
                      </a:r>
                      <a:endParaRPr lang="fr-FR" sz="2400" dirty="0">
                        <a:effectLst/>
                        <a:latin typeface="Calibri" panose="020F0502020204030204" pitchFamily="34" charset="0"/>
                        <a:ea typeface="MS Mincho" panose="02020609040205080304" pitchFamily="49" charset="-128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just" rtl="1"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ar-LB" sz="4400" dirty="0">
                          <a:effectLst/>
                          <a:latin typeface="Calibri" panose="020F0502020204030204" pitchFamily="34" charset="0"/>
                          <a:ea typeface="MS Mincho" panose="02020609040205080304" pitchFamily="49" charset="-128"/>
                          <a:cs typeface="Times New Roman" panose="02020603050405020304" pitchFamily="18" charset="0"/>
                        </a:rPr>
                        <a:t>كَبِير</a:t>
                      </a:r>
                      <a:endParaRPr lang="fr-FR" sz="4400" dirty="0">
                        <a:effectLst/>
                        <a:latin typeface="Calibri" panose="020F0502020204030204" pitchFamily="34" charset="0"/>
                        <a:ea typeface="MS Mincho" panose="02020609040205080304" pitchFamily="49" charset="-128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rtl="1"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fr-FR" sz="2400" dirty="0">
                          <a:effectLst/>
                          <a:latin typeface="Times New Roman" panose="02020603050405020304" pitchFamily="18" charset="0"/>
                          <a:ea typeface="MS Mincho" panose="02020609040205080304" pitchFamily="49" charset="-128"/>
                          <a:cs typeface="Arial" panose="020B0604020202020204" pitchFamily="34" charset="0"/>
                        </a:rPr>
                        <a:t xml:space="preserve">Small</a:t>
                      </a:r>
                      <a:endParaRPr lang="fr-FR" sz="2400" dirty="0">
                        <a:effectLst/>
                        <a:latin typeface="Calibri" panose="020F0502020204030204" pitchFamily="34" charset="0"/>
                        <a:ea typeface="MS Mincho" panose="02020609040205080304" pitchFamily="49" charset="-128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just" rtl="1"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ar-JO" sz="4400" dirty="0">
                          <a:effectLst/>
                          <a:latin typeface="Calibri" panose="020F0502020204030204" pitchFamily="34" charset="0"/>
                          <a:ea typeface="MS Mincho" panose="02020609040205080304" pitchFamily="49" charset="-128"/>
                          <a:cs typeface="Times New Roman" panose="02020603050405020304" pitchFamily="18" charset="0"/>
                        </a:rPr>
                        <a:t>صَغِير</a:t>
                      </a:r>
                      <a:endParaRPr lang="fr-FR" sz="4400" dirty="0">
                        <a:effectLst/>
                        <a:latin typeface="Calibri" panose="020F0502020204030204" pitchFamily="34" charset="0"/>
                        <a:ea typeface="MS Mincho" panose="02020609040205080304" pitchFamily="49" charset="-128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97092394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301639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  <p:bldP spid="14" grpId="1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>
            <a:extLst>
              <a:ext uri="{FF2B5EF4-FFF2-40B4-BE49-F238E27FC236}">
                <a16:creationId xmlns:a16="http://schemas.microsoft.com/office/drawing/2014/main" id="{65A96121-36C4-9E15-96BE-348AF4587A4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426"/>
            <a:ext cx="12192000" cy="6851148"/>
          </a:xfrm>
          <a:prstGeom prst="rect">
            <a:avLst/>
          </a:prstGeom>
        </p:spPr>
      </p:pic>
      <p:pic>
        <p:nvPicPr>
          <p:cNvPr id="8" name="Image 7" descr="Une image contenant capture d’écran, Rectangle, conception&#10;&#10;Description générée automatiquement">
            <a:extLst>
              <a:ext uri="{FF2B5EF4-FFF2-40B4-BE49-F238E27FC236}">
                <a16:creationId xmlns:a16="http://schemas.microsoft.com/office/drawing/2014/main" id="{6769BB57-C542-E494-432F-F2E419E0C8A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82135" y="1015490"/>
            <a:ext cx="4396873" cy="4396873"/>
          </a:xfrm>
          <a:prstGeom prst="rect">
            <a:avLst/>
          </a:prstGeom>
        </p:spPr>
      </p:pic>
      <p:pic>
        <p:nvPicPr>
          <p:cNvPr id="5" name="Picture 2" descr="Collection de robin design plat dessiné à la main">
            <a:extLst>
              <a:ext uri="{FF2B5EF4-FFF2-40B4-BE49-F238E27FC236}">
                <a16:creationId xmlns:a16="http://schemas.microsoft.com/office/drawing/2014/main" id="{B7C8010A-86BD-C6FA-D7A0-DBB1C6377556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3834" b="44569" l="5272" r="47764">
                        <a14:foregroundMark x1="11022" y1="4473" x2="11022" y2="4473"/>
                        <a14:foregroundMark x1="24601" y1="3994" x2="24601" y2="4473"/>
                        <a14:foregroundMark x1="11022" y1="3834" x2="11022" y2="3834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r="46839" b="49981"/>
          <a:stretch/>
        </p:blipFill>
        <p:spPr bwMode="auto">
          <a:xfrm>
            <a:off x="4465485" y="2055092"/>
            <a:ext cx="677911" cy="6378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1E30BD71-A134-8E0D-7470-9C81F976191A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3418" b="98828" l="9915" r="99787">
                        <a14:foregroundMark x1="68870" y1="14160" x2="68870" y2="14160"/>
                        <a14:foregroundMark x1="67591" y1="13379" x2="67591" y2="13379"/>
                        <a14:foregroundMark x1="67484" y1="13379" x2="67484" y2="13379"/>
                        <a14:foregroundMark x1="67484" y1="13379" x2="67484" y2="13379"/>
                        <a14:foregroundMark x1="67271" y1="12793" x2="67271" y2="12793"/>
                        <a14:foregroundMark x1="65458" y1="10059" x2="65458" y2="10059"/>
                        <a14:foregroundMark x1="65245" y1="10059" x2="65245" y2="10059"/>
                        <a14:foregroundMark x1="65245" y1="10059" x2="65245" y2="10059"/>
                        <a14:foregroundMark x1="65245" y1="9863" x2="64606" y2="9668"/>
                        <a14:foregroundMark x1="62900" y1="7617" x2="62900" y2="7617"/>
                        <a14:foregroundMark x1="62367" y1="6934" x2="62367" y2="6934"/>
                        <a14:foregroundMark x1="61727" y1="6055" x2="61727" y2="6055"/>
                        <a14:foregroundMark x1="58422" y1="3418" x2="58422" y2="3418"/>
                        <a14:foregroundMark x1="58422" y1="3418" x2="58422" y2="3418"/>
                        <a14:foregroundMark x1="64606" y1="11035" x2="66205" y2="12695"/>
                        <a14:foregroundMark x1="69190" y1="16309" x2="70896" y2="19434"/>
                        <a14:foregroundMark x1="71002" y1="20410" x2="73028" y2="25195"/>
                        <a14:foregroundMark x1="73134" y1="25977" x2="75480" y2="34570"/>
                        <a14:foregroundMark x1="75480" y1="34570" x2="75480" y2="34570"/>
                        <a14:foregroundMark x1="75480" y1="34570" x2="75480" y2="34570"/>
                        <a14:foregroundMark x1="75480" y1="34570" x2="77825" y2="33398"/>
                        <a14:foregroundMark x1="81237" y1="30078" x2="82836" y2="28809"/>
                        <a14:foregroundMark x1="85394" y1="25879" x2="85394" y2="25879"/>
                        <a14:foregroundMark x1="86141" y1="24512" x2="86247" y2="23730"/>
                        <a14:foregroundMark x1="86887" y1="20117" x2="86887" y2="20117"/>
                        <a14:foregroundMark x1="86887" y1="20117" x2="85608" y2="20703"/>
                        <a14:foregroundMark x1="83475" y1="23730" x2="82836" y2="24707"/>
                        <a14:foregroundMark x1="82836" y1="24707" x2="82836" y2="24707"/>
                        <a14:foregroundMark x1="76013" y1="27832" x2="72281" y2="29102"/>
                        <a14:foregroundMark x1="63859" y1="29102" x2="63859" y2="30078"/>
                        <a14:foregroundMark x1="67058" y1="30078" x2="68870" y2="30078"/>
                        <a14:foregroundMark x1="73348" y1="30469" x2="79318" y2="33203"/>
                        <a14:foregroundMark x1="81983" y1="33594" x2="85075" y2="33789"/>
                        <a14:foregroundMark x1="86887" y1="33789" x2="88273" y2="34375"/>
                        <a14:foregroundMark x1="90618" y1="34375" x2="92751" y2="35742"/>
                        <a14:foregroundMark x1="92751" y1="35742" x2="92751" y2="35742"/>
                        <a14:foregroundMark x1="93497" y1="34375" x2="93497" y2="33203"/>
                        <a14:foregroundMark x1="91684" y1="29102" x2="91684" y2="29102"/>
                        <a14:foregroundMark x1="91684" y1="29102" x2="91684" y2="29102"/>
                        <a14:foregroundMark x1="89872" y1="27344" x2="86887" y2="33594"/>
                        <a14:foregroundMark x1="86674" y1="33789" x2="86887" y2="34277"/>
                        <a14:foregroundMark x1="88060" y1="35059" x2="89552" y2="37695"/>
                        <a14:foregroundMark x1="89552" y1="37695" x2="89552" y2="37695"/>
                        <a14:foregroundMark x1="91684" y1="34375" x2="91684" y2="34375"/>
                        <a14:foregroundMark x1="91684" y1="33789" x2="91684" y2="33789"/>
                        <a14:foregroundMark x1="92004" y1="32617" x2="90832" y2="33594"/>
                        <a14:foregroundMark x1="89552" y1="35352" x2="89019" y2="36523"/>
                        <a14:foregroundMark x1="88060" y1="37402" x2="86994" y2="39160"/>
                        <a14:foregroundMark x1="90405" y1="39355" x2="93817" y2="39355"/>
                        <a14:foregroundMark x1="94563" y1="38965" x2="94563" y2="38965"/>
                        <a14:foregroundMark x1="94243" y1="38965" x2="93710" y2="38965"/>
                        <a14:foregroundMark x1="93284" y1="38965" x2="93284" y2="38965"/>
                        <a14:foregroundMark x1="95629" y1="35254" x2="95629" y2="35254"/>
                        <a14:foregroundMark x1="95629" y1="34863" x2="95629" y2="34863"/>
                        <a14:foregroundMark x1="95629" y1="33887" x2="95629" y2="33887"/>
                        <a14:foregroundMark x1="95629" y1="31445" x2="95629" y2="31445"/>
                        <a14:foregroundMark x1="96162" y1="31445" x2="96908" y2="32617"/>
                        <a14:foregroundMark x1="96908" y1="33105" x2="96908" y2="33789"/>
                        <a14:foregroundMark x1="96908" y1="34766" x2="96908" y2="35742"/>
                        <a14:foregroundMark x1="97228" y1="33398" x2="97228" y2="33398"/>
                        <a14:foregroundMark x1="98827" y1="32910" x2="98827" y2="32910"/>
                        <a14:foregroundMark x1="98827" y1="33105" x2="97974" y2="33789"/>
                        <a14:foregroundMark x1="94883" y1="35352" x2="94350" y2="35840"/>
                        <a14:foregroundMark x1="94776" y1="28809" x2="94776" y2="28809"/>
                        <a14:foregroundMark x1="95096" y1="28809" x2="95842" y2="30469"/>
                        <a14:foregroundMark x1="96695" y1="32617" x2="96695" y2="33789"/>
                        <a14:foregroundMark x1="96695" y1="34277" x2="96695" y2="34277"/>
                        <a14:foregroundMark x1="96588" y1="34570" x2="96588" y2="34570"/>
                        <a14:foregroundMark x1="96588" y1="31445" x2="96588" y2="31445"/>
                        <a14:foregroundMark x1="96375" y1="30273" x2="96375" y2="30273"/>
                        <a14:foregroundMark x1="96588" y1="32227" x2="96588" y2="33203"/>
                        <a14:foregroundMark x1="96588" y1="35352" x2="96695" y2="36523"/>
                        <a14:foregroundMark x1="97122" y1="34570" x2="97122" y2="34570"/>
                        <a14:foregroundMark x1="97228" y1="32422" x2="97228" y2="32422"/>
                        <a14:foregroundMark x1="97441" y1="31445" x2="97441" y2="31445"/>
                        <a14:foregroundMark x1="97441" y1="31250" x2="97441" y2="31250"/>
                        <a14:foregroundMark x1="98507" y1="33398" x2="98827" y2="33887"/>
                        <a14:foregroundMark x1="98827" y1="34082" x2="98827" y2="34082"/>
                        <a14:foregroundMark x1="97974" y1="31445" x2="97974" y2="31445"/>
                        <a14:foregroundMark x1="96162" y1="28613" x2="96162" y2="28613"/>
                        <a14:foregroundMark x1="96162" y1="28613" x2="95096" y2="29297"/>
                        <a14:foregroundMark x1="94883" y1="31738" x2="94883" y2="33398"/>
                        <a14:foregroundMark x1="94883" y1="33398" x2="95309" y2="35352"/>
                        <a14:foregroundMark x1="95416" y1="35352" x2="95416" y2="35352"/>
                        <a14:foregroundMark x1="95629" y1="32715" x2="96162" y2="31641"/>
                        <a14:foregroundMark x1="96695" y1="28809" x2="96695" y2="28809"/>
                        <a14:foregroundMark x1="96695" y1="30469" x2="96695" y2="31250"/>
                        <a14:foregroundMark x1="96695" y1="31934" x2="97441" y2="33594"/>
                        <a14:foregroundMark x1="97974" y1="34277" x2="98294" y2="35059"/>
                        <a14:foregroundMark x1="98827" y1="35059" x2="99787" y2="35059"/>
                        <a14:foregroundMark x1="99787" y1="34375" x2="99787" y2="34375"/>
                        <a14:foregroundMark x1="98827" y1="33203" x2="98827" y2="33203"/>
                        <a14:foregroundMark x1="98827" y1="33203" x2="98827" y2="33203"/>
                        <a14:foregroundMark x1="98507" y1="32910" x2="97974" y2="32910"/>
                        <a14:foregroundMark x1="97441" y1="32227" x2="97441" y2="32227"/>
                        <a14:foregroundMark x1="96908" y1="31445" x2="96908" y2="31445"/>
                        <a14:foregroundMark x1="96908" y1="29590" x2="96908" y2="29590"/>
                        <a14:foregroundMark x1="96375" y1="29590" x2="94776" y2="32715"/>
                        <a14:foregroundMark x1="94776" y1="32715" x2="94563" y2="34766"/>
                        <a14:foregroundMark x1="94563" y1="34766" x2="94776" y2="36523"/>
                        <a14:foregroundMark x1="98294" y1="32910" x2="98294" y2="32910"/>
                        <a14:foregroundMark x1="98507" y1="33105" x2="98507" y2="33105"/>
                        <a14:foregroundMark x1="98507" y1="31641" x2="98507" y2="31641"/>
                        <a14:foregroundMark x1="99254" y1="32910" x2="99254" y2="32910"/>
                        <a14:foregroundMark x1="99787" y1="33203" x2="99787" y2="33203"/>
                        <a14:foregroundMark x1="86141" y1="13477" x2="86141" y2="13477"/>
                        <a14:foregroundMark x1="85928" y1="13477" x2="85394" y2="13477"/>
                        <a14:foregroundMark x1="79638" y1="11719" x2="79638" y2="11719"/>
                        <a14:foregroundMark x1="81983" y1="13867" x2="82836" y2="14844"/>
                        <a14:foregroundMark x1="85394" y1="14844" x2="85394" y2="14844"/>
                        <a14:foregroundMark x1="85714" y1="13672" x2="85714" y2="13672"/>
                        <a14:foregroundMark x1="82303" y1="12988" x2="81450" y2="13379"/>
                        <a14:foregroundMark x1="80704" y1="13379" x2="80704" y2="13379"/>
                        <a14:foregroundMark x1="79424" y1="13672" x2="78358" y2="13672"/>
                        <a14:foregroundMark x1="77825" y1="12988" x2="77825" y2="12988"/>
                        <a14:foregroundMark x1="79638" y1="12305" x2="81130" y2="12500"/>
                        <a14:foregroundMark x1="81663" y1="12500" x2="81663" y2="12500"/>
                        <a14:foregroundMark x1="82303" y1="13379" x2="84009" y2="14160"/>
                        <a14:foregroundMark x1="85075" y1="14453" x2="85608" y2="14844"/>
                        <a14:foregroundMark x1="86674" y1="15137" x2="87420" y2="15332"/>
                        <a14:foregroundMark x1="86141" y1="15332" x2="85394" y2="15332"/>
                        <a14:foregroundMark x1="84648" y1="13867" x2="83795" y2="12695"/>
                        <a14:foregroundMark x1="81663" y1="10742" x2="80384" y2="10742"/>
                        <a14:foregroundMark x1="80384" y1="12695" x2="80384" y2="12695"/>
                        <a14:foregroundMark x1="80171" y1="12695" x2="79424" y2="13379"/>
                        <a14:foregroundMark x1="79318" y1="13672" x2="79318" y2="13672"/>
                        <a14:foregroundMark x1="79318" y1="13965" x2="79957" y2="13965"/>
                        <a14:foregroundMark x1="81130" y1="13867" x2="83262" y2="13672"/>
                        <a14:foregroundMark x1="84328" y1="13184" x2="84861" y2="12988"/>
                        <a14:foregroundMark x1="84861" y1="12988" x2="85608" y2="13965"/>
                        <a14:foregroundMark x1="85608" y1="14160" x2="85714" y2="15332"/>
                        <a14:foregroundMark x1="86141" y1="15820" x2="86247" y2="16504"/>
                        <a14:foregroundMark x1="86461" y1="16504" x2="86461" y2="16504"/>
                        <a14:foregroundMark x1="87207" y1="16309" x2="87207" y2="16309"/>
                        <a14:foregroundMark x1="86674" y1="14453" x2="86674" y2="14453"/>
                        <a14:foregroundMark x1="86674" y1="14453" x2="86674" y2="14453"/>
                        <a14:foregroundMark x1="86674" y1="14355" x2="86674" y2="14355"/>
                        <a14:foregroundMark x1="85394" y1="13379" x2="85394" y2="13379"/>
                        <a14:foregroundMark x1="85394" y1="13379" x2="85394" y2="13379"/>
                        <a14:foregroundMark x1="83582" y1="12695" x2="83582" y2="12695"/>
                        <a14:foregroundMark x1="82836" y1="12695" x2="82836" y2="12695"/>
                        <a14:foregroundMark x1="81983" y1="12695" x2="81983" y2="12695"/>
                        <a14:foregroundMark x1="67804" y1="13867" x2="67804" y2="13867"/>
                        <a14:foregroundMark x1="67484" y1="13965" x2="66205" y2="15137"/>
                        <a14:foregroundMark x1="66205" y1="16113" x2="66205" y2="16797"/>
                        <a14:foregroundMark x1="66738" y1="16602" x2="66738" y2="16602"/>
                        <a14:foregroundMark x1="66738" y1="14453" x2="66738" y2="14453"/>
                        <a14:foregroundMark x1="67591" y1="13672" x2="68124" y2="13477"/>
                        <a14:foregroundMark x1="69190" y1="12988" x2="70682" y2="12988"/>
                        <a14:foregroundMark x1="71215" y1="12988" x2="71215" y2="12988"/>
                        <a14:foregroundMark x1="71535" y1="12988" x2="72281" y2="13672"/>
                        <a14:foregroundMark x1="73028" y1="13672" x2="73348" y2="14160"/>
                        <a14:foregroundMark x1="73667" y1="14648" x2="74307" y2="15137"/>
                        <a14:foregroundMark x1="74627" y1="15137" x2="74627" y2="15137"/>
                        <a14:foregroundMark x1="74840" y1="15332" x2="74840" y2="15332"/>
                        <a14:foregroundMark x1="74094" y1="12695" x2="74094" y2="12695"/>
                        <a14:foregroundMark x1="74094" y1="12695" x2="74094" y2="12695"/>
                        <a14:foregroundMark x1="22708" y1="92480" x2="22708" y2="92480"/>
                        <a14:foregroundMark x1="22708" y1="95996" x2="22708" y2="95996"/>
                        <a14:foregroundMark x1="22708" y1="93848" x2="22708" y2="93848"/>
                        <a14:foregroundMark x1="22175" y1="92188" x2="22175" y2="92188"/>
                        <a14:foregroundMark x1="22175" y1="91992" x2="22175" y2="91992"/>
                        <a14:foregroundMark x1="23454" y1="96094" x2="23454" y2="96094"/>
                        <a14:foregroundMark x1="23454" y1="96094" x2="23241" y2="94629"/>
                        <a14:foregroundMark x1="22495" y1="91211" x2="22495" y2="91211"/>
                        <a14:foregroundMark x1="22281" y1="91016" x2="22281" y2="91016"/>
                        <a14:foregroundMark x1="32409" y1="90820" x2="32409" y2="90820"/>
                        <a14:foregroundMark x1="32409" y1="92969" x2="32409" y2="92969"/>
                        <a14:foregroundMark x1="31983" y1="92383" x2="31983" y2="92383"/>
                        <a14:foregroundMark x1="31130" y1="91016" x2="31130" y2="91016"/>
                        <a14:foregroundMark x1="31130" y1="91016" x2="31130" y2="91016"/>
                        <a14:foregroundMark x1="30917" y1="91699" x2="30917" y2="92871"/>
                        <a14:foregroundMark x1="30917" y1="92871" x2="30917" y2="92871"/>
                        <a14:foregroundMark x1="31343" y1="92871" x2="32409" y2="92871"/>
                        <a14:foregroundMark x1="32942" y1="92480" x2="32942" y2="92480"/>
                        <a14:foregroundMark x1="35394" y1="92480" x2="35394" y2="92480"/>
                        <a14:foregroundMark x1="47655" y1="95313" x2="47655" y2="95313"/>
                        <a14:foregroundMark x1="47974" y1="96484" x2="47655" y2="97168"/>
                        <a14:foregroundMark x1="47122" y1="97168" x2="46375" y2="97168"/>
                        <a14:foregroundMark x1="45309" y1="95996" x2="45309" y2="95996"/>
                        <a14:foregroundMark x1="50000" y1="95801" x2="50000" y2="95801"/>
                        <a14:foregroundMark x1="49254" y1="95117" x2="49254" y2="95117"/>
                        <a14:foregroundMark x1="47974" y1="93652" x2="47441" y2="93652"/>
                        <a14:foregroundMark x1="46588" y1="93359" x2="46588" y2="92383"/>
                        <a14:foregroundMark x1="46588" y1="91016" x2="46588" y2="91016"/>
                        <a14:foregroundMark x1="46588" y1="91016" x2="46588" y2="91016"/>
                        <a14:foregroundMark x1="47441" y1="93652" x2="47441" y2="93652"/>
                        <a14:foregroundMark x1="47441" y1="94141" x2="47441" y2="94141"/>
                        <a14:foregroundMark x1="47441" y1="94141" x2="47441" y2="94141"/>
                        <a14:foregroundMark x1="57143" y1="95508" x2="57143" y2="95508"/>
                        <a14:foregroundMark x1="57356" y1="95508" x2="58102" y2="95313"/>
                        <a14:foregroundMark x1="58422" y1="95117" x2="59168" y2="94629"/>
                        <a14:foregroundMark x1="59915" y1="94629" x2="60768" y2="95117"/>
                        <a14:foregroundMark x1="60981" y1="95117" x2="60981" y2="95117"/>
                        <a14:foregroundMark x1="60981" y1="95117" x2="60981" y2="95117"/>
                        <a14:foregroundMark x1="59701" y1="94531" x2="59701" y2="94531"/>
                        <a14:foregroundMark x1="58635" y1="92871" x2="58635" y2="92871"/>
                        <a14:foregroundMark x1="58316" y1="91992" x2="58316" y2="91992"/>
                        <a14:foregroundMark x1="57889" y1="91504" x2="57889" y2="91504"/>
                        <a14:foregroundMark x1="57676" y1="91211" x2="57676" y2="91211"/>
                        <a14:foregroundMark x1="58422" y1="94336" x2="58422" y2="94336"/>
                        <a14:foregroundMark x1="47655" y1="95605" x2="47655" y2="95605"/>
                        <a14:foregroundMark x1="47335" y1="97168" x2="47335" y2="97168"/>
                        <a14:foregroundMark x1="50000" y1="95313" x2="50000" y2="95313"/>
                        <a14:foregroundMark x1="46588" y1="97266" x2="46588" y2="97266"/>
                        <a14:foregroundMark x1="58422" y1="97168" x2="58422" y2="97168"/>
                        <a14:foregroundMark x1="61301" y1="96973" x2="61301" y2="96973"/>
                        <a14:foregroundMark x1="60235" y1="97461" x2="60235" y2="97461"/>
                        <a14:foregroundMark x1="57889" y1="96777" x2="57889" y2="96777"/>
                        <a14:foregroundMark x1="60554" y1="97754" x2="60554" y2="97754"/>
                        <a14:foregroundMark x1="61727" y1="97656" x2="61727" y2="97656"/>
                        <a14:foregroundMark x1="85075" y1="8789" x2="85075" y2="8789"/>
                        <a14:foregroundMark x1="83689" y1="7617" x2="83689" y2="7617"/>
                        <a14:foregroundMark x1="52665" y1="61523" x2="52665" y2="61523"/>
                        <a14:foregroundMark x1="52665" y1="61914" x2="52665" y2="61914"/>
                        <a14:foregroundMark x1="52452" y1="62305" x2="52452" y2="62305"/>
                        <a14:foregroundMark x1="52452" y1="61719" x2="52452" y2="61719"/>
                        <a14:foregroundMark x1="52878" y1="61426" x2="52878" y2="61426"/>
                        <a14:foregroundMark x1="53198" y1="60547" x2="53198" y2="60547"/>
                        <a14:foregroundMark x1="53198" y1="59961" x2="53198" y2="59961"/>
                        <a14:foregroundMark x1="53731" y1="60254" x2="53731" y2="60254"/>
                        <a14:foregroundMark x1="52985" y1="60938" x2="52985" y2="60938"/>
                        <a14:foregroundMark x1="52559" y1="61426" x2="52452" y2="62012"/>
                        <a14:foregroundMark x1="52452" y1="62012" x2="52452" y2="62012"/>
                        <a14:foregroundMark x1="52665" y1="62012" x2="52665" y2="62012"/>
                        <a14:foregroundMark x1="52665" y1="61133" x2="52665" y2="61133"/>
                        <a14:foregroundMark x1="53305" y1="59668" x2="53305" y2="59668"/>
                        <a14:foregroundMark x1="13326" y1="61719" x2="13326" y2="61719"/>
                        <a14:foregroundMark x1="13220" y1="61719" x2="13220" y2="61719"/>
                        <a14:foregroundMark x1="13220" y1="61719" x2="13220" y2="61719"/>
                        <a14:foregroundMark x1="16844" y1="57813" x2="16844" y2="57813"/>
                        <a14:foregroundMark x1="16525" y1="57813" x2="16525" y2="57813"/>
                        <a14:foregroundMark x1="27505" y1="92969" x2="27505" y2="92969"/>
                        <a14:foregroundMark x1="27505" y1="92871" x2="27505" y2="92871"/>
                        <a14:foregroundMark x1="27399" y1="92578" x2="27399" y2="92578"/>
                        <a14:foregroundMark x1="27399" y1="92871" x2="27399" y2="92871"/>
                        <a14:foregroundMark x1="49360" y1="98828" x2="49360" y2="98828"/>
                        <a14:foregroundMark x1="47974" y1="98438" x2="47974" y2="98438"/>
                        <a14:backgroundMark x1="52452" y1="62012" x2="52452" y2="62012"/>
                        <a14:backgroundMark x1="52452" y1="62305" x2="52452" y2="62305"/>
                        <a14:backgroundMark x1="52452" y1="62402" x2="52452" y2="62988"/>
                        <a14:backgroundMark x1="52452" y1="62988" x2="52452" y2="62988"/>
                        <a14:backgroundMark x1="52452" y1="62793" x2="52452" y2="62793"/>
                        <a14:backgroundMark x1="53198" y1="61230" x2="53198" y2="61230"/>
                        <a14:backgroundMark x1="53092" y1="60645" x2="53092" y2="60645"/>
                        <a14:backgroundMark x1="52559" y1="61816" x2="52559" y2="61816"/>
                        <a14:backgroundMark x1="52985" y1="61230" x2="52985" y2="61230"/>
                        <a14:backgroundMark x1="52985" y1="60938" x2="52985" y2="60938"/>
                        <a14:backgroundMark x1="52985" y1="60645" x2="52985" y2="60645"/>
                        <a14:backgroundMark x1="53305" y1="59961" x2="53305" y2="59961"/>
                        <a14:backgroundMark x1="52985" y1="60254" x2="52985" y2="60254"/>
                        <a14:backgroundMark x1="52772" y1="61621" x2="52772" y2="61621"/>
                        <a14:backgroundMark x1="52559" y1="61523" x2="52559" y2="61523"/>
                        <a14:backgroundMark x1="53305" y1="59863" x2="53305" y2="59863"/>
                        <a14:backgroundMark x1="53412" y1="59277" x2="53412" y2="59277"/>
                        <a14:backgroundMark x1="53412" y1="59668" x2="53412" y2="59668"/>
                        <a14:backgroundMark x1="52665" y1="62109" x2="52665" y2="62109"/>
                        <a14:backgroundMark x1="52665" y1="62109" x2="52665" y2="62109"/>
                        <a14:backgroundMark x1="52345" y1="61816" x2="52345" y2="61816"/>
                        <a14:backgroundMark x1="52665" y1="61230" x2="52665" y2="61230"/>
                        <a14:backgroundMark x1="52772" y1="61426" x2="52772" y2="61426"/>
                        <a14:backgroundMark x1="53092" y1="59961" x2="53092" y2="59961"/>
                        <a14:backgroundMark x1="53092" y1="60547" x2="53092" y2="60547"/>
                        <a14:backgroundMark x1="53198" y1="59570" x2="53198" y2="59570"/>
                        <a14:backgroundMark x1="53518" y1="58691" x2="53518" y2="58691"/>
                        <a14:backgroundMark x1="53731" y1="58301" x2="53731" y2="58301"/>
                        <a14:backgroundMark x1="27399" y1="92676" x2="27399" y2="92676"/>
                        <a14:backgroundMark x1="27399" y1="92578" x2="27399" y2="92578"/>
                        <a14:backgroundMark x1="27612" y1="93066" x2="27612" y2="93066"/>
                        <a14:backgroundMark x1="27505" y1="92969" x2="27505" y2="92969"/>
                        <a14:backgroundMark x1="16631" y1="58203" x2="16631" y2="58203"/>
                        <a14:backgroundMark x1="16631" y1="57715" x2="16631" y2="57715"/>
                        <a14:backgroundMark x1="16525" y1="57910" x2="16525" y2="57910"/>
                        <a14:backgroundMark x1="13113" y1="61523" x2="13113" y2="61523"/>
                        <a14:backgroundMark x1="13220" y1="61719" x2="13220" y2="61719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5829" y="3682298"/>
            <a:ext cx="2149091" cy="2286370"/>
          </a:xfrm>
          <a:prstGeom prst="rect">
            <a:avLst/>
          </a:prstGeom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7BD397B1-C64D-3A50-674B-F602F57865B2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37354" t="14075" r="11739" b="9342"/>
          <a:stretch/>
        </p:blipFill>
        <p:spPr>
          <a:xfrm>
            <a:off x="1097798" y="2944213"/>
            <a:ext cx="908804" cy="1367202"/>
          </a:xfrm>
          <a:prstGeom prst="rect">
            <a:avLst/>
          </a:prstGeom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E8CB0745-7433-8BDD-7848-1FD9646768D1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3418" b="98828" l="9915" r="99787">
                        <a14:foregroundMark x1="68870" y1="14160" x2="68870" y2="14160"/>
                        <a14:foregroundMark x1="67591" y1="13379" x2="67591" y2="13379"/>
                        <a14:foregroundMark x1="67484" y1="13379" x2="67484" y2="13379"/>
                        <a14:foregroundMark x1="67484" y1="13379" x2="67484" y2="13379"/>
                        <a14:foregroundMark x1="67271" y1="12793" x2="67271" y2="12793"/>
                        <a14:foregroundMark x1="65458" y1="10059" x2="65458" y2="10059"/>
                        <a14:foregroundMark x1="65245" y1="10059" x2="65245" y2="10059"/>
                        <a14:foregroundMark x1="65245" y1="10059" x2="65245" y2="10059"/>
                        <a14:foregroundMark x1="65245" y1="9863" x2="64606" y2="9668"/>
                        <a14:foregroundMark x1="62900" y1="7617" x2="62900" y2="7617"/>
                        <a14:foregroundMark x1="62367" y1="6934" x2="62367" y2="6934"/>
                        <a14:foregroundMark x1="61727" y1="6055" x2="61727" y2="6055"/>
                        <a14:foregroundMark x1="58422" y1="3418" x2="58422" y2="3418"/>
                        <a14:foregroundMark x1="58422" y1="3418" x2="58422" y2="3418"/>
                        <a14:foregroundMark x1="64606" y1="11035" x2="66205" y2="12695"/>
                        <a14:foregroundMark x1="69190" y1="16309" x2="70896" y2="19434"/>
                        <a14:foregroundMark x1="71002" y1="20410" x2="73028" y2="25195"/>
                        <a14:foregroundMark x1="73134" y1="25977" x2="75480" y2="34570"/>
                        <a14:foregroundMark x1="75480" y1="34570" x2="75480" y2="34570"/>
                        <a14:foregroundMark x1="75480" y1="34570" x2="75480" y2="34570"/>
                        <a14:foregroundMark x1="75480" y1="34570" x2="77825" y2="33398"/>
                        <a14:foregroundMark x1="81237" y1="30078" x2="82836" y2="28809"/>
                        <a14:foregroundMark x1="85394" y1="25879" x2="85394" y2="25879"/>
                        <a14:foregroundMark x1="86141" y1="24512" x2="86247" y2="23730"/>
                        <a14:foregroundMark x1="86887" y1="20117" x2="86887" y2="20117"/>
                        <a14:foregroundMark x1="86887" y1="20117" x2="85608" y2="20703"/>
                        <a14:foregroundMark x1="83475" y1="23730" x2="82836" y2="24707"/>
                        <a14:foregroundMark x1="82836" y1="24707" x2="82836" y2="24707"/>
                        <a14:foregroundMark x1="76013" y1="27832" x2="72281" y2="29102"/>
                        <a14:foregroundMark x1="63859" y1="29102" x2="63859" y2="30078"/>
                        <a14:foregroundMark x1="67058" y1="30078" x2="68870" y2="30078"/>
                        <a14:foregroundMark x1="73348" y1="30469" x2="79318" y2="33203"/>
                        <a14:foregroundMark x1="81983" y1="33594" x2="85075" y2="33789"/>
                        <a14:foregroundMark x1="86887" y1="33789" x2="88273" y2="34375"/>
                        <a14:foregroundMark x1="90618" y1="34375" x2="92751" y2="35742"/>
                        <a14:foregroundMark x1="92751" y1="35742" x2="92751" y2="35742"/>
                        <a14:foregroundMark x1="93497" y1="34375" x2="93497" y2="33203"/>
                        <a14:foregroundMark x1="91684" y1="29102" x2="91684" y2="29102"/>
                        <a14:foregroundMark x1="91684" y1="29102" x2="91684" y2="29102"/>
                        <a14:foregroundMark x1="89872" y1="27344" x2="86887" y2="33594"/>
                        <a14:foregroundMark x1="86674" y1="33789" x2="86887" y2="34277"/>
                        <a14:foregroundMark x1="88060" y1="35059" x2="89552" y2="37695"/>
                        <a14:foregroundMark x1="89552" y1="37695" x2="89552" y2="37695"/>
                        <a14:foregroundMark x1="91684" y1="34375" x2="91684" y2="34375"/>
                        <a14:foregroundMark x1="91684" y1="33789" x2="91684" y2="33789"/>
                        <a14:foregroundMark x1="92004" y1="32617" x2="90832" y2="33594"/>
                        <a14:foregroundMark x1="89552" y1="35352" x2="89019" y2="36523"/>
                        <a14:foregroundMark x1="88060" y1="37402" x2="86994" y2="39160"/>
                        <a14:foregroundMark x1="90405" y1="39355" x2="93817" y2="39355"/>
                        <a14:foregroundMark x1="94563" y1="38965" x2="94563" y2="38965"/>
                        <a14:foregroundMark x1="94243" y1="38965" x2="93710" y2="38965"/>
                        <a14:foregroundMark x1="93284" y1="38965" x2="93284" y2="38965"/>
                        <a14:foregroundMark x1="95629" y1="35254" x2="95629" y2="35254"/>
                        <a14:foregroundMark x1="95629" y1="34863" x2="95629" y2="34863"/>
                        <a14:foregroundMark x1="95629" y1="33887" x2="95629" y2="33887"/>
                        <a14:foregroundMark x1="95629" y1="31445" x2="95629" y2="31445"/>
                        <a14:foregroundMark x1="96162" y1="31445" x2="96908" y2="32617"/>
                        <a14:foregroundMark x1="96908" y1="33105" x2="96908" y2="33789"/>
                        <a14:foregroundMark x1="96908" y1="34766" x2="96908" y2="35742"/>
                        <a14:foregroundMark x1="97228" y1="33398" x2="97228" y2="33398"/>
                        <a14:foregroundMark x1="98827" y1="32910" x2="98827" y2="32910"/>
                        <a14:foregroundMark x1="98827" y1="33105" x2="97974" y2="33789"/>
                        <a14:foregroundMark x1="94883" y1="35352" x2="94350" y2="35840"/>
                        <a14:foregroundMark x1="94776" y1="28809" x2="94776" y2="28809"/>
                        <a14:foregroundMark x1="95096" y1="28809" x2="95842" y2="30469"/>
                        <a14:foregroundMark x1="96695" y1="32617" x2="96695" y2="33789"/>
                        <a14:foregroundMark x1="96695" y1="34277" x2="96695" y2="34277"/>
                        <a14:foregroundMark x1="96588" y1="34570" x2="96588" y2="34570"/>
                        <a14:foregroundMark x1="96588" y1="31445" x2="96588" y2="31445"/>
                        <a14:foregroundMark x1="96375" y1="30273" x2="96375" y2="30273"/>
                        <a14:foregroundMark x1="96588" y1="32227" x2="96588" y2="33203"/>
                        <a14:foregroundMark x1="96588" y1="35352" x2="96695" y2="36523"/>
                        <a14:foregroundMark x1="97122" y1="34570" x2="97122" y2="34570"/>
                        <a14:foregroundMark x1="97228" y1="32422" x2="97228" y2="32422"/>
                        <a14:foregroundMark x1="97441" y1="31445" x2="97441" y2="31445"/>
                        <a14:foregroundMark x1="97441" y1="31250" x2="97441" y2="31250"/>
                        <a14:foregroundMark x1="98507" y1="33398" x2="98827" y2="33887"/>
                        <a14:foregroundMark x1="98827" y1="34082" x2="98827" y2="34082"/>
                        <a14:foregroundMark x1="97974" y1="31445" x2="97974" y2="31445"/>
                        <a14:foregroundMark x1="96162" y1="28613" x2="96162" y2="28613"/>
                        <a14:foregroundMark x1="96162" y1="28613" x2="95096" y2="29297"/>
                        <a14:foregroundMark x1="94883" y1="31738" x2="94883" y2="33398"/>
                        <a14:foregroundMark x1="94883" y1="33398" x2="95309" y2="35352"/>
                        <a14:foregroundMark x1="95416" y1="35352" x2="95416" y2="35352"/>
                        <a14:foregroundMark x1="95629" y1="32715" x2="96162" y2="31641"/>
                        <a14:foregroundMark x1="96695" y1="28809" x2="96695" y2="28809"/>
                        <a14:foregroundMark x1="96695" y1="30469" x2="96695" y2="31250"/>
                        <a14:foregroundMark x1="96695" y1="31934" x2="97441" y2="33594"/>
                        <a14:foregroundMark x1="97974" y1="34277" x2="98294" y2="35059"/>
                        <a14:foregroundMark x1="98827" y1="35059" x2="99787" y2="35059"/>
                        <a14:foregroundMark x1="99787" y1="34375" x2="99787" y2="34375"/>
                        <a14:foregroundMark x1="98827" y1="33203" x2="98827" y2="33203"/>
                        <a14:foregroundMark x1="98827" y1="33203" x2="98827" y2="33203"/>
                        <a14:foregroundMark x1="98507" y1="32910" x2="97974" y2="32910"/>
                        <a14:foregroundMark x1="97441" y1="32227" x2="97441" y2="32227"/>
                        <a14:foregroundMark x1="96908" y1="31445" x2="96908" y2="31445"/>
                        <a14:foregroundMark x1="96908" y1="29590" x2="96908" y2="29590"/>
                        <a14:foregroundMark x1="96375" y1="29590" x2="94776" y2="32715"/>
                        <a14:foregroundMark x1="94776" y1="32715" x2="94563" y2="34766"/>
                        <a14:foregroundMark x1="94563" y1="34766" x2="94776" y2="36523"/>
                        <a14:foregroundMark x1="98294" y1="32910" x2="98294" y2="32910"/>
                        <a14:foregroundMark x1="98507" y1="33105" x2="98507" y2="33105"/>
                        <a14:foregroundMark x1="98507" y1="31641" x2="98507" y2="31641"/>
                        <a14:foregroundMark x1="99254" y1="32910" x2="99254" y2="32910"/>
                        <a14:foregroundMark x1="99787" y1="33203" x2="99787" y2="33203"/>
                        <a14:foregroundMark x1="86141" y1="13477" x2="86141" y2="13477"/>
                        <a14:foregroundMark x1="85928" y1="13477" x2="85394" y2="13477"/>
                        <a14:foregroundMark x1="79638" y1="11719" x2="79638" y2="11719"/>
                        <a14:foregroundMark x1="81983" y1="13867" x2="82836" y2="14844"/>
                        <a14:foregroundMark x1="85394" y1="14844" x2="85394" y2="14844"/>
                        <a14:foregroundMark x1="85714" y1="13672" x2="85714" y2="13672"/>
                        <a14:foregroundMark x1="82303" y1="12988" x2="81450" y2="13379"/>
                        <a14:foregroundMark x1="80704" y1="13379" x2="80704" y2="13379"/>
                        <a14:foregroundMark x1="79424" y1="13672" x2="78358" y2="13672"/>
                        <a14:foregroundMark x1="77825" y1="12988" x2="77825" y2="12988"/>
                        <a14:foregroundMark x1="79638" y1="12305" x2="81130" y2="12500"/>
                        <a14:foregroundMark x1="81663" y1="12500" x2="81663" y2="12500"/>
                        <a14:foregroundMark x1="82303" y1="13379" x2="84009" y2="14160"/>
                        <a14:foregroundMark x1="85075" y1="14453" x2="85608" y2="14844"/>
                        <a14:foregroundMark x1="86674" y1="15137" x2="87420" y2="15332"/>
                        <a14:foregroundMark x1="86141" y1="15332" x2="85394" y2="15332"/>
                        <a14:foregroundMark x1="84648" y1="13867" x2="83795" y2="12695"/>
                        <a14:foregroundMark x1="81663" y1="10742" x2="80384" y2="10742"/>
                        <a14:foregroundMark x1="80384" y1="12695" x2="80384" y2="12695"/>
                        <a14:foregroundMark x1="80171" y1="12695" x2="79424" y2="13379"/>
                        <a14:foregroundMark x1="79318" y1="13672" x2="79318" y2="13672"/>
                        <a14:foregroundMark x1="79318" y1="13965" x2="79957" y2="13965"/>
                        <a14:foregroundMark x1="81130" y1="13867" x2="83262" y2="13672"/>
                        <a14:foregroundMark x1="84328" y1="13184" x2="84861" y2="12988"/>
                        <a14:foregroundMark x1="84861" y1="12988" x2="85608" y2="13965"/>
                        <a14:foregroundMark x1="85608" y1="14160" x2="85714" y2="15332"/>
                        <a14:foregroundMark x1="86141" y1="15820" x2="86247" y2="16504"/>
                        <a14:foregroundMark x1="86461" y1="16504" x2="86461" y2="16504"/>
                        <a14:foregroundMark x1="87207" y1="16309" x2="87207" y2="16309"/>
                        <a14:foregroundMark x1="86674" y1="14453" x2="86674" y2="14453"/>
                        <a14:foregroundMark x1="86674" y1="14453" x2="86674" y2="14453"/>
                        <a14:foregroundMark x1="86674" y1="14355" x2="86674" y2="14355"/>
                        <a14:foregroundMark x1="85394" y1="13379" x2="85394" y2="13379"/>
                        <a14:foregroundMark x1="85394" y1="13379" x2="85394" y2="13379"/>
                        <a14:foregroundMark x1="83582" y1="12695" x2="83582" y2="12695"/>
                        <a14:foregroundMark x1="82836" y1="12695" x2="82836" y2="12695"/>
                        <a14:foregroundMark x1="81983" y1="12695" x2="81983" y2="12695"/>
                        <a14:foregroundMark x1="67804" y1="13867" x2="67804" y2="13867"/>
                        <a14:foregroundMark x1="67484" y1="13965" x2="66205" y2="15137"/>
                        <a14:foregroundMark x1="66205" y1="16113" x2="66205" y2="16797"/>
                        <a14:foregroundMark x1="66738" y1="16602" x2="66738" y2="16602"/>
                        <a14:foregroundMark x1="66738" y1="14453" x2="66738" y2="14453"/>
                        <a14:foregroundMark x1="67591" y1="13672" x2="68124" y2="13477"/>
                        <a14:foregroundMark x1="69190" y1="12988" x2="70682" y2="12988"/>
                        <a14:foregroundMark x1="71215" y1="12988" x2="71215" y2="12988"/>
                        <a14:foregroundMark x1="71535" y1="12988" x2="72281" y2="13672"/>
                        <a14:foregroundMark x1="73028" y1="13672" x2="73348" y2="14160"/>
                        <a14:foregroundMark x1="73667" y1="14648" x2="74307" y2="15137"/>
                        <a14:foregroundMark x1="74627" y1="15137" x2="74627" y2="15137"/>
                        <a14:foregroundMark x1="74840" y1="15332" x2="74840" y2="15332"/>
                        <a14:foregroundMark x1="74094" y1="12695" x2="74094" y2="12695"/>
                        <a14:foregroundMark x1="74094" y1="12695" x2="74094" y2="12695"/>
                        <a14:foregroundMark x1="22708" y1="92480" x2="22708" y2="92480"/>
                        <a14:foregroundMark x1="22708" y1="95996" x2="22708" y2="95996"/>
                        <a14:foregroundMark x1="22708" y1="93848" x2="22708" y2="93848"/>
                        <a14:foregroundMark x1="22175" y1="92188" x2="22175" y2="92188"/>
                        <a14:foregroundMark x1="22175" y1="91992" x2="22175" y2="91992"/>
                        <a14:foregroundMark x1="23454" y1="96094" x2="23454" y2="96094"/>
                        <a14:foregroundMark x1="23454" y1="96094" x2="23241" y2="94629"/>
                        <a14:foregroundMark x1="22495" y1="91211" x2="22495" y2="91211"/>
                        <a14:foregroundMark x1="22281" y1="91016" x2="22281" y2="91016"/>
                        <a14:foregroundMark x1="32409" y1="90820" x2="32409" y2="90820"/>
                        <a14:foregroundMark x1="32409" y1="92969" x2="32409" y2="92969"/>
                        <a14:foregroundMark x1="31983" y1="92383" x2="31983" y2="92383"/>
                        <a14:foregroundMark x1="31130" y1="91016" x2="31130" y2="91016"/>
                        <a14:foregroundMark x1="31130" y1="91016" x2="31130" y2="91016"/>
                        <a14:foregroundMark x1="30917" y1="91699" x2="30917" y2="92871"/>
                        <a14:foregroundMark x1="30917" y1="92871" x2="30917" y2="92871"/>
                        <a14:foregroundMark x1="31343" y1="92871" x2="32409" y2="92871"/>
                        <a14:foregroundMark x1="32942" y1="92480" x2="32942" y2="92480"/>
                        <a14:foregroundMark x1="35394" y1="92480" x2="35394" y2="92480"/>
                        <a14:foregroundMark x1="47655" y1="95313" x2="47655" y2="95313"/>
                        <a14:foregroundMark x1="47974" y1="96484" x2="47655" y2="97168"/>
                        <a14:foregroundMark x1="47122" y1="97168" x2="46375" y2="97168"/>
                        <a14:foregroundMark x1="45309" y1="95996" x2="45309" y2="95996"/>
                        <a14:foregroundMark x1="50000" y1="95801" x2="50000" y2="95801"/>
                        <a14:foregroundMark x1="49254" y1="95117" x2="49254" y2="95117"/>
                        <a14:foregroundMark x1="47974" y1="93652" x2="47441" y2="93652"/>
                        <a14:foregroundMark x1="46588" y1="93359" x2="46588" y2="92383"/>
                        <a14:foregroundMark x1="46588" y1="91016" x2="46588" y2="91016"/>
                        <a14:foregroundMark x1="46588" y1="91016" x2="46588" y2="91016"/>
                        <a14:foregroundMark x1="47441" y1="93652" x2="47441" y2="93652"/>
                        <a14:foregroundMark x1="47441" y1="94141" x2="47441" y2="94141"/>
                        <a14:foregroundMark x1="47441" y1="94141" x2="47441" y2="94141"/>
                        <a14:foregroundMark x1="57143" y1="95508" x2="57143" y2="95508"/>
                        <a14:foregroundMark x1="57356" y1="95508" x2="58102" y2="95313"/>
                        <a14:foregroundMark x1="58422" y1="95117" x2="59168" y2="94629"/>
                        <a14:foregroundMark x1="59915" y1="94629" x2="60768" y2="95117"/>
                        <a14:foregroundMark x1="60981" y1="95117" x2="60981" y2="95117"/>
                        <a14:foregroundMark x1="60981" y1="95117" x2="60981" y2="95117"/>
                        <a14:foregroundMark x1="59701" y1="94531" x2="59701" y2="94531"/>
                        <a14:foregroundMark x1="58635" y1="92871" x2="58635" y2="92871"/>
                        <a14:foregroundMark x1="58316" y1="91992" x2="58316" y2="91992"/>
                        <a14:foregroundMark x1="57889" y1="91504" x2="57889" y2="91504"/>
                        <a14:foregroundMark x1="57676" y1="91211" x2="57676" y2="91211"/>
                        <a14:foregroundMark x1="58422" y1="94336" x2="58422" y2="94336"/>
                        <a14:foregroundMark x1="47655" y1="95605" x2="47655" y2="95605"/>
                        <a14:foregroundMark x1="47335" y1="97168" x2="47335" y2="97168"/>
                        <a14:foregroundMark x1="50000" y1="95313" x2="50000" y2="95313"/>
                        <a14:foregroundMark x1="46588" y1="97266" x2="46588" y2="97266"/>
                        <a14:foregroundMark x1="58422" y1="97168" x2="58422" y2="97168"/>
                        <a14:foregroundMark x1="61301" y1="96973" x2="61301" y2="96973"/>
                        <a14:foregroundMark x1="60235" y1="97461" x2="60235" y2="97461"/>
                        <a14:foregroundMark x1="57889" y1="96777" x2="57889" y2="96777"/>
                        <a14:foregroundMark x1="60554" y1="97754" x2="60554" y2="97754"/>
                        <a14:foregroundMark x1="61727" y1="97656" x2="61727" y2="97656"/>
                        <a14:foregroundMark x1="85075" y1="8789" x2="85075" y2="8789"/>
                        <a14:foregroundMark x1="83689" y1="7617" x2="83689" y2="7617"/>
                        <a14:foregroundMark x1="52665" y1="61523" x2="52665" y2="61523"/>
                        <a14:foregroundMark x1="52665" y1="61914" x2="52665" y2="61914"/>
                        <a14:foregroundMark x1="52452" y1="62305" x2="52452" y2="62305"/>
                        <a14:foregroundMark x1="52452" y1="61719" x2="52452" y2="61719"/>
                        <a14:foregroundMark x1="52878" y1="61426" x2="52878" y2="61426"/>
                        <a14:foregroundMark x1="53198" y1="60547" x2="53198" y2="60547"/>
                        <a14:foregroundMark x1="53198" y1="59961" x2="53198" y2="59961"/>
                        <a14:foregroundMark x1="53731" y1="60254" x2="53731" y2="60254"/>
                        <a14:foregroundMark x1="52985" y1="60938" x2="52985" y2="60938"/>
                        <a14:foregroundMark x1="52559" y1="61426" x2="52452" y2="62012"/>
                        <a14:foregroundMark x1="52452" y1="62012" x2="52452" y2="62012"/>
                        <a14:foregroundMark x1="52665" y1="62012" x2="52665" y2="62012"/>
                        <a14:foregroundMark x1="52665" y1="61133" x2="52665" y2="61133"/>
                        <a14:foregroundMark x1="53305" y1="59668" x2="53305" y2="59668"/>
                        <a14:foregroundMark x1="13326" y1="61719" x2="13326" y2="61719"/>
                        <a14:foregroundMark x1="13220" y1="61719" x2="13220" y2="61719"/>
                        <a14:foregroundMark x1="13220" y1="61719" x2="13220" y2="61719"/>
                        <a14:foregroundMark x1="16844" y1="57813" x2="16844" y2="57813"/>
                        <a14:foregroundMark x1="16525" y1="57813" x2="16525" y2="57813"/>
                        <a14:foregroundMark x1="27505" y1="92969" x2="27505" y2="92969"/>
                        <a14:foregroundMark x1="27505" y1="92871" x2="27505" y2="92871"/>
                        <a14:foregroundMark x1="27399" y1="92578" x2="27399" y2="92578"/>
                        <a14:foregroundMark x1="27399" y1="92871" x2="27399" y2="92871"/>
                        <a14:foregroundMark x1="49360" y1="98828" x2="49360" y2="98828"/>
                        <a14:foregroundMark x1="47974" y1="98438" x2="47974" y2="98438"/>
                        <a14:backgroundMark x1="52452" y1="62012" x2="52452" y2="62012"/>
                        <a14:backgroundMark x1="52452" y1="62305" x2="52452" y2="62305"/>
                        <a14:backgroundMark x1="52452" y1="62402" x2="52452" y2="62988"/>
                        <a14:backgroundMark x1="52452" y1="62988" x2="52452" y2="62988"/>
                        <a14:backgroundMark x1="52452" y1="62793" x2="52452" y2="62793"/>
                        <a14:backgroundMark x1="53198" y1="61230" x2="53198" y2="61230"/>
                        <a14:backgroundMark x1="53092" y1="60645" x2="53092" y2="60645"/>
                        <a14:backgroundMark x1="52559" y1="61816" x2="52559" y2="61816"/>
                        <a14:backgroundMark x1="52985" y1="61230" x2="52985" y2="61230"/>
                        <a14:backgroundMark x1="52985" y1="60938" x2="52985" y2="60938"/>
                        <a14:backgroundMark x1="52985" y1="60645" x2="52985" y2="60645"/>
                        <a14:backgroundMark x1="53305" y1="59961" x2="53305" y2="59961"/>
                        <a14:backgroundMark x1="52985" y1="60254" x2="52985" y2="60254"/>
                        <a14:backgroundMark x1="52772" y1="61621" x2="52772" y2="61621"/>
                        <a14:backgroundMark x1="52559" y1="61523" x2="52559" y2="61523"/>
                        <a14:backgroundMark x1="53305" y1="59863" x2="53305" y2="59863"/>
                        <a14:backgroundMark x1="53412" y1="59277" x2="53412" y2="59277"/>
                        <a14:backgroundMark x1="53412" y1="59668" x2="53412" y2="59668"/>
                        <a14:backgroundMark x1="52665" y1="62109" x2="52665" y2="62109"/>
                        <a14:backgroundMark x1="52665" y1="62109" x2="52665" y2="62109"/>
                        <a14:backgroundMark x1="52345" y1="61816" x2="52345" y2="61816"/>
                        <a14:backgroundMark x1="52665" y1="61230" x2="52665" y2="61230"/>
                        <a14:backgroundMark x1="52772" y1="61426" x2="52772" y2="61426"/>
                        <a14:backgroundMark x1="53092" y1="59961" x2="53092" y2="59961"/>
                        <a14:backgroundMark x1="53092" y1="60547" x2="53092" y2="60547"/>
                        <a14:backgroundMark x1="53198" y1="59570" x2="53198" y2="59570"/>
                        <a14:backgroundMark x1="53518" y1="58691" x2="53518" y2="58691"/>
                        <a14:backgroundMark x1="53731" y1="58301" x2="53731" y2="58301"/>
                        <a14:backgroundMark x1="27399" y1="92676" x2="27399" y2="92676"/>
                        <a14:backgroundMark x1="27399" y1="92578" x2="27399" y2="92578"/>
                        <a14:backgroundMark x1="27612" y1="93066" x2="27612" y2="93066"/>
                        <a14:backgroundMark x1="27505" y1="92969" x2="27505" y2="92969"/>
                        <a14:backgroundMark x1="16631" y1="58203" x2="16631" y2="58203"/>
                        <a14:backgroundMark x1="16631" y1="57715" x2="16631" y2="57715"/>
                        <a14:backgroundMark x1="16525" y1="57910" x2="16525" y2="57910"/>
                        <a14:backgroundMark x1="13113" y1="61523" x2="13113" y2="61523"/>
                        <a14:backgroundMark x1="13220" y1="61719" x2="13220" y2="61719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1056" y="5030824"/>
            <a:ext cx="1575302" cy="1675929"/>
          </a:xfrm>
          <a:prstGeom prst="rect">
            <a:avLst/>
          </a:prstGeom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EF88AFEB-8821-9A7B-5EB0-CED4D74D134C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BEBA8EAE-BF5A-486C-A8C5-ECC9F3942E4B}">
                <a14:imgProps xmlns:a14="http://schemas.microsoft.com/office/drawing/2010/main">
                  <a14:imgLayer r:embed="rId11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42684" t="17879" r="12256" b="17707"/>
          <a:stretch/>
        </p:blipFill>
        <p:spPr>
          <a:xfrm>
            <a:off x="544590" y="4461142"/>
            <a:ext cx="691989" cy="989211"/>
          </a:xfrm>
          <a:prstGeom prst="rect">
            <a:avLst/>
          </a:prstGeom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153A36BE-3D69-6456-9BAE-828E5C19189F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84112" y="5235134"/>
            <a:ext cx="3174959" cy="966378"/>
          </a:xfrm>
          <a:prstGeom prst="rect">
            <a:avLst/>
          </a:prstGeom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4098EDC2-3ED5-0D86-73E5-3BC41BCC2605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BEBA8EAE-BF5A-486C-A8C5-ECC9F3942E4B}">
                <a14:imgProps xmlns:a14="http://schemas.microsoft.com/office/drawing/2010/main">
                  <a14:imgLayer r:embed="rId14">
                    <a14:imgEffect>
                      <a14:backgroundRemoval t="10000" b="90000" l="10000" r="90000">
                        <a14:backgroundMark x1="54250" y1="38625" x2="54250" y2="38625"/>
                        <a14:backgroundMark x1="55250" y1="40250" x2="52625" y2="36625"/>
                        <a14:backgroundMark x1="78500" y1="32000" x2="80125" y2="38875"/>
                        <a14:backgroundMark x1="80125" y1="38875" x2="79250" y2="43875"/>
                      </a14:backgroundRemoval>
                    </a14:imgEffect>
                  </a14:imgLayer>
                </a14:imgProps>
              </a:ext>
            </a:extLst>
          </a:blip>
          <a:srcRect b="40156"/>
          <a:stretch/>
        </p:blipFill>
        <p:spPr>
          <a:xfrm>
            <a:off x="10185101" y="4498430"/>
            <a:ext cx="1611362" cy="951923"/>
          </a:xfrm>
          <a:prstGeom prst="rect">
            <a:avLst/>
          </a:prstGeom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075C60BA-C750-E261-DF7E-172A0FBC89EC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BEBA8EAE-BF5A-486C-A8C5-ECC9F3942E4B}">
                <a14:imgProps xmlns:a14="http://schemas.microsoft.com/office/drawing/2010/main">
                  <a14:imgLayer r:embed="rId16">
                    <a14:imgEffect>
                      <a14:backgroundRemoval t="6576" b="95692" l="8406" r="91594">
                        <a14:foregroundMark x1="22029" y1="21542" x2="8406" y2="73696"/>
                        <a14:foregroundMark x1="8406" y1="73696" x2="17681" y2="77098"/>
                        <a14:foregroundMark x1="21449" y1="21542" x2="40290" y2="11338"/>
                        <a14:foregroundMark x1="40290" y1="11338" x2="51014" y2="8163"/>
                        <a14:foregroundMark x1="51014" y1="8163" x2="72174" y2="15646"/>
                        <a14:foregroundMark x1="72174" y1="15646" x2="82899" y2="33107"/>
                        <a14:foregroundMark x1="82899" y1="33107" x2="87826" y2="61451"/>
                        <a14:foregroundMark x1="87826" y1="61451" x2="86087" y2="70068"/>
                        <a14:foregroundMark x1="86087" y1="70068" x2="91594" y2="75057"/>
                        <a14:foregroundMark x1="68406" y1="90703" x2="31594" y2="91837"/>
                        <a14:foregroundMark x1="49855" y1="95692" x2="49855" y2="95692"/>
                        <a14:foregroundMark x1="89275" y1="75737" x2="89275" y2="75737"/>
                        <a14:foregroundMark x1="91884" y1="59410" x2="91884" y2="59410"/>
                        <a14:foregroundMark x1="48406" y1="6576" x2="48406" y2="6576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b="32146"/>
          <a:stretch/>
        </p:blipFill>
        <p:spPr>
          <a:xfrm>
            <a:off x="10348860" y="4886692"/>
            <a:ext cx="713941" cy="619241"/>
          </a:xfrm>
          <a:prstGeom prst="rect">
            <a:avLst/>
          </a:prstGeom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1EA6C13F-7A2D-CACC-228D-1D7604FCA3A1}"/>
              </a:ext>
            </a:extLst>
          </p:cNvPr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2844772" y="2550799"/>
            <a:ext cx="1449894" cy="2286371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6C293B7C-C22E-668D-C2BE-7C8EF4583F56}"/>
              </a:ext>
            </a:extLst>
          </p:cNvPr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3428984" y="3619770"/>
            <a:ext cx="758409" cy="1195953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404D7E0A-7811-7EAD-91B8-EB724F178FBF}"/>
              </a:ext>
            </a:extLst>
          </p:cNvPr>
          <p:cNvPicPr>
            <a:picLocks noChangeAspect="1"/>
          </p:cNvPicPr>
          <p:nvPr/>
        </p:nvPicPr>
        <p:blipFill>
          <a:blip r:embed="rId18">
            <a:extLst>
              <a:ext uri="{BEBA8EAE-BF5A-486C-A8C5-ECC9F3942E4B}">
                <a14:imgProps xmlns:a14="http://schemas.microsoft.com/office/drawing/2010/main">
                  <a14:imgLayer r:embed="rId19">
                    <a14:imgEffect>
                      <a14:backgroundRemoval t="3374" b="93065" l="4338" r="96271">
                        <a14:foregroundMark x1="79376" y1="6560" x2="79376" y2="6560"/>
                        <a14:foregroundMark x1="84170" y1="3374" x2="84170" y2="3374"/>
                        <a14:foregroundMark x1="75647" y1="29335" x2="83029" y2="29335"/>
                        <a14:foregroundMark x1="90411" y1="19775" x2="90411" y2="19775"/>
                        <a14:foregroundMark x1="92998" y1="19306" x2="92998" y2="19306"/>
                        <a14:foregroundMark x1="96347" y1="18838" x2="96347" y2="18838"/>
                        <a14:foregroundMark x1="6164" y1="63918" x2="6164" y2="63918"/>
                        <a14:foregroundMark x1="27245" y1="91190" x2="27245" y2="91190"/>
                        <a14:foregroundMark x1="50152" y1="91659" x2="50152" y2="91659"/>
                        <a14:foregroundMark x1="59741" y1="92127" x2="59741" y2="92127"/>
                        <a14:foregroundMark x1="52359" y1="93065" x2="52359" y2="93065"/>
                        <a14:foregroundMark x1="4338" y1="62043" x2="4338" y2="62043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6110034" y="2918297"/>
            <a:ext cx="553718" cy="479920"/>
          </a:xfrm>
          <a:prstGeom prst="rect">
            <a:avLst/>
          </a:prstGeom>
        </p:spPr>
      </p:pic>
      <p:sp>
        <p:nvSpPr>
          <p:cNvPr id="27" name="ZoneTexte 26">
            <a:extLst>
              <a:ext uri="{FF2B5EF4-FFF2-40B4-BE49-F238E27FC236}">
                <a16:creationId xmlns:a16="http://schemas.microsoft.com/office/drawing/2014/main" id="{D7B72008-5FC8-F22E-0753-2104097962E1}"/>
              </a:ext>
            </a:extLst>
          </p:cNvPr>
          <p:cNvSpPr txBox="1"/>
          <p:nvPr/>
        </p:nvSpPr>
        <p:spPr>
          <a:xfrm>
            <a:off x="4368964" y="167624"/>
            <a:ext cx="5475009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JO" sz="6000" dirty="0"/>
              <a:t>مُنَى زَوْجَة مُراد</a:t>
            </a:r>
            <a:endParaRPr lang="fr-FR" sz="6000" dirty="0"/>
          </a:p>
        </p:txBody>
      </p:sp>
      <p:sp>
        <p:nvSpPr>
          <p:cNvPr id="29" name="ZoneTexte 28">
            <a:extLst>
              <a:ext uri="{FF2B5EF4-FFF2-40B4-BE49-F238E27FC236}">
                <a16:creationId xmlns:a16="http://schemas.microsoft.com/office/drawing/2014/main" id="{4F19F1BA-C6F4-927F-D791-504558E3F1F7}"/>
              </a:ext>
            </a:extLst>
          </p:cNvPr>
          <p:cNvSpPr txBox="1"/>
          <p:nvPr/>
        </p:nvSpPr>
        <p:spPr>
          <a:xfrm>
            <a:off x="3671773" y="119401"/>
            <a:ext cx="6172200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r" rtl="1">
              <a:defRPr/>
            </a:pPr>
            <a:r>
              <a:rPr lang="ar-JO" sz="6000" dirty="0">
                <a:solidFill>
                  <a:prstClr val="black"/>
                </a:solidFill>
              </a:rPr>
              <a:t>مُراد زَوْج مُنَى</a:t>
            </a:r>
            <a:endParaRPr kumimoji="0" lang="fr-FR" sz="6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15" name="Image 14" descr="Une image contenant bois, bois dur, contre-plaqué, vernis&#10;&#10;Description générée automatiquement">
            <a:extLst>
              <a:ext uri="{FF2B5EF4-FFF2-40B4-BE49-F238E27FC236}">
                <a16:creationId xmlns:a16="http://schemas.microsoft.com/office/drawing/2014/main" id="{CC8E2B85-1A72-F9CE-AB0D-85735E741392}"/>
              </a:ext>
            </a:extLst>
          </p:cNvPr>
          <p:cNvPicPr>
            <a:picLocks noChangeAspect="1"/>
          </p:cNvPicPr>
          <p:nvPr/>
        </p:nvPicPr>
        <p:blipFill>
          <a:blip r:embed="rId20">
            <a:extLst>
              <a:ext uri="{BEBA8EAE-BF5A-486C-A8C5-ECC9F3942E4B}">
                <a14:imgProps xmlns:a14="http://schemas.microsoft.com/office/drawing/2010/main">
                  <a14:imgLayer r:embed="rId21">
                    <a14:imgEffect>
                      <a14:backgroundRemoval t="1802" b="98198" l="4706" r="99216">
                        <a14:foregroundMark x1="12157" y1="6306" x2="12941" y2="38739"/>
                        <a14:foregroundMark x1="12941" y1="38739" x2="17255" y2="70270"/>
                        <a14:foregroundMark x1="17255" y1="70270" x2="20784" y2="81982"/>
                        <a14:foregroundMark x1="20784" y1="81982" x2="30980" y2="91892"/>
                        <a14:foregroundMark x1="30980" y1="91892" x2="58039" y2="95495"/>
                        <a14:foregroundMark x1="58039" y1="95495" x2="77647" y2="90090"/>
                        <a14:foregroundMark x1="77647" y1="90090" x2="83922" y2="76577"/>
                        <a14:foregroundMark x1="83922" y1="76577" x2="87451" y2="48649"/>
                        <a14:foregroundMark x1="87451" y1="48649" x2="85882" y2="15315"/>
                        <a14:foregroundMark x1="85882" y1="15315" x2="85098" y2="10811"/>
                        <a14:foregroundMark x1="81176" y1="10811" x2="35686" y2="9910"/>
                        <a14:foregroundMark x1="12549" y1="4505" x2="32157" y2="20721"/>
                        <a14:foregroundMark x1="32157" y1="20721" x2="57255" y2="61261"/>
                        <a14:foregroundMark x1="92157" y1="5405" x2="89412" y2="94595"/>
                        <a14:foregroundMark x1="95294" y1="81982" x2="94510" y2="49550"/>
                        <a14:foregroundMark x1="99216" y1="17117" x2="99216" y2="17117"/>
                        <a14:foregroundMark x1="5490" y1="15315" x2="5490" y2="15315"/>
                        <a14:foregroundMark x1="17647" y1="94595" x2="17255" y2="95495"/>
                        <a14:foregroundMark x1="72549" y1="98198" x2="72549" y2="98198"/>
                        <a14:foregroundMark x1="74118" y1="98198" x2="74118" y2="98198"/>
                        <a14:foregroundMark x1="84706" y1="98198" x2="84706" y2="98198"/>
                        <a14:foregroundMark x1="87059" y1="98198" x2="87059" y2="98198"/>
                        <a14:foregroundMark x1="89804" y1="99099" x2="89804" y2="99099"/>
                        <a14:foregroundMark x1="91765" y1="99099" x2="91765" y2="99099"/>
                        <a14:foregroundMark x1="31373" y1="1802" x2="31373" y2="1802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83372" y="4148459"/>
            <a:ext cx="1928402" cy="839422"/>
          </a:xfrm>
          <a:prstGeom prst="rect">
            <a:avLst/>
          </a:prstGeom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6B24ABC1-FB9B-C5CA-6026-76BB319A7360}"/>
              </a:ext>
            </a:extLst>
          </p:cNvPr>
          <p:cNvPicPr>
            <a:picLocks noChangeAspect="1"/>
          </p:cNvPicPr>
          <p:nvPr/>
        </p:nvPicPr>
        <p:blipFill>
          <a:blip r:embed="rId22">
            <a:extLst>
              <a:ext uri="{BEBA8EAE-BF5A-486C-A8C5-ECC9F3942E4B}">
                <a14:imgProps xmlns:a14="http://schemas.microsoft.com/office/drawing/2010/main">
                  <a14:imgLayer r:embed="rId23">
                    <a14:imgEffect>
                      <a14:backgroundRemoval t="906" b="97180" l="9914" r="89943">
                        <a14:foregroundMark x1="25287" y1="12286" x2="30603" y2="2115"/>
                        <a14:foregroundMark x1="47270" y1="1007" x2="47270" y2="1007"/>
                        <a14:foregroundMark x1="28592" y1="906" x2="28592" y2="906"/>
                        <a14:foregroundMark x1="31322" y1="89325" x2="37787" y2="95267"/>
                        <a14:foregroundMark x1="37787" y1="95267" x2="47557" y2="97885"/>
                        <a14:foregroundMark x1="47557" y1="97885" x2="57902" y2="97180"/>
                        <a14:foregroundMark x1="57902" y1="97180" x2="64080" y2="92951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8013" y="3507712"/>
            <a:ext cx="452213" cy="645183"/>
          </a:xfrm>
          <a:prstGeom prst="rect">
            <a:avLst/>
          </a:prstGeom>
        </p:spPr>
      </p:pic>
      <p:pic>
        <p:nvPicPr>
          <p:cNvPr id="33" name="Image 32">
            <a:extLst>
              <a:ext uri="{FF2B5EF4-FFF2-40B4-BE49-F238E27FC236}">
                <a16:creationId xmlns:a16="http://schemas.microsoft.com/office/drawing/2014/main" id="{242AC68D-15BD-890D-DA26-CD554501ADEA}"/>
              </a:ext>
            </a:extLst>
          </p:cNvPr>
          <p:cNvPicPr>
            <a:picLocks noChangeAspect="1"/>
          </p:cNvPicPr>
          <p:nvPr/>
        </p:nvPicPr>
        <p:blipFill>
          <a:blip r:embed="rId18">
            <a:extLst>
              <a:ext uri="{BEBA8EAE-BF5A-486C-A8C5-ECC9F3942E4B}">
                <a14:imgProps xmlns:a14="http://schemas.microsoft.com/office/drawing/2010/main">
                  <a14:imgLayer r:embed="rId19">
                    <a14:imgEffect>
                      <a14:backgroundRemoval t="3374" b="93065" l="4338" r="96271">
                        <a14:foregroundMark x1="79376" y1="6560" x2="79376" y2="6560"/>
                        <a14:foregroundMark x1="84170" y1="3374" x2="84170" y2="3374"/>
                        <a14:foregroundMark x1="75647" y1="29335" x2="83029" y2="29335"/>
                        <a14:foregroundMark x1="90411" y1="19775" x2="90411" y2="19775"/>
                        <a14:foregroundMark x1="92998" y1="19306" x2="92998" y2="19306"/>
                        <a14:foregroundMark x1="96347" y1="18838" x2="96347" y2="18838"/>
                        <a14:foregroundMark x1="6164" y1="63918" x2="6164" y2="63918"/>
                        <a14:foregroundMark x1="27245" y1="91190" x2="27245" y2="91190"/>
                        <a14:foregroundMark x1="50152" y1="91659" x2="50152" y2="91659"/>
                        <a14:foregroundMark x1="59741" y1="92127" x2="59741" y2="92127"/>
                        <a14:foregroundMark x1="52359" y1="93065" x2="52359" y2="93065"/>
                        <a14:foregroundMark x1="4338" y1="62043" x2="4338" y2="62043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6822389" y="3780310"/>
            <a:ext cx="1768715" cy="1436240"/>
          </a:xfrm>
          <a:prstGeom prst="rect">
            <a:avLst/>
          </a:prstGeom>
        </p:spPr>
      </p:pic>
      <p:pic>
        <p:nvPicPr>
          <p:cNvPr id="18" name="Image 17" descr="Une image contenant dessin, table, jeu, lumière&#10;&#10;Description générée automatiquement">
            <a:extLst>
              <a:ext uri="{FF2B5EF4-FFF2-40B4-BE49-F238E27FC236}">
                <a16:creationId xmlns:a16="http://schemas.microsoft.com/office/drawing/2014/main" id="{E820F9C2-609B-C696-8F08-5F7603EFA1F6}"/>
              </a:ext>
            </a:extLst>
          </p:cNvPr>
          <p:cNvPicPr>
            <a:picLocks noChangeAspect="1"/>
          </p:cNvPicPr>
          <p:nvPr/>
        </p:nvPicPr>
        <p:blipFill>
          <a:blip r:embed="rId24">
            <a:extLst>
              <a:ext uri="{BEBA8EAE-BF5A-486C-A8C5-ECC9F3942E4B}">
                <a14:imgProps xmlns:a14="http://schemas.microsoft.com/office/drawing/2010/main">
                  <a14:imgLayer r:embed="rId25">
                    <a14:imgEffect>
                      <a14:backgroundRemoval t="1556" b="90000" l="6250" r="89803">
                        <a14:foregroundMark x1="49671" y1="6222" x2="41118" y2="17556"/>
                        <a14:foregroundMark x1="32237" y1="5333" x2="36184" y2="21111"/>
                        <a14:foregroundMark x1="27303" y1="1556" x2="27303" y2="1556"/>
                        <a14:foregroundMark x1="27632" y1="30000" x2="37171" y2="49333"/>
                        <a14:foregroundMark x1="47039" y1="14889" x2="50000" y2="23556"/>
                        <a14:foregroundMark x1="51316" y1="12222" x2="54934" y2="11333"/>
                        <a14:foregroundMark x1="6250" y1="52444" x2="9868" y2="78000"/>
                        <a14:foregroundMark x1="16776" y1="52444" x2="16776" y2="62222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51278" y="3346652"/>
            <a:ext cx="690675" cy="1022379"/>
          </a:xfrm>
          <a:prstGeom prst="rect">
            <a:avLst/>
          </a:prstGeom>
        </p:spPr>
      </p:pic>
      <p:pic>
        <p:nvPicPr>
          <p:cNvPr id="22" name="Image 21">
            <a:extLst>
              <a:ext uri="{FF2B5EF4-FFF2-40B4-BE49-F238E27FC236}">
                <a16:creationId xmlns:a16="http://schemas.microsoft.com/office/drawing/2014/main" id="{8A5D4EF2-397C-2B0D-8B9C-A8A8854EF234}"/>
              </a:ext>
            </a:extLst>
          </p:cNvPr>
          <p:cNvPicPr>
            <a:picLocks noChangeAspect="1"/>
          </p:cNvPicPr>
          <p:nvPr/>
        </p:nvPicPr>
        <p:blipFill>
          <a:blip r:embed="rId26">
            <a:extLst>
              <a:ext uri="{BEBA8EAE-BF5A-486C-A8C5-ECC9F3942E4B}">
                <a14:imgProps xmlns:a14="http://schemas.microsoft.com/office/drawing/2010/main">
                  <a14:imgLayer r:embed="rId27">
                    <a14:imgEffect>
                      <a14:backgroundRemoval t="10000" b="90000" l="10000" r="90000">
                        <a14:backgroundMark x1="12615" y1="45347" x2="35846" y2="39208"/>
                        <a14:backgroundMark x1="35846" y1="39208" x2="37692" y2="37822"/>
                        <a14:backgroundMark x1="36154" y1="33465" x2="61077" y2="26139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30280" y="3604456"/>
            <a:ext cx="951914" cy="739564"/>
          </a:xfrm>
          <a:prstGeom prst="rect">
            <a:avLst/>
          </a:prstGeom>
        </p:spPr>
      </p:pic>
      <p:pic>
        <p:nvPicPr>
          <p:cNvPr id="28" name="Image 27">
            <a:extLst>
              <a:ext uri="{FF2B5EF4-FFF2-40B4-BE49-F238E27FC236}">
                <a16:creationId xmlns:a16="http://schemas.microsoft.com/office/drawing/2014/main" id="{03E1A19E-CD31-069B-9A43-963D5880D645}"/>
              </a:ext>
            </a:extLst>
          </p:cNvPr>
          <p:cNvPicPr>
            <a:picLocks noChangeAspect="1"/>
          </p:cNvPicPr>
          <p:nvPr/>
        </p:nvPicPr>
        <p:blipFill>
          <a:blip r:embed="rId28">
            <a:extLst>
              <a:ext uri="{BEBA8EAE-BF5A-486C-A8C5-ECC9F3942E4B}">
                <a14:imgProps xmlns:a14="http://schemas.microsoft.com/office/drawing/2010/main">
                  <a14:imgLayer r:embed="rId29">
                    <a14:imgEffect>
                      <a14:backgroundRemoval t="9896" b="89063" l="4308" r="96308">
                        <a14:foregroundMark x1="4615" y1="40104" x2="10462" y2="41667"/>
                        <a14:foregroundMark x1="92923" y1="42708" x2="89231" y2="44271"/>
                        <a14:foregroundMark x1="94154" y1="31250" x2="92615" y2="31771"/>
                        <a14:foregroundMark x1="95077" y1="41667" x2="93231" y2="42188"/>
                        <a14:foregroundMark x1="95692" y1="57292" x2="93538" y2="57292"/>
                        <a14:foregroundMark x1="96308" y1="41667" x2="96308" y2="41667"/>
                        <a14:backgroundMark x1="82769" y1="41667" x2="82769" y2="41667"/>
                        <a14:backgroundMark x1="80615" y1="42188" x2="80615" y2="42188"/>
                        <a14:backgroundMark x1="76308" y1="51563" x2="76308" y2="51563"/>
                        <a14:backgroundMark x1="75692" y1="51563" x2="75692" y2="51563"/>
                        <a14:backgroundMark x1="94462" y1="32292" x2="94462" y2="32292"/>
                        <a14:backgroundMark x1="96615" y1="42708" x2="96615" y2="42708"/>
                        <a14:backgroundMark x1="95385" y1="58854" x2="95385" y2="58854"/>
                        <a14:backgroundMark x1="94769" y1="58333" x2="94769" y2="58333"/>
                        <a14:backgroundMark x1="26462" y1="43750" x2="26462" y2="4375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44182" y="3871769"/>
            <a:ext cx="764286" cy="451516"/>
          </a:xfrm>
          <a:prstGeom prst="rect">
            <a:avLst/>
          </a:prstGeom>
        </p:spPr>
      </p:pic>
      <p:pic>
        <p:nvPicPr>
          <p:cNvPr id="30" name="Image 29">
            <a:extLst>
              <a:ext uri="{FF2B5EF4-FFF2-40B4-BE49-F238E27FC236}">
                <a16:creationId xmlns:a16="http://schemas.microsoft.com/office/drawing/2014/main" id="{C390151D-4A50-CC4F-AC5C-DEE54B106239}"/>
              </a:ext>
            </a:extLst>
          </p:cNvPr>
          <p:cNvPicPr>
            <a:picLocks noChangeAspect="1"/>
          </p:cNvPicPr>
          <p:nvPr/>
        </p:nvPicPr>
        <p:blipFill>
          <a:blip r:embed="rId30">
            <a:extLst>
              <a:ext uri="{BEBA8EAE-BF5A-486C-A8C5-ECC9F3942E4B}">
                <a14:imgProps xmlns:a14="http://schemas.microsoft.com/office/drawing/2010/main">
                  <a14:imgLayer r:embed="rId31">
                    <a14:imgEffect>
                      <a14:backgroundRemoval t="9984" b="89976" l="9297" r="90905">
                        <a14:foregroundMark x1="9297" y1="31164" x2="9297" y2="31164"/>
                        <a14:foregroundMark x1="9943" y1="31164" x2="9458" y2="31164"/>
                        <a14:foregroundMark x1="9458" y1="66653" x2="9297" y2="66653"/>
                        <a14:foregroundMark x1="89774" y1="24252" x2="90905" y2="18795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85764" y="3784004"/>
            <a:ext cx="589613" cy="589613"/>
          </a:xfrm>
          <a:prstGeom prst="rect">
            <a:avLst/>
          </a:prstGeom>
        </p:spPr>
      </p:pic>
      <p:graphicFrame>
        <p:nvGraphicFramePr>
          <p:cNvPr id="2" name="Tableau 1">
            <a:extLst>
              <a:ext uri="{FF2B5EF4-FFF2-40B4-BE49-F238E27FC236}">
                <a16:creationId xmlns:a16="http://schemas.microsoft.com/office/drawing/2014/main" id="{B4AE6B29-4105-C043-83A6-7FF978B1FFD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56859392"/>
              </p:ext>
            </p:extLst>
          </p:nvPr>
        </p:nvGraphicFramePr>
        <p:xfrm>
          <a:off x="1329" y="0"/>
          <a:ext cx="5867181" cy="670560"/>
        </p:xfrm>
        <a:graphic>
          <a:graphicData uri="http://schemas.openxmlformats.org/drawingml/2006/table">
            <a:tbl>
              <a:tblPr rtl="1" firstRow="1" firstCol="1" bandRow="1"/>
              <a:tblGrid>
                <a:gridCol w="1628114">
                  <a:extLst>
                    <a:ext uri="{9D8B030D-6E8A-4147-A177-3AD203B41FA5}">
                      <a16:colId xmlns:a16="http://schemas.microsoft.com/office/drawing/2014/main" val="4170468661"/>
                    </a:ext>
                  </a:extLst>
                </a:gridCol>
                <a:gridCol w="1237006">
                  <a:extLst>
                    <a:ext uri="{9D8B030D-6E8A-4147-A177-3AD203B41FA5}">
                      <a16:colId xmlns:a16="http://schemas.microsoft.com/office/drawing/2014/main" val="4287602756"/>
                    </a:ext>
                  </a:extLst>
                </a:gridCol>
                <a:gridCol w="1161288">
                  <a:extLst>
                    <a:ext uri="{9D8B030D-6E8A-4147-A177-3AD203B41FA5}">
                      <a16:colId xmlns:a16="http://schemas.microsoft.com/office/drawing/2014/main" val="1154530418"/>
                    </a:ext>
                  </a:extLst>
                </a:gridCol>
                <a:gridCol w="1840773">
                  <a:extLst>
                    <a:ext uri="{9D8B030D-6E8A-4147-A177-3AD203B41FA5}">
                      <a16:colId xmlns:a16="http://schemas.microsoft.com/office/drawing/2014/main" val="3492032143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algn="l" rtl="1"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fr-FR" sz="2400" dirty="0">
                          <a:effectLst/>
                          <a:latin typeface="Times New Roman" panose="02020603050405020304" pitchFamily="18" charset="0"/>
                          <a:ea typeface="MS Mincho" panose="02020609040205080304" pitchFamily="49" charset="-128"/>
                          <a:cs typeface="Arial" panose="020B0604020202020204" pitchFamily="34" charset="0"/>
                        </a:rPr>
                        <a:t xml:space="preserve">Near</a:t>
                      </a:r>
                      <a:endParaRPr lang="fr-FR" sz="2400" dirty="0">
                        <a:effectLst/>
                        <a:latin typeface="Calibri" panose="020F0502020204030204" pitchFamily="34" charset="0"/>
                        <a:ea typeface="MS Mincho" panose="02020609040205080304" pitchFamily="49" charset="-128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just" rtl="1"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ar-JO" sz="4400" dirty="0">
                          <a:effectLst/>
                          <a:latin typeface="Calibri" panose="020F0502020204030204" pitchFamily="34" charset="0"/>
                          <a:ea typeface="MS Mincho" panose="02020609040205080304" pitchFamily="49" charset="-128"/>
                          <a:cs typeface="Times New Roman" panose="02020603050405020304" pitchFamily="18" charset="0"/>
                        </a:rPr>
                        <a:t>قَرِيب</a:t>
                      </a:r>
                      <a:endParaRPr lang="fr-FR" sz="4400" dirty="0">
                        <a:effectLst/>
                        <a:latin typeface="Calibri" panose="020F0502020204030204" pitchFamily="34" charset="0"/>
                        <a:ea typeface="MS Mincho" panose="02020609040205080304" pitchFamily="49" charset="-128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rtl="1"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fr-FR" sz="2400" dirty="0">
                          <a:effectLst/>
                          <a:latin typeface="Times New Roman" panose="02020603050405020304" pitchFamily="18" charset="0"/>
                          <a:ea typeface="MS Mincho" panose="02020609040205080304" pitchFamily="49" charset="-128"/>
                          <a:cs typeface="Arial" panose="020B0604020202020204" pitchFamily="34" charset="0"/>
                        </a:rPr>
                        <a:t xml:space="preserve">Far</a:t>
                      </a:r>
                      <a:endParaRPr lang="fr-FR" sz="2400" dirty="0">
                        <a:effectLst/>
                        <a:latin typeface="Calibri" panose="020F0502020204030204" pitchFamily="34" charset="0"/>
                        <a:ea typeface="MS Mincho" panose="02020609040205080304" pitchFamily="49" charset="-128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just" rtl="1"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ar-JO" sz="4400" dirty="0">
                          <a:effectLst/>
                          <a:latin typeface="Calibri" panose="020F0502020204030204" pitchFamily="34" charset="0"/>
                          <a:ea typeface="MS Mincho" panose="02020609040205080304" pitchFamily="49" charset="-128"/>
                          <a:cs typeface="Times New Roman" panose="02020603050405020304" pitchFamily="18" charset="0"/>
                        </a:rPr>
                        <a:t>بَعِيد</a:t>
                      </a:r>
                      <a:endParaRPr lang="fr-FR" sz="4400" dirty="0">
                        <a:effectLst/>
                        <a:latin typeface="Calibri" panose="020F0502020204030204" pitchFamily="34" charset="0"/>
                        <a:ea typeface="MS Mincho" panose="02020609040205080304" pitchFamily="49" charset="-128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450660881"/>
                  </a:ext>
                </a:extLst>
              </a:tr>
            </a:tbl>
          </a:graphicData>
        </a:graphic>
      </p:graphicFrame>
      <p:graphicFrame>
        <p:nvGraphicFramePr>
          <p:cNvPr id="3" name="Tableau 2">
            <a:extLst>
              <a:ext uri="{FF2B5EF4-FFF2-40B4-BE49-F238E27FC236}">
                <a16:creationId xmlns:a16="http://schemas.microsoft.com/office/drawing/2014/main" id="{2DBBA740-9ACD-E7B3-0585-6C4EBE7E620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85895020"/>
              </p:ext>
            </p:extLst>
          </p:nvPr>
        </p:nvGraphicFramePr>
        <p:xfrm>
          <a:off x="0" y="680210"/>
          <a:ext cx="5867181" cy="670560"/>
        </p:xfrm>
        <a:graphic>
          <a:graphicData uri="http://schemas.openxmlformats.org/drawingml/2006/table">
            <a:tbl>
              <a:tblPr rtl="1" firstRow="1" firstCol="1" bandRow="1"/>
              <a:tblGrid>
                <a:gridCol w="1628114">
                  <a:extLst>
                    <a:ext uri="{9D8B030D-6E8A-4147-A177-3AD203B41FA5}">
                      <a16:colId xmlns:a16="http://schemas.microsoft.com/office/drawing/2014/main" val="4170468661"/>
                    </a:ext>
                  </a:extLst>
                </a:gridCol>
                <a:gridCol w="1237006">
                  <a:extLst>
                    <a:ext uri="{9D8B030D-6E8A-4147-A177-3AD203B41FA5}">
                      <a16:colId xmlns:a16="http://schemas.microsoft.com/office/drawing/2014/main" val="4287602756"/>
                    </a:ext>
                  </a:extLst>
                </a:gridCol>
                <a:gridCol w="1161288">
                  <a:extLst>
                    <a:ext uri="{9D8B030D-6E8A-4147-A177-3AD203B41FA5}">
                      <a16:colId xmlns:a16="http://schemas.microsoft.com/office/drawing/2014/main" val="1154530418"/>
                    </a:ext>
                  </a:extLst>
                </a:gridCol>
                <a:gridCol w="1840773">
                  <a:extLst>
                    <a:ext uri="{9D8B030D-6E8A-4147-A177-3AD203B41FA5}">
                      <a16:colId xmlns:a16="http://schemas.microsoft.com/office/drawing/2014/main" val="3492032143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algn="l" rtl="1"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fr-FR" sz="2400" dirty="0">
                          <a:effectLst/>
                          <a:latin typeface="Calibri" panose="020F0502020204030204" pitchFamily="34" charset="0"/>
                          <a:ea typeface="MS Mincho" panose="02020609040205080304" pitchFamily="49" charset="-128"/>
                          <a:cs typeface="Arial" panose="020B0604020202020204" pitchFamily="34" charset="0"/>
                        </a:rPr>
                        <a:t xml:space="preserve">New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just" rtl="1"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ar-JO" sz="4400" dirty="0">
                          <a:effectLst/>
                          <a:latin typeface="Calibri" panose="020F0502020204030204" pitchFamily="34" charset="0"/>
                          <a:ea typeface="MS Mincho" panose="02020609040205080304" pitchFamily="49" charset="-128"/>
                          <a:cs typeface="Arial" panose="020B0604020202020204" pitchFamily="34" charset="0"/>
                        </a:rPr>
                        <a:t>جَدِيد</a:t>
                      </a:r>
                      <a:endParaRPr lang="fr-FR" sz="4400" dirty="0">
                        <a:effectLst/>
                        <a:latin typeface="Calibri" panose="020F0502020204030204" pitchFamily="34" charset="0"/>
                        <a:ea typeface="MS Mincho" panose="02020609040205080304" pitchFamily="49" charset="-128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rtl="1"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fr-FR" sz="2400" dirty="0">
                          <a:effectLst/>
                          <a:latin typeface="Calibri" panose="020F0502020204030204" pitchFamily="34" charset="0"/>
                          <a:ea typeface="MS Mincho" panose="02020609040205080304" pitchFamily="49" charset="-128"/>
                          <a:cs typeface="Arial" panose="020B0604020202020204" pitchFamily="34" charset="0"/>
                        </a:rPr>
                        <a:t xml:space="preserve">Old</a:t>
                      </a:r>
                    </a:p>
                  </a:txBody>
                  <a:tcPr marL="68580" marR="68580" marT="0" marB="0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just" rtl="1"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ar-JO" sz="4400" dirty="0">
                          <a:effectLst/>
                          <a:latin typeface="Calibri" panose="020F0502020204030204" pitchFamily="34" charset="0"/>
                          <a:ea typeface="MS Mincho" panose="02020609040205080304" pitchFamily="49" charset="-128"/>
                          <a:cs typeface="Arial" panose="020B0604020202020204" pitchFamily="34" charset="0"/>
                        </a:rPr>
                        <a:t>قَدِيم</a:t>
                      </a:r>
                      <a:endParaRPr lang="fr-FR" sz="4400" dirty="0">
                        <a:effectLst/>
                        <a:latin typeface="Calibri" panose="020F0502020204030204" pitchFamily="34" charset="0"/>
                        <a:ea typeface="MS Mincho" panose="02020609040205080304" pitchFamily="49" charset="-128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450660881"/>
                  </a:ext>
                </a:extLst>
              </a:tr>
            </a:tbl>
          </a:graphicData>
        </a:graphic>
      </p:graphicFrame>
      <p:pic>
        <p:nvPicPr>
          <p:cNvPr id="19" name="Picture 2" descr="Collection de robin design plat dessiné à la main">
            <a:extLst>
              <a:ext uri="{FF2B5EF4-FFF2-40B4-BE49-F238E27FC236}">
                <a16:creationId xmlns:a16="http://schemas.microsoft.com/office/drawing/2014/main" id="{0A25E955-40EC-5091-FF33-0F5F09DB785D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2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59439" b="95493" l="60971" r="95663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56635" t="54932"/>
          <a:stretch/>
        </p:blipFill>
        <p:spPr bwMode="auto">
          <a:xfrm>
            <a:off x="5427751" y="5575255"/>
            <a:ext cx="1122153" cy="11662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E611753F-7C49-CB65-D5E8-918F3DA0DA5F}"/>
              </a:ext>
            </a:extLst>
          </p:cNvPr>
          <p:cNvPicPr>
            <a:picLocks noChangeAspect="1"/>
          </p:cNvPicPr>
          <p:nvPr/>
        </p:nvPicPr>
        <p:blipFill>
          <a:blip r:embed="rId33">
            <a:extLst>
              <a:ext uri="{BEBA8EAE-BF5A-486C-A8C5-ECC9F3942E4B}">
                <a14:imgProps xmlns:a14="http://schemas.microsoft.com/office/drawing/2010/main">
                  <a14:imgLayer r:embed="rId34">
                    <a14:imgEffect>
                      <a14:backgroundRemoval t="9961" b="89844" l="4297" r="97754">
                        <a14:foregroundMark x1="8984" y1="61328" x2="7227" y2="73242"/>
                        <a14:foregroundMark x1="7227" y1="73242" x2="7227" y2="73242"/>
                        <a14:foregroundMark x1="4688" y1="71582" x2="4297" y2="71484"/>
                        <a14:foregroundMark x1="89551" y1="66406" x2="97754" y2="71289"/>
                        <a14:foregroundMark x1="92090" y1="70410" x2="92578" y2="71582"/>
                        <a14:foregroundMark x1="20313" y1="56445" x2="20313" y2="56445"/>
                        <a14:foregroundMark x1="17090" y1="56934" x2="17090" y2="56934"/>
                        <a14:foregroundMark x1="16699" y1="56836" x2="16699" y2="56836"/>
                        <a14:foregroundMark x1="21387" y1="56152" x2="21387" y2="56152"/>
                        <a14:foregroundMark x1="81543" y1="57422" x2="81934" y2="57422"/>
                        <a14:foregroundMark x1="81934" y1="57324" x2="81543" y2="57324"/>
                        <a14:foregroundMark x1="80176" y1="56836" x2="80176" y2="56836"/>
                        <a14:foregroundMark x1="5664" y1="63574" x2="5664" y2="63574"/>
                        <a14:backgroundMark x1="12891" y1="41504" x2="91895" y2="50293"/>
                        <a14:backgroundMark x1="57227" y1="51172" x2="86621" y2="54395"/>
                        <a14:backgroundMark x1="86621" y1="54395" x2="89258" y2="55566"/>
                        <a14:backgroundMark x1="39063" y1="47559" x2="18457" y2="50586"/>
                        <a14:backgroundMark x1="18457" y1="50586" x2="17090" y2="51172"/>
                        <a14:backgroundMark x1="17480" y1="48926" x2="11914" y2="35352"/>
                        <a14:backgroundMark x1="15527" y1="52148" x2="14941" y2="53320"/>
                        <a14:backgroundMark x1="9375" y1="79883" x2="16309" y2="82910"/>
                        <a14:backgroundMark x1="29785" y1="82910" x2="35254" y2="80664"/>
                        <a14:backgroundMark x1="30273" y1="80371" x2="26074" y2="82715"/>
                        <a14:backgroundMark x1="14551" y1="79883" x2="19238" y2="81641"/>
                        <a14:backgroundMark x1="26465" y1="81445" x2="27734" y2="80762"/>
                        <a14:backgroundMark x1="32324" y1="81152" x2="68945" y2="82324"/>
                        <a14:backgroundMark x1="68945" y1="82324" x2="93750" y2="80762"/>
                        <a14:backgroundMark x1="69238" y1="81445" x2="62891" y2="80957"/>
                        <a14:backgroundMark x1="70410" y1="80566" x2="71680" y2="81152"/>
                        <a14:backgroundMark x1="72266" y1="81348" x2="72852" y2="81445"/>
                        <a14:backgroundMark x1="15820" y1="54102" x2="15820" y2="54102"/>
                        <a14:backgroundMark x1="16016" y1="55078" x2="16016" y2="55078"/>
                      </a14:backgroundRemoval>
                    </a14:imgEffect>
                  </a14:imgLayer>
                </a14:imgProps>
              </a:ext>
            </a:extLst>
          </a:blip>
          <a:srcRect l="2235" t="47230" b="18951"/>
          <a:stretch/>
        </p:blipFill>
        <p:spPr>
          <a:xfrm>
            <a:off x="2346244" y="5378763"/>
            <a:ext cx="3077867" cy="10647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606662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16667E-7 -4.81481E-6 L 0.64141 0.00394 " pathEditMode="relative" rAng="0" ptsTypes="AA">
                                      <p:cBhvr>
                                        <p:cTn id="22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2070" y="185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" grpId="0"/>
      <p:bldP spid="27" grpId="1"/>
      <p:bldP spid="29" grpId="0"/>
      <p:bldP spid="29" grpId="1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B012904-FA1F-60FC-EA2E-D2A444854B7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 descr="Une image contenant texte, dessin humoristique, graphisme, illustration&#10;&#10;Description générée automatiquement">
            <a:extLst>
              <a:ext uri="{FF2B5EF4-FFF2-40B4-BE49-F238E27FC236}">
                <a16:creationId xmlns:a16="http://schemas.microsoft.com/office/drawing/2014/main" id="{E1E9D645-A392-58CE-86EA-2E28DA49B8E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006" r="20312"/>
          <a:stretch/>
        </p:blipFill>
        <p:spPr>
          <a:xfrm>
            <a:off x="-1" y="0"/>
            <a:ext cx="12205875" cy="6858000"/>
          </a:xfrm>
          <a:prstGeom prst="rect">
            <a:avLst/>
          </a:prstGeom>
        </p:spPr>
      </p:pic>
      <p:pic>
        <p:nvPicPr>
          <p:cNvPr id="8" name="Image 7" descr="Une image contenant capture d’écran, Rectangle, conception&#10;&#10;Description générée automatiquement">
            <a:extLst>
              <a:ext uri="{FF2B5EF4-FFF2-40B4-BE49-F238E27FC236}">
                <a16:creationId xmlns:a16="http://schemas.microsoft.com/office/drawing/2014/main" id="{6DB1E94C-F91B-4C7D-B009-88F1146E16D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05479" y="1032992"/>
            <a:ext cx="4396873" cy="4396873"/>
          </a:xfrm>
          <a:prstGeom prst="rect">
            <a:avLst/>
          </a:prstGeom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7DEC82D4-9DD1-3CA2-1802-203D00BE38B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3418" b="98828" l="9915" r="99787">
                        <a14:foregroundMark x1="68870" y1="14160" x2="68870" y2="14160"/>
                        <a14:foregroundMark x1="67591" y1="13379" x2="67591" y2="13379"/>
                        <a14:foregroundMark x1="67484" y1="13379" x2="67484" y2="13379"/>
                        <a14:foregroundMark x1="67484" y1="13379" x2="67484" y2="13379"/>
                        <a14:foregroundMark x1="67271" y1="12793" x2="67271" y2="12793"/>
                        <a14:foregroundMark x1="65458" y1="10059" x2="65458" y2="10059"/>
                        <a14:foregroundMark x1="65245" y1="10059" x2="65245" y2="10059"/>
                        <a14:foregroundMark x1="65245" y1="10059" x2="65245" y2="10059"/>
                        <a14:foregroundMark x1="65245" y1="9863" x2="64606" y2="9668"/>
                        <a14:foregroundMark x1="62900" y1="7617" x2="62900" y2="7617"/>
                        <a14:foregroundMark x1="62367" y1="6934" x2="62367" y2="6934"/>
                        <a14:foregroundMark x1="61727" y1="6055" x2="61727" y2="6055"/>
                        <a14:foregroundMark x1="58422" y1="3418" x2="58422" y2="3418"/>
                        <a14:foregroundMark x1="58422" y1="3418" x2="58422" y2="3418"/>
                        <a14:foregroundMark x1="64606" y1="11035" x2="66205" y2="12695"/>
                        <a14:foregroundMark x1="69190" y1="16309" x2="70896" y2="19434"/>
                        <a14:foregroundMark x1="71002" y1="20410" x2="73028" y2="25195"/>
                        <a14:foregroundMark x1="73134" y1="25977" x2="75480" y2="34570"/>
                        <a14:foregroundMark x1="75480" y1="34570" x2="75480" y2="34570"/>
                        <a14:foregroundMark x1="75480" y1="34570" x2="75480" y2="34570"/>
                        <a14:foregroundMark x1="75480" y1="34570" x2="77825" y2="33398"/>
                        <a14:foregroundMark x1="81237" y1="30078" x2="82836" y2="28809"/>
                        <a14:foregroundMark x1="85394" y1="25879" x2="85394" y2="25879"/>
                        <a14:foregroundMark x1="86141" y1="24512" x2="86247" y2="23730"/>
                        <a14:foregroundMark x1="86887" y1="20117" x2="86887" y2="20117"/>
                        <a14:foregroundMark x1="86887" y1="20117" x2="85608" y2="20703"/>
                        <a14:foregroundMark x1="83475" y1="23730" x2="82836" y2="24707"/>
                        <a14:foregroundMark x1="82836" y1="24707" x2="82836" y2="24707"/>
                        <a14:foregroundMark x1="76013" y1="27832" x2="72281" y2="29102"/>
                        <a14:foregroundMark x1="63859" y1="29102" x2="63859" y2="30078"/>
                        <a14:foregroundMark x1="67058" y1="30078" x2="68870" y2="30078"/>
                        <a14:foregroundMark x1="73348" y1="30469" x2="79318" y2="33203"/>
                        <a14:foregroundMark x1="81983" y1="33594" x2="85075" y2="33789"/>
                        <a14:foregroundMark x1="86887" y1="33789" x2="88273" y2="34375"/>
                        <a14:foregroundMark x1="90618" y1="34375" x2="92751" y2="35742"/>
                        <a14:foregroundMark x1="92751" y1="35742" x2="92751" y2="35742"/>
                        <a14:foregroundMark x1="93497" y1="34375" x2="93497" y2="33203"/>
                        <a14:foregroundMark x1="91684" y1="29102" x2="91684" y2="29102"/>
                        <a14:foregroundMark x1="91684" y1="29102" x2="91684" y2="29102"/>
                        <a14:foregroundMark x1="89872" y1="27344" x2="86887" y2="33594"/>
                        <a14:foregroundMark x1="86674" y1="33789" x2="86887" y2="34277"/>
                        <a14:foregroundMark x1="88060" y1="35059" x2="89552" y2="37695"/>
                        <a14:foregroundMark x1="89552" y1="37695" x2="89552" y2="37695"/>
                        <a14:foregroundMark x1="91684" y1="34375" x2="91684" y2="34375"/>
                        <a14:foregroundMark x1="91684" y1="33789" x2="91684" y2="33789"/>
                        <a14:foregroundMark x1="92004" y1="32617" x2="90832" y2="33594"/>
                        <a14:foregroundMark x1="89552" y1="35352" x2="89019" y2="36523"/>
                        <a14:foregroundMark x1="88060" y1="37402" x2="86994" y2="39160"/>
                        <a14:foregroundMark x1="90405" y1="39355" x2="93817" y2="39355"/>
                        <a14:foregroundMark x1="94563" y1="38965" x2="94563" y2="38965"/>
                        <a14:foregroundMark x1="94243" y1="38965" x2="93710" y2="38965"/>
                        <a14:foregroundMark x1="93284" y1="38965" x2="93284" y2="38965"/>
                        <a14:foregroundMark x1="95629" y1="35254" x2="95629" y2="35254"/>
                        <a14:foregroundMark x1="95629" y1="34863" x2="95629" y2="34863"/>
                        <a14:foregroundMark x1="95629" y1="33887" x2="95629" y2="33887"/>
                        <a14:foregroundMark x1="95629" y1="31445" x2="95629" y2="31445"/>
                        <a14:foregroundMark x1="96162" y1="31445" x2="96908" y2="32617"/>
                        <a14:foregroundMark x1="96908" y1="33105" x2="96908" y2="33789"/>
                        <a14:foregroundMark x1="96908" y1="34766" x2="96908" y2="35742"/>
                        <a14:foregroundMark x1="97228" y1="33398" x2="97228" y2="33398"/>
                        <a14:foregroundMark x1="98827" y1="32910" x2="98827" y2="32910"/>
                        <a14:foregroundMark x1="98827" y1="33105" x2="97974" y2="33789"/>
                        <a14:foregroundMark x1="94883" y1="35352" x2="94350" y2="35840"/>
                        <a14:foregroundMark x1="94776" y1="28809" x2="94776" y2="28809"/>
                        <a14:foregroundMark x1="95096" y1="28809" x2="95842" y2="30469"/>
                        <a14:foregroundMark x1="96695" y1="32617" x2="96695" y2="33789"/>
                        <a14:foregroundMark x1="96695" y1="34277" x2="96695" y2="34277"/>
                        <a14:foregroundMark x1="96588" y1="34570" x2="96588" y2="34570"/>
                        <a14:foregroundMark x1="96588" y1="31445" x2="96588" y2="31445"/>
                        <a14:foregroundMark x1="96375" y1="30273" x2="96375" y2="30273"/>
                        <a14:foregroundMark x1="96588" y1="32227" x2="96588" y2="33203"/>
                        <a14:foregroundMark x1="96588" y1="35352" x2="96695" y2="36523"/>
                        <a14:foregroundMark x1="97122" y1="34570" x2="97122" y2="34570"/>
                        <a14:foregroundMark x1="97228" y1="32422" x2="97228" y2="32422"/>
                        <a14:foregroundMark x1="97441" y1="31445" x2="97441" y2="31445"/>
                        <a14:foregroundMark x1="97441" y1="31250" x2="97441" y2="31250"/>
                        <a14:foregroundMark x1="98507" y1="33398" x2="98827" y2="33887"/>
                        <a14:foregroundMark x1="98827" y1="34082" x2="98827" y2="34082"/>
                        <a14:foregroundMark x1="97974" y1="31445" x2="97974" y2="31445"/>
                        <a14:foregroundMark x1="96162" y1="28613" x2="96162" y2="28613"/>
                        <a14:foregroundMark x1="96162" y1="28613" x2="95096" y2="29297"/>
                        <a14:foregroundMark x1="94883" y1="31738" x2="94883" y2="33398"/>
                        <a14:foregroundMark x1="94883" y1="33398" x2="95309" y2="35352"/>
                        <a14:foregroundMark x1="95416" y1="35352" x2="95416" y2="35352"/>
                        <a14:foregroundMark x1="95629" y1="32715" x2="96162" y2="31641"/>
                        <a14:foregroundMark x1="96695" y1="28809" x2="96695" y2="28809"/>
                        <a14:foregroundMark x1="96695" y1="30469" x2="96695" y2="31250"/>
                        <a14:foregroundMark x1="96695" y1="31934" x2="97441" y2="33594"/>
                        <a14:foregroundMark x1="97974" y1="34277" x2="98294" y2="35059"/>
                        <a14:foregroundMark x1="98827" y1="35059" x2="99787" y2="35059"/>
                        <a14:foregroundMark x1="99787" y1="34375" x2="99787" y2="34375"/>
                        <a14:foregroundMark x1="98827" y1="33203" x2="98827" y2="33203"/>
                        <a14:foregroundMark x1="98827" y1="33203" x2="98827" y2="33203"/>
                        <a14:foregroundMark x1="98507" y1="32910" x2="97974" y2="32910"/>
                        <a14:foregroundMark x1="97441" y1="32227" x2="97441" y2="32227"/>
                        <a14:foregroundMark x1="96908" y1="31445" x2="96908" y2="31445"/>
                        <a14:foregroundMark x1="96908" y1="29590" x2="96908" y2="29590"/>
                        <a14:foregroundMark x1="96375" y1="29590" x2="94776" y2="32715"/>
                        <a14:foregroundMark x1="94776" y1="32715" x2="94563" y2="34766"/>
                        <a14:foregroundMark x1="94563" y1="34766" x2="94776" y2="36523"/>
                        <a14:foregroundMark x1="98294" y1="32910" x2="98294" y2="32910"/>
                        <a14:foregroundMark x1="98507" y1="33105" x2="98507" y2="33105"/>
                        <a14:foregroundMark x1="98507" y1="31641" x2="98507" y2="31641"/>
                        <a14:foregroundMark x1="99254" y1="32910" x2="99254" y2="32910"/>
                        <a14:foregroundMark x1="99787" y1="33203" x2="99787" y2="33203"/>
                        <a14:foregroundMark x1="86141" y1="13477" x2="86141" y2="13477"/>
                        <a14:foregroundMark x1="85928" y1="13477" x2="85394" y2="13477"/>
                        <a14:foregroundMark x1="79638" y1="11719" x2="79638" y2="11719"/>
                        <a14:foregroundMark x1="81983" y1="13867" x2="82836" y2="14844"/>
                        <a14:foregroundMark x1="85394" y1="14844" x2="85394" y2="14844"/>
                        <a14:foregroundMark x1="85714" y1="13672" x2="85714" y2="13672"/>
                        <a14:foregroundMark x1="82303" y1="12988" x2="81450" y2="13379"/>
                        <a14:foregroundMark x1="80704" y1="13379" x2="80704" y2="13379"/>
                        <a14:foregroundMark x1="79424" y1="13672" x2="78358" y2="13672"/>
                        <a14:foregroundMark x1="77825" y1="12988" x2="77825" y2="12988"/>
                        <a14:foregroundMark x1="79638" y1="12305" x2="81130" y2="12500"/>
                        <a14:foregroundMark x1="81663" y1="12500" x2="81663" y2="12500"/>
                        <a14:foregroundMark x1="82303" y1="13379" x2="84009" y2="14160"/>
                        <a14:foregroundMark x1="85075" y1="14453" x2="85608" y2="14844"/>
                        <a14:foregroundMark x1="86674" y1="15137" x2="87420" y2="15332"/>
                        <a14:foregroundMark x1="86141" y1="15332" x2="85394" y2="15332"/>
                        <a14:foregroundMark x1="84648" y1="13867" x2="83795" y2="12695"/>
                        <a14:foregroundMark x1="81663" y1="10742" x2="80384" y2="10742"/>
                        <a14:foregroundMark x1="80384" y1="12695" x2="80384" y2="12695"/>
                        <a14:foregroundMark x1="80171" y1="12695" x2="79424" y2="13379"/>
                        <a14:foregroundMark x1="79318" y1="13672" x2="79318" y2="13672"/>
                        <a14:foregroundMark x1="79318" y1="13965" x2="79957" y2="13965"/>
                        <a14:foregroundMark x1="81130" y1="13867" x2="83262" y2="13672"/>
                        <a14:foregroundMark x1="84328" y1="13184" x2="84861" y2="12988"/>
                        <a14:foregroundMark x1="84861" y1="12988" x2="85608" y2="13965"/>
                        <a14:foregroundMark x1="85608" y1="14160" x2="85714" y2="15332"/>
                        <a14:foregroundMark x1="86141" y1="15820" x2="86247" y2="16504"/>
                        <a14:foregroundMark x1="86461" y1="16504" x2="86461" y2="16504"/>
                        <a14:foregroundMark x1="87207" y1="16309" x2="87207" y2="16309"/>
                        <a14:foregroundMark x1="86674" y1="14453" x2="86674" y2="14453"/>
                        <a14:foregroundMark x1="86674" y1="14453" x2="86674" y2="14453"/>
                        <a14:foregroundMark x1="86674" y1="14355" x2="86674" y2="14355"/>
                        <a14:foregroundMark x1="85394" y1="13379" x2="85394" y2="13379"/>
                        <a14:foregroundMark x1="85394" y1="13379" x2="85394" y2="13379"/>
                        <a14:foregroundMark x1="83582" y1="12695" x2="83582" y2="12695"/>
                        <a14:foregroundMark x1="82836" y1="12695" x2="82836" y2="12695"/>
                        <a14:foregroundMark x1="81983" y1="12695" x2="81983" y2="12695"/>
                        <a14:foregroundMark x1="67804" y1="13867" x2="67804" y2="13867"/>
                        <a14:foregroundMark x1="67484" y1="13965" x2="66205" y2="15137"/>
                        <a14:foregroundMark x1="66205" y1="16113" x2="66205" y2="16797"/>
                        <a14:foregroundMark x1="66738" y1="16602" x2="66738" y2="16602"/>
                        <a14:foregroundMark x1="66738" y1="14453" x2="66738" y2="14453"/>
                        <a14:foregroundMark x1="67591" y1="13672" x2="68124" y2="13477"/>
                        <a14:foregroundMark x1="69190" y1="12988" x2="70682" y2="12988"/>
                        <a14:foregroundMark x1="71215" y1="12988" x2="71215" y2="12988"/>
                        <a14:foregroundMark x1="71535" y1="12988" x2="72281" y2="13672"/>
                        <a14:foregroundMark x1="73028" y1="13672" x2="73348" y2="14160"/>
                        <a14:foregroundMark x1="73667" y1="14648" x2="74307" y2="15137"/>
                        <a14:foregroundMark x1="74627" y1="15137" x2="74627" y2="15137"/>
                        <a14:foregroundMark x1="74840" y1="15332" x2="74840" y2="15332"/>
                        <a14:foregroundMark x1="74094" y1="12695" x2="74094" y2="12695"/>
                        <a14:foregroundMark x1="74094" y1="12695" x2="74094" y2="12695"/>
                        <a14:foregroundMark x1="22708" y1="92480" x2="22708" y2="92480"/>
                        <a14:foregroundMark x1="22708" y1="95996" x2="22708" y2="95996"/>
                        <a14:foregroundMark x1="22708" y1="93848" x2="22708" y2="93848"/>
                        <a14:foregroundMark x1="22175" y1="92188" x2="22175" y2="92188"/>
                        <a14:foregroundMark x1="22175" y1="91992" x2="22175" y2="91992"/>
                        <a14:foregroundMark x1="23454" y1="96094" x2="23454" y2="96094"/>
                        <a14:foregroundMark x1="23454" y1="96094" x2="23241" y2="94629"/>
                        <a14:foregroundMark x1="22495" y1="91211" x2="22495" y2="91211"/>
                        <a14:foregroundMark x1="22281" y1="91016" x2="22281" y2="91016"/>
                        <a14:foregroundMark x1="32409" y1="90820" x2="32409" y2="90820"/>
                        <a14:foregroundMark x1="32409" y1="92969" x2="32409" y2="92969"/>
                        <a14:foregroundMark x1="31983" y1="92383" x2="31983" y2="92383"/>
                        <a14:foregroundMark x1="31130" y1="91016" x2="31130" y2="91016"/>
                        <a14:foregroundMark x1="31130" y1="91016" x2="31130" y2="91016"/>
                        <a14:foregroundMark x1="30917" y1="91699" x2="30917" y2="92871"/>
                        <a14:foregroundMark x1="30917" y1="92871" x2="30917" y2="92871"/>
                        <a14:foregroundMark x1="31343" y1="92871" x2="32409" y2="92871"/>
                        <a14:foregroundMark x1="32942" y1="92480" x2="32942" y2="92480"/>
                        <a14:foregroundMark x1="35394" y1="92480" x2="35394" y2="92480"/>
                        <a14:foregroundMark x1="47655" y1="95313" x2="47655" y2="95313"/>
                        <a14:foregroundMark x1="47974" y1="96484" x2="47655" y2="97168"/>
                        <a14:foregroundMark x1="47122" y1="97168" x2="46375" y2="97168"/>
                        <a14:foregroundMark x1="45309" y1="95996" x2="45309" y2="95996"/>
                        <a14:foregroundMark x1="50000" y1="95801" x2="50000" y2="95801"/>
                        <a14:foregroundMark x1="49254" y1="95117" x2="49254" y2="95117"/>
                        <a14:foregroundMark x1="47974" y1="93652" x2="47441" y2="93652"/>
                        <a14:foregroundMark x1="46588" y1="93359" x2="46588" y2="92383"/>
                        <a14:foregroundMark x1="46588" y1="91016" x2="46588" y2="91016"/>
                        <a14:foregroundMark x1="46588" y1="91016" x2="46588" y2="91016"/>
                        <a14:foregroundMark x1="47441" y1="93652" x2="47441" y2="93652"/>
                        <a14:foregroundMark x1="47441" y1="94141" x2="47441" y2="94141"/>
                        <a14:foregroundMark x1="47441" y1="94141" x2="47441" y2="94141"/>
                        <a14:foregroundMark x1="57143" y1="95508" x2="57143" y2="95508"/>
                        <a14:foregroundMark x1="57356" y1="95508" x2="58102" y2="95313"/>
                        <a14:foregroundMark x1="58422" y1="95117" x2="59168" y2="94629"/>
                        <a14:foregroundMark x1="59915" y1="94629" x2="60768" y2="95117"/>
                        <a14:foregroundMark x1="60981" y1="95117" x2="60981" y2="95117"/>
                        <a14:foregroundMark x1="60981" y1="95117" x2="60981" y2="95117"/>
                        <a14:foregroundMark x1="59701" y1="94531" x2="59701" y2="94531"/>
                        <a14:foregroundMark x1="58635" y1="92871" x2="58635" y2="92871"/>
                        <a14:foregroundMark x1="58316" y1="91992" x2="58316" y2="91992"/>
                        <a14:foregroundMark x1="57889" y1="91504" x2="57889" y2="91504"/>
                        <a14:foregroundMark x1="57676" y1="91211" x2="57676" y2="91211"/>
                        <a14:foregroundMark x1="58422" y1="94336" x2="58422" y2="94336"/>
                        <a14:foregroundMark x1="47655" y1="95605" x2="47655" y2="95605"/>
                        <a14:foregroundMark x1="47335" y1="97168" x2="47335" y2="97168"/>
                        <a14:foregroundMark x1="50000" y1="95313" x2="50000" y2="95313"/>
                        <a14:foregroundMark x1="46588" y1="97266" x2="46588" y2="97266"/>
                        <a14:foregroundMark x1="58422" y1="97168" x2="58422" y2="97168"/>
                        <a14:foregroundMark x1="61301" y1="96973" x2="61301" y2="96973"/>
                        <a14:foregroundMark x1="60235" y1="97461" x2="60235" y2="97461"/>
                        <a14:foregroundMark x1="57889" y1="96777" x2="57889" y2="96777"/>
                        <a14:foregroundMark x1="60554" y1="97754" x2="60554" y2="97754"/>
                        <a14:foregroundMark x1="61727" y1="97656" x2="61727" y2="97656"/>
                        <a14:foregroundMark x1="85075" y1="8789" x2="85075" y2="8789"/>
                        <a14:foregroundMark x1="83689" y1="7617" x2="83689" y2="7617"/>
                        <a14:foregroundMark x1="52665" y1="61523" x2="52665" y2="61523"/>
                        <a14:foregroundMark x1="52665" y1="61914" x2="52665" y2="61914"/>
                        <a14:foregroundMark x1="52452" y1="62305" x2="52452" y2="62305"/>
                        <a14:foregroundMark x1="52452" y1="61719" x2="52452" y2="61719"/>
                        <a14:foregroundMark x1="52878" y1="61426" x2="52878" y2="61426"/>
                        <a14:foregroundMark x1="53198" y1="60547" x2="53198" y2="60547"/>
                        <a14:foregroundMark x1="53198" y1="59961" x2="53198" y2="59961"/>
                        <a14:foregroundMark x1="53731" y1="60254" x2="53731" y2="60254"/>
                        <a14:foregroundMark x1="52985" y1="60938" x2="52985" y2="60938"/>
                        <a14:foregroundMark x1="52559" y1="61426" x2="52452" y2="62012"/>
                        <a14:foregroundMark x1="52452" y1="62012" x2="52452" y2="62012"/>
                        <a14:foregroundMark x1="52665" y1="62012" x2="52665" y2="62012"/>
                        <a14:foregroundMark x1="52665" y1="61133" x2="52665" y2="61133"/>
                        <a14:foregroundMark x1="53305" y1="59668" x2="53305" y2="59668"/>
                        <a14:foregroundMark x1="13326" y1="61719" x2="13326" y2="61719"/>
                        <a14:foregroundMark x1="13220" y1="61719" x2="13220" y2="61719"/>
                        <a14:foregroundMark x1="13220" y1="61719" x2="13220" y2="61719"/>
                        <a14:foregroundMark x1="16844" y1="57813" x2="16844" y2="57813"/>
                        <a14:foregroundMark x1="16525" y1="57813" x2="16525" y2="57813"/>
                        <a14:foregroundMark x1="27505" y1="92969" x2="27505" y2="92969"/>
                        <a14:foregroundMark x1="27505" y1="92871" x2="27505" y2="92871"/>
                        <a14:foregroundMark x1="27399" y1="92578" x2="27399" y2="92578"/>
                        <a14:foregroundMark x1="27399" y1="92871" x2="27399" y2="92871"/>
                        <a14:foregroundMark x1="49360" y1="98828" x2="49360" y2="98828"/>
                        <a14:foregroundMark x1="47974" y1="98438" x2="47974" y2="98438"/>
                        <a14:backgroundMark x1="52452" y1="62012" x2="52452" y2="62012"/>
                        <a14:backgroundMark x1="52452" y1="62305" x2="52452" y2="62305"/>
                        <a14:backgroundMark x1="52452" y1="62402" x2="52452" y2="62988"/>
                        <a14:backgroundMark x1="52452" y1="62988" x2="52452" y2="62988"/>
                        <a14:backgroundMark x1="52452" y1="62793" x2="52452" y2="62793"/>
                        <a14:backgroundMark x1="53198" y1="61230" x2="53198" y2="61230"/>
                        <a14:backgroundMark x1="53092" y1="60645" x2="53092" y2="60645"/>
                        <a14:backgroundMark x1="52559" y1="61816" x2="52559" y2="61816"/>
                        <a14:backgroundMark x1="52985" y1="61230" x2="52985" y2="61230"/>
                        <a14:backgroundMark x1="52985" y1="60938" x2="52985" y2="60938"/>
                        <a14:backgroundMark x1="52985" y1="60645" x2="52985" y2="60645"/>
                        <a14:backgroundMark x1="53305" y1="59961" x2="53305" y2="59961"/>
                        <a14:backgroundMark x1="52985" y1="60254" x2="52985" y2="60254"/>
                        <a14:backgroundMark x1="52772" y1="61621" x2="52772" y2="61621"/>
                        <a14:backgroundMark x1="52559" y1="61523" x2="52559" y2="61523"/>
                        <a14:backgroundMark x1="53305" y1="59863" x2="53305" y2="59863"/>
                        <a14:backgroundMark x1="53412" y1="59277" x2="53412" y2="59277"/>
                        <a14:backgroundMark x1="53412" y1="59668" x2="53412" y2="59668"/>
                        <a14:backgroundMark x1="52665" y1="62109" x2="52665" y2="62109"/>
                        <a14:backgroundMark x1="52665" y1="62109" x2="52665" y2="62109"/>
                        <a14:backgroundMark x1="52345" y1="61816" x2="52345" y2="61816"/>
                        <a14:backgroundMark x1="52665" y1="61230" x2="52665" y2="61230"/>
                        <a14:backgroundMark x1="52772" y1="61426" x2="52772" y2="61426"/>
                        <a14:backgroundMark x1="53092" y1="59961" x2="53092" y2="59961"/>
                        <a14:backgroundMark x1="53092" y1="60547" x2="53092" y2="60547"/>
                        <a14:backgroundMark x1="53198" y1="59570" x2="53198" y2="59570"/>
                        <a14:backgroundMark x1="53518" y1="58691" x2="53518" y2="58691"/>
                        <a14:backgroundMark x1="53731" y1="58301" x2="53731" y2="58301"/>
                        <a14:backgroundMark x1="27399" y1="92676" x2="27399" y2="92676"/>
                        <a14:backgroundMark x1="27399" y1="92578" x2="27399" y2="92578"/>
                        <a14:backgroundMark x1="27612" y1="93066" x2="27612" y2="93066"/>
                        <a14:backgroundMark x1="27505" y1="92969" x2="27505" y2="92969"/>
                        <a14:backgroundMark x1="16631" y1="58203" x2="16631" y2="58203"/>
                        <a14:backgroundMark x1="16631" y1="57715" x2="16631" y2="57715"/>
                        <a14:backgroundMark x1="16525" y1="57910" x2="16525" y2="57910"/>
                        <a14:backgroundMark x1="13113" y1="61523" x2="13113" y2="61523"/>
                        <a14:backgroundMark x1="13220" y1="61719" x2="13220" y2="61719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5829" y="3682298"/>
            <a:ext cx="2149091" cy="2286370"/>
          </a:xfrm>
          <a:prstGeom prst="rect">
            <a:avLst/>
          </a:prstGeom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90C4B4FA-E3B0-36B8-DDBE-84DA9CD1395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3418" b="98828" l="9915" r="99787">
                        <a14:foregroundMark x1="68870" y1="14160" x2="68870" y2="14160"/>
                        <a14:foregroundMark x1="67591" y1="13379" x2="67591" y2="13379"/>
                        <a14:foregroundMark x1="67484" y1="13379" x2="67484" y2="13379"/>
                        <a14:foregroundMark x1="67484" y1="13379" x2="67484" y2="13379"/>
                        <a14:foregroundMark x1="67271" y1="12793" x2="67271" y2="12793"/>
                        <a14:foregroundMark x1="65458" y1="10059" x2="65458" y2="10059"/>
                        <a14:foregroundMark x1="65245" y1="10059" x2="65245" y2="10059"/>
                        <a14:foregroundMark x1="65245" y1="10059" x2="65245" y2="10059"/>
                        <a14:foregroundMark x1="65245" y1="9863" x2="64606" y2="9668"/>
                        <a14:foregroundMark x1="62900" y1="7617" x2="62900" y2="7617"/>
                        <a14:foregroundMark x1="62367" y1="6934" x2="62367" y2="6934"/>
                        <a14:foregroundMark x1="61727" y1="6055" x2="61727" y2="6055"/>
                        <a14:foregroundMark x1="58422" y1="3418" x2="58422" y2="3418"/>
                        <a14:foregroundMark x1="58422" y1="3418" x2="58422" y2="3418"/>
                        <a14:foregroundMark x1="64606" y1="11035" x2="66205" y2="12695"/>
                        <a14:foregroundMark x1="69190" y1="16309" x2="70896" y2="19434"/>
                        <a14:foregroundMark x1="71002" y1="20410" x2="73028" y2="25195"/>
                        <a14:foregroundMark x1="73134" y1="25977" x2="75480" y2="34570"/>
                        <a14:foregroundMark x1="75480" y1="34570" x2="75480" y2="34570"/>
                        <a14:foregroundMark x1="75480" y1="34570" x2="75480" y2="34570"/>
                        <a14:foregroundMark x1="75480" y1="34570" x2="77825" y2="33398"/>
                        <a14:foregroundMark x1="81237" y1="30078" x2="82836" y2="28809"/>
                        <a14:foregroundMark x1="85394" y1="25879" x2="85394" y2="25879"/>
                        <a14:foregroundMark x1="86141" y1="24512" x2="86247" y2="23730"/>
                        <a14:foregroundMark x1="86887" y1="20117" x2="86887" y2="20117"/>
                        <a14:foregroundMark x1="86887" y1="20117" x2="85608" y2="20703"/>
                        <a14:foregroundMark x1="83475" y1="23730" x2="82836" y2="24707"/>
                        <a14:foregroundMark x1="82836" y1="24707" x2="82836" y2="24707"/>
                        <a14:foregroundMark x1="76013" y1="27832" x2="72281" y2="29102"/>
                        <a14:foregroundMark x1="63859" y1="29102" x2="63859" y2="30078"/>
                        <a14:foregroundMark x1="67058" y1="30078" x2="68870" y2="30078"/>
                        <a14:foregroundMark x1="73348" y1="30469" x2="79318" y2="33203"/>
                        <a14:foregroundMark x1="81983" y1="33594" x2="85075" y2="33789"/>
                        <a14:foregroundMark x1="86887" y1="33789" x2="88273" y2="34375"/>
                        <a14:foregroundMark x1="90618" y1="34375" x2="92751" y2="35742"/>
                        <a14:foregroundMark x1="92751" y1="35742" x2="92751" y2="35742"/>
                        <a14:foregroundMark x1="93497" y1="34375" x2="93497" y2="33203"/>
                        <a14:foregroundMark x1="91684" y1="29102" x2="91684" y2="29102"/>
                        <a14:foregroundMark x1="91684" y1="29102" x2="91684" y2="29102"/>
                        <a14:foregroundMark x1="89872" y1="27344" x2="86887" y2="33594"/>
                        <a14:foregroundMark x1="86674" y1="33789" x2="86887" y2="34277"/>
                        <a14:foregroundMark x1="88060" y1="35059" x2="89552" y2="37695"/>
                        <a14:foregroundMark x1="89552" y1="37695" x2="89552" y2="37695"/>
                        <a14:foregroundMark x1="91684" y1="34375" x2="91684" y2="34375"/>
                        <a14:foregroundMark x1="91684" y1="33789" x2="91684" y2="33789"/>
                        <a14:foregroundMark x1="92004" y1="32617" x2="90832" y2="33594"/>
                        <a14:foregroundMark x1="89552" y1="35352" x2="89019" y2="36523"/>
                        <a14:foregroundMark x1="88060" y1="37402" x2="86994" y2="39160"/>
                        <a14:foregroundMark x1="90405" y1="39355" x2="93817" y2="39355"/>
                        <a14:foregroundMark x1="94563" y1="38965" x2="94563" y2="38965"/>
                        <a14:foregroundMark x1="94243" y1="38965" x2="93710" y2="38965"/>
                        <a14:foregroundMark x1="93284" y1="38965" x2="93284" y2="38965"/>
                        <a14:foregroundMark x1="95629" y1="35254" x2="95629" y2="35254"/>
                        <a14:foregroundMark x1="95629" y1="34863" x2="95629" y2="34863"/>
                        <a14:foregroundMark x1="95629" y1="33887" x2="95629" y2="33887"/>
                        <a14:foregroundMark x1="95629" y1="31445" x2="95629" y2="31445"/>
                        <a14:foregroundMark x1="96162" y1="31445" x2="96908" y2="32617"/>
                        <a14:foregroundMark x1="96908" y1="33105" x2="96908" y2="33789"/>
                        <a14:foregroundMark x1="96908" y1="34766" x2="96908" y2="35742"/>
                        <a14:foregroundMark x1="97228" y1="33398" x2="97228" y2="33398"/>
                        <a14:foregroundMark x1="98827" y1="32910" x2="98827" y2="32910"/>
                        <a14:foregroundMark x1="98827" y1="33105" x2="97974" y2="33789"/>
                        <a14:foregroundMark x1="94883" y1="35352" x2="94350" y2="35840"/>
                        <a14:foregroundMark x1="94776" y1="28809" x2="94776" y2="28809"/>
                        <a14:foregroundMark x1="95096" y1="28809" x2="95842" y2="30469"/>
                        <a14:foregroundMark x1="96695" y1="32617" x2="96695" y2="33789"/>
                        <a14:foregroundMark x1="96695" y1="34277" x2="96695" y2="34277"/>
                        <a14:foregroundMark x1="96588" y1="34570" x2="96588" y2="34570"/>
                        <a14:foregroundMark x1="96588" y1="31445" x2="96588" y2="31445"/>
                        <a14:foregroundMark x1="96375" y1="30273" x2="96375" y2="30273"/>
                        <a14:foregroundMark x1="96588" y1="32227" x2="96588" y2="33203"/>
                        <a14:foregroundMark x1="96588" y1="35352" x2="96695" y2="36523"/>
                        <a14:foregroundMark x1="97122" y1="34570" x2="97122" y2="34570"/>
                        <a14:foregroundMark x1="97228" y1="32422" x2="97228" y2="32422"/>
                        <a14:foregroundMark x1="97441" y1="31445" x2="97441" y2="31445"/>
                        <a14:foregroundMark x1="97441" y1="31250" x2="97441" y2="31250"/>
                        <a14:foregroundMark x1="98507" y1="33398" x2="98827" y2="33887"/>
                        <a14:foregroundMark x1="98827" y1="34082" x2="98827" y2="34082"/>
                        <a14:foregroundMark x1="97974" y1="31445" x2="97974" y2="31445"/>
                        <a14:foregroundMark x1="96162" y1="28613" x2="96162" y2="28613"/>
                        <a14:foregroundMark x1="96162" y1="28613" x2="95096" y2="29297"/>
                        <a14:foregroundMark x1="94883" y1="31738" x2="94883" y2="33398"/>
                        <a14:foregroundMark x1="94883" y1="33398" x2="95309" y2="35352"/>
                        <a14:foregroundMark x1="95416" y1="35352" x2="95416" y2="35352"/>
                        <a14:foregroundMark x1="95629" y1="32715" x2="96162" y2="31641"/>
                        <a14:foregroundMark x1="96695" y1="28809" x2="96695" y2="28809"/>
                        <a14:foregroundMark x1="96695" y1="30469" x2="96695" y2="31250"/>
                        <a14:foregroundMark x1="96695" y1="31934" x2="97441" y2="33594"/>
                        <a14:foregroundMark x1="97974" y1="34277" x2="98294" y2="35059"/>
                        <a14:foregroundMark x1="98827" y1="35059" x2="99787" y2="35059"/>
                        <a14:foregroundMark x1="99787" y1="34375" x2="99787" y2="34375"/>
                        <a14:foregroundMark x1="98827" y1="33203" x2="98827" y2="33203"/>
                        <a14:foregroundMark x1="98827" y1="33203" x2="98827" y2="33203"/>
                        <a14:foregroundMark x1="98507" y1="32910" x2="97974" y2="32910"/>
                        <a14:foregroundMark x1="97441" y1="32227" x2="97441" y2="32227"/>
                        <a14:foregroundMark x1="96908" y1="31445" x2="96908" y2="31445"/>
                        <a14:foregroundMark x1="96908" y1="29590" x2="96908" y2="29590"/>
                        <a14:foregroundMark x1="96375" y1="29590" x2="94776" y2="32715"/>
                        <a14:foregroundMark x1="94776" y1="32715" x2="94563" y2="34766"/>
                        <a14:foregroundMark x1="94563" y1="34766" x2="94776" y2="36523"/>
                        <a14:foregroundMark x1="98294" y1="32910" x2="98294" y2="32910"/>
                        <a14:foregroundMark x1="98507" y1="33105" x2="98507" y2="33105"/>
                        <a14:foregroundMark x1="98507" y1="31641" x2="98507" y2="31641"/>
                        <a14:foregroundMark x1="99254" y1="32910" x2="99254" y2="32910"/>
                        <a14:foregroundMark x1="99787" y1="33203" x2="99787" y2="33203"/>
                        <a14:foregroundMark x1="86141" y1="13477" x2="86141" y2="13477"/>
                        <a14:foregroundMark x1="85928" y1="13477" x2="85394" y2="13477"/>
                        <a14:foregroundMark x1="79638" y1="11719" x2="79638" y2="11719"/>
                        <a14:foregroundMark x1="81983" y1="13867" x2="82836" y2="14844"/>
                        <a14:foregroundMark x1="85394" y1="14844" x2="85394" y2="14844"/>
                        <a14:foregroundMark x1="85714" y1="13672" x2="85714" y2="13672"/>
                        <a14:foregroundMark x1="82303" y1="12988" x2="81450" y2="13379"/>
                        <a14:foregroundMark x1="80704" y1="13379" x2="80704" y2="13379"/>
                        <a14:foregroundMark x1="79424" y1="13672" x2="78358" y2="13672"/>
                        <a14:foregroundMark x1="77825" y1="12988" x2="77825" y2="12988"/>
                        <a14:foregroundMark x1="79638" y1="12305" x2="81130" y2="12500"/>
                        <a14:foregroundMark x1="81663" y1="12500" x2="81663" y2="12500"/>
                        <a14:foregroundMark x1="82303" y1="13379" x2="84009" y2="14160"/>
                        <a14:foregroundMark x1="85075" y1="14453" x2="85608" y2="14844"/>
                        <a14:foregroundMark x1="86674" y1="15137" x2="87420" y2="15332"/>
                        <a14:foregroundMark x1="86141" y1="15332" x2="85394" y2="15332"/>
                        <a14:foregroundMark x1="84648" y1="13867" x2="83795" y2="12695"/>
                        <a14:foregroundMark x1="81663" y1="10742" x2="80384" y2="10742"/>
                        <a14:foregroundMark x1="80384" y1="12695" x2="80384" y2="12695"/>
                        <a14:foregroundMark x1="80171" y1="12695" x2="79424" y2="13379"/>
                        <a14:foregroundMark x1="79318" y1="13672" x2="79318" y2="13672"/>
                        <a14:foregroundMark x1="79318" y1="13965" x2="79957" y2="13965"/>
                        <a14:foregroundMark x1="81130" y1="13867" x2="83262" y2="13672"/>
                        <a14:foregroundMark x1="84328" y1="13184" x2="84861" y2="12988"/>
                        <a14:foregroundMark x1="84861" y1="12988" x2="85608" y2="13965"/>
                        <a14:foregroundMark x1="85608" y1="14160" x2="85714" y2="15332"/>
                        <a14:foregroundMark x1="86141" y1="15820" x2="86247" y2="16504"/>
                        <a14:foregroundMark x1="86461" y1="16504" x2="86461" y2="16504"/>
                        <a14:foregroundMark x1="87207" y1="16309" x2="87207" y2="16309"/>
                        <a14:foregroundMark x1="86674" y1="14453" x2="86674" y2="14453"/>
                        <a14:foregroundMark x1="86674" y1="14453" x2="86674" y2="14453"/>
                        <a14:foregroundMark x1="86674" y1="14355" x2="86674" y2="14355"/>
                        <a14:foregroundMark x1="85394" y1="13379" x2="85394" y2="13379"/>
                        <a14:foregroundMark x1="85394" y1="13379" x2="85394" y2="13379"/>
                        <a14:foregroundMark x1="83582" y1="12695" x2="83582" y2="12695"/>
                        <a14:foregroundMark x1="82836" y1="12695" x2="82836" y2="12695"/>
                        <a14:foregroundMark x1="81983" y1="12695" x2="81983" y2="12695"/>
                        <a14:foregroundMark x1="67804" y1="13867" x2="67804" y2="13867"/>
                        <a14:foregroundMark x1="67484" y1="13965" x2="66205" y2="15137"/>
                        <a14:foregroundMark x1="66205" y1="16113" x2="66205" y2="16797"/>
                        <a14:foregroundMark x1="66738" y1="16602" x2="66738" y2="16602"/>
                        <a14:foregroundMark x1="66738" y1="14453" x2="66738" y2="14453"/>
                        <a14:foregroundMark x1="67591" y1="13672" x2="68124" y2="13477"/>
                        <a14:foregroundMark x1="69190" y1="12988" x2="70682" y2="12988"/>
                        <a14:foregroundMark x1="71215" y1="12988" x2="71215" y2="12988"/>
                        <a14:foregroundMark x1="71535" y1="12988" x2="72281" y2="13672"/>
                        <a14:foregroundMark x1="73028" y1="13672" x2="73348" y2="14160"/>
                        <a14:foregroundMark x1="73667" y1="14648" x2="74307" y2="15137"/>
                        <a14:foregroundMark x1="74627" y1="15137" x2="74627" y2="15137"/>
                        <a14:foregroundMark x1="74840" y1="15332" x2="74840" y2="15332"/>
                        <a14:foregroundMark x1="74094" y1="12695" x2="74094" y2="12695"/>
                        <a14:foregroundMark x1="74094" y1="12695" x2="74094" y2="12695"/>
                        <a14:foregroundMark x1="22708" y1="92480" x2="22708" y2="92480"/>
                        <a14:foregroundMark x1="22708" y1="95996" x2="22708" y2="95996"/>
                        <a14:foregroundMark x1="22708" y1="93848" x2="22708" y2="93848"/>
                        <a14:foregroundMark x1="22175" y1="92188" x2="22175" y2="92188"/>
                        <a14:foregroundMark x1="22175" y1="91992" x2="22175" y2="91992"/>
                        <a14:foregroundMark x1="23454" y1="96094" x2="23454" y2="96094"/>
                        <a14:foregroundMark x1="23454" y1="96094" x2="23241" y2="94629"/>
                        <a14:foregroundMark x1="22495" y1="91211" x2="22495" y2="91211"/>
                        <a14:foregroundMark x1="22281" y1="91016" x2="22281" y2="91016"/>
                        <a14:foregroundMark x1="32409" y1="90820" x2="32409" y2="90820"/>
                        <a14:foregroundMark x1="32409" y1="92969" x2="32409" y2="92969"/>
                        <a14:foregroundMark x1="31983" y1="92383" x2="31983" y2="92383"/>
                        <a14:foregroundMark x1="31130" y1="91016" x2="31130" y2="91016"/>
                        <a14:foregroundMark x1="31130" y1="91016" x2="31130" y2="91016"/>
                        <a14:foregroundMark x1="30917" y1="91699" x2="30917" y2="92871"/>
                        <a14:foregroundMark x1="30917" y1="92871" x2="30917" y2="92871"/>
                        <a14:foregroundMark x1="31343" y1="92871" x2="32409" y2="92871"/>
                        <a14:foregroundMark x1="32942" y1="92480" x2="32942" y2="92480"/>
                        <a14:foregroundMark x1="35394" y1="92480" x2="35394" y2="92480"/>
                        <a14:foregroundMark x1="47655" y1="95313" x2="47655" y2="95313"/>
                        <a14:foregroundMark x1="47974" y1="96484" x2="47655" y2="97168"/>
                        <a14:foregroundMark x1="47122" y1="97168" x2="46375" y2="97168"/>
                        <a14:foregroundMark x1="45309" y1="95996" x2="45309" y2="95996"/>
                        <a14:foregroundMark x1="50000" y1="95801" x2="50000" y2="95801"/>
                        <a14:foregroundMark x1="49254" y1="95117" x2="49254" y2="95117"/>
                        <a14:foregroundMark x1="47974" y1="93652" x2="47441" y2="93652"/>
                        <a14:foregroundMark x1="46588" y1="93359" x2="46588" y2="92383"/>
                        <a14:foregroundMark x1="46588" y1="91016" x2="46588" y2="91016"/>
                        <a14:foregroundMark x1="46588" y1="91016" x2="46588" y2="91016"/>
                        <a14:foregroundMark x1="47441" y1="93652" x2="47441" y2="93652"/>
                        <a14:foregroundMark x1="47441" y1="94141" x2="47441" y2="94141"/>
                        <a14:foregroundMark x1="47441" y1="94141" x2="47441" y2="94141"/>
                        <a14:foregroundMark x1="57143" y1="95508" x2="57143" y2="95508"/>
                        <a14:foregroundMark x1="57356" y1="95508" x2="58102" y2="95313"/>
                        <a14:foregroundMark x1="58422" y1="95117" x2="59168" y2="94629"/>
                        <a14:foregroundMark x1="59915" y1="94629" x2="60768" y2="95117"/>
                        <a14:foregroundMark x1="60981" y1="95117" x2="60981" y2="95117"/>
                        <a14:foregroundMark x1="60981" y1="95117" x2="60981" y2="95117"/>
                        <a14:foregroundMark x1="59701" y1="94531" x2="59701" y2="94531"/>
                        <a14:foregroundMark x1="58635" y1="92871" x2="58635" y2="92871"/>
                        <a14:foregroundMark x1="58316" y1="91992" x2="58316" y2="91992"/>
                        <a14:foregroundMark x1="57889" y1="91504" x2="57889" y2="91504"/>
                        <a14:foregroundMark x1="57676" y1="91211" x2="57676" y2="91211"/>
                        <a14:foregroundMark x1="58422" y1="94336" x2="58422" y2="94336"/>
                        <a14:foregroundMark x1="47655" y1="95605" x2="47655" y2="95605"/>
                        <a14:foregroundMark x1="47335" y1="97168" x2="47335" y2="97168"/>
                        <a14:foregroundMark x1="50000" y1="95313" x2="50000" y2="95313"/>
                        <a14:foregroundMark x1="46588" y1="97266" x2="46588" y2="97266"/>
                        <a14:foregroundMark x1="58422" y1="97168" x2="58422" y2="97168"/>
                        <a14:foregroundMark x1="61301" y1="96973" x2="61301" y2="96973"/>
                        <a14:foregroundMark x1="60235" y1="97461" x2="60235" y2="97461"/>
                        <a14:foregroundMark x1="57889" y1="96777" x2="57889" y2="96777"/>
                        <a14:foregroundMark x1="60554" y1="97754" x2="60554" y2="97754"/>
                        <a14:foregroundMark x1="61727" y1="97656" x2="61727" y2="97656"/>
                        <a14:foregroundMark x1="85075" y1="8789" x2="85075" y2="8789"/>
                        <a14:foregroundMark x1="83689" y1="7617" x2="83689" y2="7617"/>
                        <a14:foregroundMark x1="52665" y1="61523" x2="52665" y2="61523"/>
                        <a14:foregroundMark x1="52665" y1="61914" x2="52665" y2="61914"/>
                        <a14:foregroundMark x1="52452" y1="62305" x2="52452" y2="62305"/>
                        <a14:foregroundMark x1="52452" y1="61719" x2="52452" y2="61719"/>
                        <a14:foregroundMark x1="52878" y1="61426" x2="52878" y2="61426"/>
                        <a14:foregroundMark x1="53198" y1="60547" x2="53198" y2="60547"/>
                        <a14:foregroundMark x1="53198" y1="59961" x2="53198" y2="59961"/>
                        <a14:foregroundMark x1="53731" y1="60254" x2="53731" y2="60254"/>
                        <a14:foregroundMark x1="52985" y1="60938" x2="52985" y2="60938"/>
                        <a14:foregroundMark x1="52559" y1="61426" x2="52452" y2="62012"/>
                        <a14:foregroundMark x1="52452" y1="62012" x2="52452" y2="62012"/>
                        <a14:foregroundMark x1="52665" y1="62012" x2="52665" y2="62012"/>
                        <a14:foregroundMark x1="52665" y1="61133" x2="52665" y2="61133"/>
                        <a14:foregroundMark x1="53305" y1="59668" x2="53305" y2="59668"/>
                        <a14:foregroundMark x1="13326" y1="61719" x2="13326" y2="61719"/>
                        <a14:foregroundMark x1="13220" y1="61719" x2="13220" y2="61719"/>
                        <a14:foregroundMark x1="13220" y1="61719" x2="13220" y2="61719"/>
                        <a14:foregroundMark x1="16844" y1="57813" x2="16844" y2="57813"/>
                        <a14:foregroundMark x1="16525" y1="57813" x2="16525" y2="57813"/>
                        <a14:foregroundMark x1="27505" y1="92969" x2="27505" y2="92969"/>
                        <a14:foregroundMark x1="27505" y1="92871" x2="27505" y2="92871"/>
                        <a14:foregroundMark x1="27399" y1="92578" x2="27399" y2="92578"/>
                        <a14:foregroundMark x1="27399" y1="92871" x2="27399" y2="92871"/>
                        <a14:foregroundMark x1="49360" y1="98828" x2="49360" y2="98828"/>
                        <a14:foregroundMark x1="47974" y1="98438" x2="47974" y2="98438"/>
                        <a14:backgroundMark x1="52452" y1="62012" x2="52452" y2="62012"/>
                        <a14:backgroundMark x1="52452" y1="62305" x2="52452" y2="62305"/>
                        <a14:backgroundMark x1="52452" y1="62402" x2="52452" y2="62988"/>
                        <a14:backgroundMark x1="52452" y1="62988" x2="52452" y2="62988"/>
                        <a14:backgroundMark x1="52452" y1="62793" x2="52452" y2="62793"/>
                        <a14:backgroundMark x1="53198" y1="61230" x2="53198" y2="61230"/>
                        <a14:backgroundMark x1="53092" y1="60645" x2="53092" y2="60645"/>
                        <a14:backgroundMark x1="52559" y1="61816" x2="52559" y2="61816"/>
                        <a14:backgroundMark x1="52985" y1="61230" x2="52985" y2="61230"/>
                        <a14:backgroundMark x1="52985" y1="60938" x2="52985" y2="60938"/>
                        <a14:backgroundMark x1="52985" y1="60645" x2="52985" y2="60645"/>
                        <a14:backgroundMark x1="53305" y1="59961" x2="53305" y2="59961"/>
                        <a14:backgroundMark x1="52985" y1="60254" x2="52985" y2="60254"/>
                        <a14:backgroundMark x1="52772" y1="61621" x2="52772" y2="61621"/>
                        <a14:backgroundMark x1="52559" y1="61523" x2="52559" y2="61523"/>
                        <a14:backgroundMark x1="53305" y1="59863" x2="53305" y2="59863"/>
                        <a14:backgroundMark x1="53412" y1="59277" x2="53412" y2="59277"/>
                        <a14:backgroundMark x1="53412" y1="59668" x2="53412" y2="59668"/>
                        <a14:backgroundMark x1="52665" y1="62109" x2="52665" y2="62109"/>
                        <a14:backgroundMark x1="52665" y1="62109" x2="52665" y2="62109"/>
                        <a14:backgroundMark x1="52345" y1="61816" x2="52345" y2="61816"/>
                        <a14:backgroundMark x1="52665" y1="61230" x2="52665" y2="61230"/>
                        <a14:backgroundMark x1="52772" y1="61426" x2="52772" y2="61426"/>
                        <a14:backgroundMark x1="53092" y1="59961" x2="53092" y2="59961"/>
                        <a14:backgroundMark x1="53092" y1="60547" x2="53092" y2="60547"/>
                        <a14:backgroundMark x1="53198" y1="59570" x2="53198" y2="59570"/>
                        <a14:backgroundMark x1="53518" y1="58691" x2="53518" y2="58691"/>
                        <a14:backgroundMark x1="53731" y1="58301" x2="53731" y2="58301"/>
                        <a14:backgroundMark x1="27399" y1="92676" x2="27399" y2="92676"/>
                        <a14:backgroundMark x1="27399" y1="92578" x2="27399" y2="92578"/>
                        <a14:backgroundMark x1="27612" y1="93066" x2="27612" y2="93066"/>
                        <a14:backgroundMark x1="27505" y1="92969" x2="27505" y2="92969"/>
                        <a14:backgroundMark x1="16631" y1="58203" x2="16631" y2="58203"/>
                        <a14:backgroundMark x1="16631" y1="57715" x2="16631" y2="57715"/>
                        <a14:backgroundMark x1="16525" y1="57910" x2="16525" y2="57910"/>
                        <a14:backgroundMark x1="13113" y1="61523" x2="13113" y2="61523"/>
                        <a14:backgroundMark x1="13220" y1="61719" x2="13220" y2="61719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1056" y="5030824"/>
            <a:ext cx="1575302" cy="1675929"/>
          </a:xfrm>
          <a:prstGeom prst="rect">
            <a:avLst/>
          </a:prstGeom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B0E77AAF-3AA7-6AA1-2244-CF818E78A9EB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59535" y="5298422"/>
            <a:ext cx="3174959" cy="966378"/>
          </a:xfrm>
          <a:prstGeom prst="rect">
            <a:avLst/>
          </a:prstGeom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9B1E6389-40FB-6F14-3CCD-E2ADF29F5BEF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10000" b="90000" l="10000" r="90000">
                        <a14:backgroundMark x1="54250" y1="38625" x2="54250" y2="38625"/>
                        <a14:backgroundMark x1="55250" y1="40250" x2="52625" y2="36625"/>
                        <a14:backgroundMark x1="78500" y1="32000" x2="80125" y2="38875"/>
                        <a14:backgroundMark x1="80125" y1="38875" x2="79250" y2="43875"/>
                      </a14:backgroundRemoval>
                    </a14:imgEffect>
                  </a14:imgLayer>
                </a14:imgProps>
              </a:ext>
            </a:extLst>
          </a:blip>
          <a:srcRect b="40156"/>
          <a:stretch/>
        </p:blipFill>
        <p:spPr>
          <a:xfrm>
            <a:off x="10095180" y="4551741"/>
            <a:ext cx="1611362" cy="951923"/>
          </a:xfrm>
          <a:prstGeom prst="rect">
            <a:avLst/>
          </a:prstGeom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58B0130D-621E-60A7-C55B-13803E0C94E7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backgroundRemoval t="6576" b="95692" l="8406" r="91594">
                        <a14:foregroundMark x1="22029" y1="21542" x2="8406" y2="73696"/>
                        <a14:foregroundMark x1="8406" y1="73696" x2="17681" y2="77098"/>
                        <a14:foregroundMark x1="21449" y1="21542" x2="40290" y2="11338"/>
                        <a14:foregroundMark x1="40290" y1="11338" x2="51014" y2="8163"/>
                        <a14:foregroundMark x1="51014" y1="8163" x2="72174" y2="15646"/>
                        <a14:foregroundMark x1="72174" y1="15646" x2="82899" y2="33107"/>
                        <a14:foregroundMark x1="82899" y1="33107" x2="87826" y2="61451"/>
                        <a14:foregroundMark x1="87826" y1="61451" x2="86087" y2="70068"/>
                        <a14:foregroundMark x1="86087" y1="70068" x2="91594" y2="75057"/>
                        <a14:foregroundMark x1="68406" y1="90703" x2="31594" y2="91837"/>
                        <a14:foregroundMark x1="49855" y1="95692" x2="49855" y2="95692"/>
                        <a14:foregroundMark x1="89275" y1="75737" x2="89275" y2="75737"/>
                        <a14:foregroundMark x1="91884" y1="59410" x2="91884" y2="59410"/>
                        <a14:foregroundMark x1="48406" y1="6576" x2="48406" y2="6576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b="32146"/>
          <a:stretch/>
        </p:blipFill>
        <p:spPr>
          <a:xfrm>
            <a:off x="10213912" y="4974382"/>
            <a:ext cx="713941" cy="619241"/>
          </a:xfrm>
          <a:prstGeom prst="rect">
            <a:avLst/>
          </a:prstGeom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77AF8F30-C9AA-E948-F3AB-9A9F2C790007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3212675" y="2619290"/>
            <a:ext cx="1449894" cy="2286371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D2CAE7C6-6C56-2094-BE8A-DAE5F7669EF9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3798134" y="3636051"/>
            <a:ext cx="758409" cy="1195953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D3EFF433-802A-B095-CBF5-BA53A9E240B8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BEBA8EAE-BF5A-486C-A8C5-ECC9F3942E4B}">
                <a14:imgProps xmlns:a14="http://schemas.microsoft.com/office/drawing/2010/main">
                  <a14:imgLayer r:embed="rId13">
                    <a14:imgEffect>
                      <a14:backgroundRemoval t="3374" b="93065" l="4338" r="96271">
                        <a14:foregroundMark x1="79376" y1="6560" x2="79376" y2="6560"/>
                        <a14:foregroundMark x1="84170" y1="3374" x2="84170" y2="3374"/>
                        <a14:foregroundMark x1="75647" y1="29335" x2="83029" y2="29335"/>
                        <a14:foregroundMark x1="90411" y1="19775" x2="90411" y2="19775"/>
                        <a14:foregroundMark x1="92998" y1="19306" x2="92998" y2="19306"/>
                        <a14:foregroundMark x1="96347" y1="18838" x2="96347" y2="18838"/>
                        <a14:foregroundMark x1="6164" y1="63918" x2="6164" y2="63918"/>
                        <a14:foregroundMark x1="27245" y1="91190" x2="27245" y2="91190"/>
                        <a14:foregroundMark x1="50152" y1="91659" x2="50152" y2="91659"/>
                        <a14:foregroundMark x1="59741" y1="92127" x2="59741" y2="92127"/>
                        <a14:foregroundMark x1="52359" y1="93065" x2="52359" y2="93065"/>
                        <a14:foregroundMark x1="4338" y1="62043" x2="4338" y2="62043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4937825" y="3334717"/>
            <a:ext cx="499339" cy="432789"/>
          </a:xfrm>
          <a:prstGeom prst="rect">
            <a:avLst/>
          </a:prstGeom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C0E961E0-C5D2-4044-D310-654EC820C479}"/>
              </a:ext>
            </a:extLst>
          </p:cNvPr>
          <p:cNvPicPr>
            <a:picLocks noChangeAspect="1"/>
          </p:cNvPicPr>
          <p:nvPr/>
        </p:nvPicPr>
        <p:blipFill>
          <a:blip r:embed="rId14">
            <a:extLst>
              <a:ext uri="{BEBA8EAE-BF5A-486C-A8C5-ECC9F3942E4B}">
                <a14:imgProps xmlns:a14="http://schemas.microsoft.com/office/drawing/2010/main">
                  <a14:imgLayer r:embed="rId15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4754" y="3083291"/>
            <a:ext cx="1358367" cy="1358367"/>
          </a:xfrm>
          <a:prstGeom prst="rect">
            <a:avLst/>
          </a:prstGeom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4996A037-98C2-D98B-132C-3EECE60580CF}"/>
              </a:ext>
            </a:extLst>
          </p:cNvPr>
          <p:cNvPicPr>
            <a:picLocks noChangeAspect="1"/>
          </p:cNvPicPr>
          <p:nvPr/>
        </p:nvPicPr>
        <p:blipFill>
          <a:blip r:embed="rId16">
            <a:extLst>
              <a:ext uri="{BEBA8EAE-BF5A-486C-A8C5-ECC9F3942E4B}">
                <a14:imgProps xmlns:a14="http://schemas.microsoft.com/office/drawing/2010/main">
                  <a14:imgLayer r:embed="rId17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1810" y="4408586"/>
            <a:ext cx="1131591" cy="1131591"/>
          </a:xfrm>
          <a:prstGeom prst="rect">
            <a:avLst/>
          </a:prstGeom>
        </p:spPr>
      </p:pic>
      <p:pic>
        <p:nvPicPr>
          <p:cNvPr id="15" name="Image 14" descr="Une image contenant bois, bois dur, contre-plaqué, vernis&#10;&#10;Description générée automatiquement">
            <a:extLst>
              <a:ext uri="{FF2B5EF4-FFF2-40B4-BE49-F238E27FC236}">
                <a16:creationId xmlns:a16="http://schemas.microsoft.com/office/drawing/2014/main" id="{69E4B7C7-A287-4E0C-B577-9F7B7842E382}"/>
              </a:ext>
            </a:extLst>
          </p:cNvPr>
          <p:cNvPicPr>
            <a:picLocks noChangeAspect="1"/>
          </p:cNvPicPr>
          <p:nvPr/>
        </p:nvPicPr>
        <p:blipFill>
          <a:blip r:embed="rId18">
            <a:extLst>
              <a:ext uri="{BEBA8EAE-BF5A-486C-A8C5-ECC9F3942E4B}">
                <a14:imgProps xmlns:a14="http://schemas.microsoft.com/office/drawing/2010/main">
                  <a14:imgLayer r:embed="rId19">
                    <a14:imgEffect>
                      <a14:backgroundRemoval t="1802" b="98198" l="4706" r="99216">
                        <a14:foregroundMark x1="12157" y1="6306" x2="12941" y2="38739"/>
                        <a14:foregroundMark x1="12941" y1="38739" x2="17255" y2="70270"/>
                        <a14:foregroundMark x1="17255" y1="70270" x2="20784" y2="81982"/>
                        <a14:foregroundMark x1="20784" y1="81982" x2="30980" y2="91892"/>
                        <a14:foregroundMark x1="30980" y1="91892" x2="58039" y2="95495"/>
                        <a14:foregroundMark x1="58039" y1="95495" x2="77647" y2="90090"/>
                        <a14:foregroundMark x1="77647" y1="90090" x2="83922" y2="76577"/>
                        <a14:foregroundMark x1="83922" y1="76577" x2="87451" y2="48649"/>
                        <a14:foregroundMark x1="87451" y1="48649" x2="85882" y2="15315"/>
                        <a14:foregroundMark x1="85882" y1="15315" x2="85098" y2="10811"/>
                        <a14:foregroundMark x1="81176" y1="10811" x2="35686" y2="9910"/>
                        <a14:foregroundMark x1="12549" y1="4505" x2="32157" y2="20721"/>
                        <a14:foregroundMark x1="32157" y1="20721" x2="57255" y2="61261"/>
                        <a14:foregroundMark x1="92157" y1="5405" x2="89412" y2="94595"/>
                        <a14:foregroundMark x1="95294" y1="81982" x2="94510" y2="49550"/>
                        <a14:foregroundMark x1="99216" y1="17117" x2="99216" y2="17117"/>
                        <a14:foregroundMark x1="5490" y1="15315" x2="5490" y2="15315"/>
                        <a14:foregroundMark x1="17647" y1="94595" x2="17255" y2="95495"/>
                        <a14:foregroundMark x1="72549" y1="98198" x2="72549" y2="98198"/>
                        <a14:foregroundMark x1="74118" y1="98198" x2="74118" y2="98198"/>
                        <a14:foregroundMark x1="84706" y1="98198" x2="84706" y2="98198"/>
                        <a14:foregroundMark x1="87059" y1="98198" x2="87059" y2="98198"/>
                        <a14:foregroundMark x1="89804" y1="99099" x2="89804" y2="99099"/>
                        <a14:foregroundMark x1="91765" y1="99099" x2="91765" y2="99099"/>
                        <a14:foregroundMark x1="31373" y1="1802" x2="31373" y2="1802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56772" y="4078772"/>
            <a:ext cx="1928402" cy="839422"/>
          </a:xfrm>
          <a:prstGeom prst="rect">
            <a:avLst/>
          </a:prstGeom>
        </p:spPr>
      </p:pic>
      <p:sp>
        <p:nvSpPr>
          <p:cNvPr id="3" name="Bulle narrative : rectangle à coins arrondis 2">
            <a:extLst>
              <a:ext uri="{FF2B5EF4-FFF2-40B4-BE49-F238E27FC236}">
                <a16:creationId xmlns:a16="http://schemas.microsoft.com/office/drawing/2014/main" id="{460129FD-DFFE-C300-22D3-40C29E99C407}"/>
              </a:ext>
            </a:extLst>
          </p:cNvPr>
          <p:cNvSpPr/>
          <p:nvPr/>
        </p:nvSpPr>
        <p:spPr>
          <a:xfrm>
            <a:off x="9163974" y="1317515"/>
            <a:ext cx="3000061" cy="1360282"/>
          </a:xfrm>
          <a:prstGeom prst="wedgeRoundRectCallout">
            <a:avLst>
              <a:gd name="adj1" fmla="val -10749"/>
              <a:gd name="adj2" fmla="val 197486"/>
              <a:gd name="adj3" fmla="val 16667"/>
            </a:avLst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r"/>
            <a:r>
              <a:rPr lang="ar-JO" sz="4000" dirty="0"/>
              <a:t>مَرْحَبًا يا حَبِيبِي.</a:t>
            </a:r>
          </a:p>
          <a:p>
            <a:pPr algn="r"/>
            <a:r>
              <a:rPr lang="ar-JO" sz="4000" dirty="0"/>
              <a:t>كَيْفَ حالُكَ؟</a:t>
            </a:r>
            <a:endParaRPr lang="fr-FR" sz="4000" dirty="0"/>
          </a:p>
        </p:txBody>
      </p:sp>
      <p:sp>
        <p:nvSpPr>
          <p:cNvPr id="4" name="Bulle narrative : rectangle à coins arrondis 3">
            <a:extLst>
              <a:ext uri="{FF2B5EF4-FFF2-40B4-BE49-F238E27FC236}">
                <a16:creationId xmlns:a16="http://schemas.microsoft.com/office/drawing/2014/main" id="{301F45B8-C2F2-D022-680B-040B541938D9}"/>
              </a:ext>
            </a:extLst>
          </p:cNvPr>
          <p:cNvSpPr/>
          <p:nvPr/>
        </p:nvSpPr>
        <p:spPr>
          <a:xfrm>
            <a:off x="5361734" y="637374"/>
            <a:ext cx="3174959" cy="1360282"/>
          </a:xfrm>
          <a:prstGeom prst="wedgeRoundRectCallout">
            <a:avLst>
              <a:gd name="adj1" fmla="val 42284"/>
              <a:gd name="adj2" fmla="val 187885"/>
              <a:gd name="adj3" fmla="val 16667"/>
            </a:avLst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r"/>
            <a:r>
              <a:rPr lang="ar-JO" sz="4000" dirty="0"/>
              <a:t>أَهْلًا يا حَبِيبَتِي.</a:t>
            </a:r>
          </a:p>
          <a:p>
            <a:pPr algn="r"/>
            <a:r>
              <a:rPr lang="ar-JO" sz="4000" dirty="0"/>
              <a:t>بِخَيْر الحَمْدُ لله.</a:t>
            </a:r>
            <a:endParaRPr lang="fr-FR" sz="4000" dirty="0"/>
          </a:p>
        </p:txBody>
      </p:sp>
      <p:pic>
        <p:nvPicPr>
          <p:cNvPr id="19" name="Image 18" descr="Une image contenant dessin, table, jeu, lumière&#10;&#10;Description générée automatiquement">
            <a:extLst>
              <a:ext uri="{FF2B5EF4-FFF2-40B4-BE49-F238E27FC236}">
                <a16:creationId xmlns:a16="http://schemas.microsoft.com/office/drawing/2014/main" id="{CF78A1AB-E9F7-CB50-B103-C4D37BD9DF31}"/>
              </a:ext>
            </a:extLst>
          </p:cNvPr>
          <p:cNvPicPr>
            <a:picLocks noChangeAspect="1"/>
          </p:cNvPicPr>
          <p:nvPr/>
        </p:nvPicPr>
        <p:blipFill>
          <a:blip r:embed="rId20">
            <a:extLst>
              <a:ext uri="{BEBA8EAE-BF5A-486C-A8C5-ECC9F3942E4B}">
                <a14:imgProps xmlns:a14="http://schemas.microsoft.com/office/drawing/2010/main">
                  <a14:imgLayer r:embed="rId21">
                    <a14:imgEffect>
                      <a14:backgroundRemoval t="1556" b="90000" l="6250" r="89803">
                        <a14:foregroundMark x1="49671" y1="6222" x2="41118" y2="17556"/>
                        <a14:foregroundMark x1="32237" y1="5333" x2="36184" y2="21111"/>
                        <a14:foregroundMark x1="27303" y1="1556" x2="27303" y2="1556"/>
                        <a14:foregroundMark x1="27632" y1="30000" x2="37171" y2="49333"/>
                        <a14:foregroundMark x1="47039" y1="14889" x2="50000" y2="23556"/>
                        <a14:foregroundMark x1="51316" y1="12222" x2="54934" y2="11333"/>
                        <a14:foregroundMark x1="6250" y1="52444" x2="9868" y2="78000"/>
                        <a14:foregroundMark x1="16776" y1="52444" x2="16776" y2="62222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12578" y="4974382"/>
            <a:ext cx="447727" cy="662752"/>
          </a:xfrm>
          <a:prstGeom prst="rect">
            <a:avLst/>
          </a:prstGeom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6B401B28-0986-6CD3-1FB1-6A444D1A5CE7}"/>
              </a:ext>
            </a:extLst>
          </p:cNvPr>
          <p:cNvPicPr>
            <a:picLocks noChangeAspect="1"/>
          </p:cNvPicPr>
          <p:nvPr/>
        </p:nvPicPr>
        <p:blipFill>
          <a:blip r:embed="rId22">
            <a:extLst>
              <a:ext uri="{BEBA8EAE-BF5A-486C-A8C5-ECC9F3942E4B}">
                <a14:imgProps xmlns:a14="http://schemas.microsoft.com/office/drawing/2010/main">
                  <a14:imgLayer r:embed="rId23">
                    <a14:imgEffect>
                      <a14:backgroundRemoval t="10000" b="90000" l="10000" r="90000">
                        <a14:backgroundMark x1="12615" y1="45347" x2="35846" y2="39208"/>
                        <a14:backgroundMark x1="35846" y1="39208" x2="37692" y2="37822"/>
                        <a14:backgroundMark x1="36154" y1="33465" x2="61077" y2="26139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19124" y="5067304"/>
            <a:ext cx="724395" cy="562799"/>
          </a:xfrm>
          <a:prstGeom prst="rect">
            <a:avLst/>
          </a:prstGeom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B0A8BFF8-8E54-4251-BD2C-91CE5690290D}"/>
              </a:ext>
            </a:extLst>
          </p:cNvPr>
          <p:cNvPicPr>
            <a:picLocks noChangeAspect="1"/>
          </p:cNvPicPr>
          <p:nvPr/>
        </p:nvPicPr>
        <p:blipFill>
          <a:blip r:embed="rId24">
            <a:extLst>
              <a:ext uri="{BEBA8EAE-BF5A-486C-A8C5-ECC9F3942E4B}">
                <a14:imgProps xmlns:a14="http://schemas.microsoft.com/office/drawing/2010/main">
                  <a14:imgLayer r:embed="rId25">
                    <a14:imgEffect>
                      <a14:backgroundRemoval t="9896" b="89063" l="4308" r="96308">
                        <a14:foregroundMark x1="4615" y1="40104" x2="10462" y2="41667"/>
                        <a14:foregroundMark x1="92923" y1="42708" x2="89231" y2="44271"/>
                        <a14:foregroundMark x1="94154" y1="31250" x2="92615" y2="31771"/>
                        <a14:foregroundMark x1="95077" y1="41667" x2="93231" y2="42188"/>
                        <a14:foregroundMark x1="95692" y1="57292" x2="93538" y2="57292"/>
                        <a14:foregroundMark x1="96308" y1="41667" x2="96308" y2="41667"/>
                        <a14:backgroundMark x1="82769" y1="41667" x2="82769" y2="41667"/>
                        <a14:backgroundMark x1="80615" y1="42188" x2="80615" y2="42188"/>
                        <a14:backgroundMark x1="76308" y1="51563" x2="76308" y2="51563"/>
                        <a14:backgroundMark x1="75692" y1="51563" x2="75692" y2="51563"/>
                        <a14:backgroundMark x1="94462" y1="32292" x2="94462" y2="32292"/>
                        <a14:backgroundMark x1="96615" y1="42708" x2="96615" y2="42708"/>
                        <a14:backgroundMark x1="95385" y1="58854" x2="95385" y2="58854"/>
                        <a14:backgroundMark x1="94769" y1="58333" x2="94769" y2="58333"/>
                        <a14:backgroundMark x1="26462" y1="43750" x2="26462" y2="4375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39915" y="5267301"/>
            <a:ext cx="726732" cy="429331"/>
          </a:xfrm>
          <a:prstGeom prst="rect">
            <a:avLst/>
          </a:prstGeom>
        </p:spPr>
      </p:pic>
      <p:pic>
        <p:nvPicPr>
          <p:cNvPr id="22" name="Image 21">
            <a:extLst>
              <a:ext uri="{FF2B5EF4-FFF2-40B4-BE49-F238E27FC236}">
                <a16:creationId xmlns:a16="http://schemas.microsoft.com/office/drawing/2014/main" id="{D4F31E02-CECC-6C08-A77D-726C536D3550}"/>
              </a:ext>
            </a:extLst>
          </p:cNvPr>
          <p:cNvPicPr>
            <a:picLocks noChangeAspect="1"/>
          </p:cNvPicPr>
          <p:nvPr/>
        </p:nvPicPr>
        <p:blipFill>
          <a:blip r:embed="rId26">
            <a:extLst>
              <a:ext uri="{BEBA8EAE-BF5A-486C-A8C5-ECC9F3942E4B}">
                <a14:imgProps xmlns:a14="http://schemas.microsoft.com/office/drawing/2010/main">
                  <a14:imgLayer r:embed="rId27">
                    <a14:imgEffect>
                      <a14:backgroundRemoval t="9984" b="89976" l="9297" r="90905">
                        <a14:foregroundMark x1="9297" y1="31164" x2="9297" y2="31164"/>
                        <a14:foregroundMark x1="9943" y1="31164" x2="9458" y2="31164"/>
                        <a14:foregroundMark x1="9458" y1="66653" x2="9297" y2="66653"/>
                        <a14:foregroundMark x1="89774" y1="24252" x2="90905" y2="18795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662119" y="5097915"/>
            <a:ext cx="562799" cy="562799"/>
          </a:xfrm>
          <a:prstGeom prst="rect">
            <a:avLst/>
          </a:prstGeom>
        </p:spPr>
      </p:pic>
      <p:pic>
        <p:nvPicPr>
          <p:cNvPr id="33" name="Image 32">
            <a:extLst>
              <a:ext uri="{FF2B5EF4-FFF2-40B4-BE49-F238E27FC236}">
                <a16:creationId xmlns:a16="http://schemas.microsoft.com/office/drawing/2014/main" id="{A3787DD5-8625-E8A1-6D57-7FCC8B9846B7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BEBA8EAE-BF5A-486C-A8C5-ECC9F3942E4B}">
                <a14:imgProps xmlns:a14="http://schemas.microsoft.com/office/drawing/2010/main">
                  <a14:imgLayer r:embed="rId13">
                    <a14:imgEffect>
                      <a14:backgroundRemoval t="3374" b="93065" l="4338" r="96271">
                        <a14:foregroundMark x1="79376" y1="6560" x2="79376" y2="6560"/>
                        <a14:foregroundMark x1="84170" y1="3374" x2="84170" y2="3374"/>
                        <a14:foregroundMark x1="75647" y1="29335" x2="83029" y2="29335"/>
                        <a14:foregroundMark x1="90411" y1="19775" x2="90411" y2="19775"/>
                        <a14:foregroundMark x1="92998" y1="19306" x2="92998" y2="19306"/>
                        <a14:foregroundMark x1="96347" y1="18838" x2="96347" y2="18838"/>
                        <a14:foregroundMark x1="6164" y1="63918" x2="6164" y2="63918"/>
                        <a14:foregroundMark x1="27245" y1="91190" x2="27245" y2="91190"/>
                        <a14:foregroundMark x1="50152" y1="91659" x2="50152" y2="91659"/>
                        <a14:foregroundMark x1="59741" y1="92127" x2="59741" y2="92127"/>
                        <a14:foregroundMark x1="52359" y1="93065" x2="52359" y2="93065"/>
                        <a14:foregroundMark x1="4338" y1="62043" x2="4338" y2="62043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5043852" y="3127411"/>
            <a:ext cx="788271" cy="640095"/>
          </a:xfrm>
          <a:prstGeom prst="rect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104CE040-D247-2A17-2EBA-79DE912C0C04}"/>
              </a:ext>
            </a:extLst>
          </p:cNvPr>
          <p:cNvPicPr>
            <a:picLocks noChangeAspect="1"/>
          </p:cNvPicPr>
          <p:nvPr/>
        </p:nvPicPr>
        <p:blipFill>
          <a:blip r:embed="rId28">
            <a:extLst>
              <a:ext uri="{BEBA8EAE-BF5A-486C-A8C5-ECC9F3942E4B}">
                <a14:imgProps xmlns:a14="http://schemas.microsoft.com/office/drawing/2010/main">
                  <a14:imgLayer r:embed="rId29">
                    <a14:imgEffect>
                      <a14:backgroundRemoval t="9961" b="89844" l="4297" r="97754">
                        <a14:foregroundMark x1="8984" y1="61328" x2="7227" y2="73242"/>
                        <a14:foregroundMark x1="7227" y1="73242" x2="7227" y2="73242"/>
                        <a14:foregroundMark x1="4688" y1="71582" x2="4297" y2="71484"/>
                        <a14:foregroundMark x1="89551" y1="66406" x2="97754" y2="71289"/>
                        <a14:foregroundMark x1="92090" y1="70410" x2="92578" y2="71582"/>
                        <a14:foregroundMark x1="20313" y1="56445" x2="20313" y2="56445"/>
                        <a14:foregroundMark x1="17090" y1="56934" x2="17090" y2="56934"/>
                        <a14:foregroundMark x1="16699" y1="56836" x2="16699" y2="56836"/>
                        <a14:foregroundMark x1="21387" y1="56152" x2="21387" y2="56152"/>
                        <a14:foregroundMark x1="81543" y1="57422" x2="81934" y2="57422"/>
                        <a14:foregroundMark x1="81934" y1="57324" x2="81543" y2="57324"/>
                        <a14:foregroundMark x1="80176" y1="56836" x2="80176" y2="56836"/>
                        <a14:foregroundMark x1="5664" y1="63574" x2="5664" y2="63574"/>
                        <a14:backgroundMark x1="12891" y1="41504" x2="91895" y2="50293"/>
                        <a14:backgroundMark x1="57227" y1="51172" x2="86621" y2="54395"/>
                        <a14:backgroundMark x1="86621" y1="54395" x2="89258" y2="55566"/>
                        <a14:backgroundMark x1="39063" y1="47559" x2="18457" y2="50586"/>
                        <a14:backgroundMark x1="18457" y1="50586" x2="17090" y2="51172"/>
                        <a14:backgroundMark x1="17480" y1="48926" x2="11914" y2="35352"/>
                        <a14:backgroundMark x1="15527" y1="52148" x2="14941" y2="53320"/>
                        <a14:backgroundMark x1="9375" y1="79883" x2="16309" y2="82910"/>
                        <a14:backgroundMark x1="29785" y1="82910" x2="35254" y2="80664"/>
                        <a14:backgroundMark x1="30273" y1="80371" x2="26074" y2="82715"/>
                        <a14:backgroundMark x1="14551" y1="79883" x2="19238" y2="81641"/>
                        <a14:backgroundMark x1="26465" y1="81445" x2="27734" y2="80762"/>
                        <a14:backgroundMark x1="32324" y1="81152" x2="68945" y2="82324"/>
                        <a14:backgroundMark x1="68945" y1="82324" x2="93750" y2="80762"/>
                        <a14:backgroundMark x1="69238" y1="81445" x2="62891" y2="80957"/>
                        <a14:backgroundMark x1="70410" y1="80566" x2="71680" y2="81152"/>
                        <a14:backgroundMark x1="72266" y1="81348" x2="72852" y2="81445"/>
                        <a14:backgroundMark x1="15820" y1="54102" x2="15820" y2="54102"/>
                        <a14:backgroundMark x1="16016" y1="55078" x2="16016" y2="55078"/>
                      </a14:backgroundRemoval>
                    </a14:imgEffect>
                  </a14:imgLayer>
                </a14:imgProps>
              </a:ext>
            </a:extLst>
          </a:blip>
          <a:srcRect l="2235" t="47230" b="18951"/>
          <a:stretch/>
        </p:blipFill>
        <p:spPr>
          <a:xfrm>
            <a:off x="2362393" y="5575255"/>
            <a:ext cx="3077867" cy="10647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778435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04167E-6 -1.11111E-6 L 0.56966 0.12245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8477" y="6111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70833E-6 -1.48148E-6 L 0.55964 -0.02268 " pathEditMode="relative" rAng="0" ptsTypes="AA">
                                      <p:cBhvr>
                                        <p:cTn id="10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7982" y="-1134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3" grpId="1" animBg="1"/>
      <p:bldP spid="4" grpId="0" animBg="1"/>
      <p:bldP spid="4" grpId="1" animBg="1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280092D-E2BD-B5A1-5323-0CFAD5D9BBA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 5">
            <a:extLst>
              <a:ext uri="{FF2B5EF4-FFF2-40B4-BE49-F238E27FC236}">
                <a16:creationId xmlns:a16="http://schemas.microsoft.com/office/drawing/2014/main" id="{91659350-7F88-F8F7-77C7-78312949B18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231596" cy="6858000"/>
          </a:xfrm>
          <a:prstGeom prst="rect">
            <a:avLst/>
          </a:prstGeom>
        </p:spPr>
      </p:pic>
      <p:sp>
        <p:nvSpPr>
          <p:cNvPr id="2" name="Titre 1">
            <a:extLst>
              <a:ext uri="{FF2B5EF4-FFF2-40B4-BE49-F238E27FC236}">
                <a16:creationId xmlns:a16="http://schemas.microsoft.com/office/drawing/2014/main" id="{8EC60BE6-EBFE-FB96-ED37-741AE7C5DE8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707715" y="1056871"/>
            <a:ext cx="1927578" cy="1325563"/>
          </a:xfrm>
        </p:spPr>
        <p:txBody>
          <a:bodyPr/>
          <a:lstStyle/>
          <a:p>
            <a:r>
              <a:rPr lang="fr-FR" dirty="0"/>
              <a:t xml:space="preserve">Review</a:t>
            </a:r>
          </a:p>
        </p:txBody>
      </p:sp>
    </p:spTree>
    <p:extLst>
      <p:ext uri="{BB962C8B-B14F-4D97-AF65-F5344CB8AC3E}">
        <p14:creationId xmlns:p14="http://schemas.microsoft.com/office/powerpoint/2010/main" val="3408515870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Espace réservé du contenu 4">
            <a:extLst>
              <a:ext uri="{FF2B5EF4-FFF2-40B4-BE49-F238E27FC236}">
                <a16:creationId xmlns:a16="http://schemas.microsoft.com/office/drawing/2014/main" id="{A06C7052-1CD0-481D-A455-DABE675476B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E646C882-155A-45F0-8361-D1B4854E1CE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89872" y="4119509"/>
            <a:ext cx="2563010" cy="2563010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883B50FE-8221-4282-B0FC-5604F02C633C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10000" b="90000" l="10000" r="90000">
                        <a14:foregroundMark x1="59750" y1="50875" x2="59750" y2="50875"/>
                        <a14:foregroundMark x1="59125" y1="49875" x2="59125" y2="49875"/>
                        <a14:foregroundMark x1="40375" y1="63500" x2="40375" y2="63500"/>
                        <a14:foregroundMark x1="76875" y1="61875" x2="76875" y2="61875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18558" y="3967611"/>
            <a:ext cx="3079221" cy="3079221"/>
          </a:xfrm>
          <a:prstGeom prst="rect">
            <a:avLst/>
          </a:prstGeo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23CDBBB9-C353-493F-BDD3-E8EC18EF5CA1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7604" b="94931" l="5435" r="90435">
                        <a14:foregroundMark x1="22609" y1="22581" x2="27826" y2="28571"/>
                        <a14:foregroundMark x1="27826" y1="28571" x2="28913" y2="28571"/>
                        <a14:foregroundMark x1="10435" y1="27189" x2="10435" y2="27189"/>
                        <a14:foregroundMark x1="10217" y1="27189" x2="10000" y2="27419"/>
                        <a14:foregroundMark x1="6522" y1="38249" x2="6522" y2="38249"/>
                        <a14:foregroundMark x1="52609" y1="90783" x2="51087" y2="92857"/>
                        <a14:foregroundMark x1="72391" y1="94470" x2="72391" y2="94470"/>
                        <a14:foregroundMark x1="48696" y1="94931" x2="48696" y2="94931"/>
                        <a14:foregroundMark x1="89348" y1="70968" x2="90652" y2="62903"/>
                        <a14:foregroundMark x1="90652" y1="62903" x2="88696" y2="59447"/>
                        <a14:foregroundMark x1="64130" y1="15438" x2="68696" y2="10369"/>
                        <a14:foregroundMark x1="29130" y1="9447" x2="29130" y2="9447"/>
                        <a14:foregroundMark x1="63478" y1="7604" x2="70870" y2="8756"/>
                        <a14:foregroundMark x1="6304" y1="44240" x2="6304" y2="44240"/>
                        <a14:foregroundMark x1="5435" y1="38249" x2="5435" y2="38249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337980" y="4313456"/>
            <a:ext cx="2486679" cy="2346127"/>
          </a:xfrm>
          <a:prstGeom prst="rect">
            <a:avLst/>
          </a:prstGeom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9C27F3DA-A098-40F4-A144-1992C1502467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1700" y="2277642"/>
            <a:ext cx="4778317" cy="4580358"/>
          </a:xfrm>
          <a:prstGeom prst="rect">
            <a:avLst/>
          </a:prstGeo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041F31A7-3CA8-F7DA-4011-9084AED732B9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BEBA8EAE-BF5A-486C-A8C5-ECC9F3942E4B}">
                <a14:imgProps xmlns:a14="http://schemas.microsoft.com/office/drawing/2010/main">
                  <a14:imgLayer r:embed="rId11">
                    <a14:imgEffect>
                      <a14:backgroundRemoval t="2217" b="95567" l="9091" r="89899">
                        <a14:foregroundMark x1="44108" y1="6158" x2="44108" y2="6158"/>
                        <a14:foregroundMark x1="44108" y1="6158" x2="48822" y2="8621"/>
                        <a14:foregroundMark x1="48822" y1="8621" x2="48822" y2="8621"/>
                        <a14:foregroundMark x1="42761" y1="16995" x2="29630" y2="28571"/>
                        <a14:foregroundMark x1="57576" y1="13793" x2="57576" y2="26108"/>
                        <a14:foregroundMark x1="57576" y1="26108" x2="57576" y2="26108"/>
                        <a14:foregroundMark x1="56902" y1="20197" x2="56902" y2="20197"/>
                        <a14:foregroundMark x1="59259" y1="23645" x2="59259" y2="23645"/>
                        <a14:foregroundMark x1="58586" y1="22167" x2="58586" y2="22167"/>
                        <a14:foregroundMark x1="60269" y1="17488" x2="60269" y2="17488"/>
                        <a14:foregroundMark x1="60606" y1="18227" x2="45455" y2="26601"/>
                        <a14:foregroundMark x1="45455" y1="26601" x2="57239" y2="13547"/>
                        <a14:foregroundMark x1="57239" y1="13547" x2="50505" y2="31281"/>
                        <a14:foregroundMark x1="50505" y1="31281" x2="55219" y2="26355"/>
                        <a14:foregroundMark x1="60269" y1="17734" x2="63636" y2="19704"/>
                        <a14:foregroundMark x1="39731" y1="17488" x2="35354" y2="22414"/>
                        <a14:foregroundMark x1="36027" y1="19704" x2="40741" y2="19951"/>
                        <a14:foregroundMark x1="40404" y1="21429" x2="44108" y2="21182"/>
                        <a14:foregroundMark x1="37710" y1="87192" x2="29630" y2="92118"/>
                        <a14:foregroundMark x1="34343" y1="95074" x2="34343" y2="95074"/>
                        <a14:foregroundMark x1="88889" y1="41872" x2="88889" y2="41872"/>
                        <a14:foregroundMark x1="9091" y1="44335" x2="9091" y2="44335"/>
                        <a14:foregroundMark x1="43771" y1="2463" x2="43771" y2="2463"/>
                        <a14:foregroundMark x1="57239" y1="95567" x2="57239" y2="95567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88157" y="-925323"/>
            <a:ext cx="676899" cy="925323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C1CF0F04-E290-88CE-8AC9-2052D51C5CDA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BEBA8EAE-BF5A-486C-A8C5-ECC9F3942E4B}">
                <a14:imgProps xmlns:a14="http://schemas.microsoft.com/office/drawing/2010/main">
                  <a14:imgLayer r:embed="rId13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42684" t="17879" r="12256" b="17707"/>
          <a:stretch/>
        </p:blipFill>
        <p:spPr>
          <a:xfrm>
            <a:off x="6545798" y="2738491"/>
            <a:ext cx="691989" cy="989211"/>
          </a:xfrm>
          <a:prstGeom prst="rect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6AC97536-E711-709D-C687-A5083AC61798}"/>
              </a:ext>
            </a:extLst>
          </p:cNvPr>
          <p:cNvPicPr>
            <a:picLocks noChangeAspect="1"/>
          </p:cNvPicPr>
          <p:nvPr/>
        </p:nvPicPr>
        <p:blipFill>
          <a:blip r:embed="rId14">
            <a:extLst>
              <a:ext uri="{BEBA8EAE-BF5A-486C-A8C5-ECC9F3942E4B}">
                <a14:imgProps xmlns:a14="http://schemas.microsoft.com/office/drawing/2010/main">
                  <a14:imgLayer r:embed="rId15">
                    <a14:imgEffect>
                      <a14:backgroundRemoval t="3374" b="93065" l="4338" r="96271">
                        <a14:foregroundMark x1="79376" y1="6560" x2="79376" y2="6560"/>
                        <a14:foregroundMark x1="84170" y1="3374" x2="84170" y2="3374"/>
                        <a14:foregroundMark x1="75647" y1="29335" x2="83029" y2="29335"/>
                        <a14:foregroundMark x1="90411" y1="19775" x2="90411" y2="19775"/>
                        <a14:foregroundMark x1="92998" y1="19306" x2="92998" y2="19306"/>
                        <a14:foregroundMark x1="96347" y1="18838" x2="96347" y2="18838"/>
                        <a14:foregroundMark x1="6164" y1="63918" x2="6164" y2="63918"/>
                        <a14:foregroundMark x1="27245" y1="91190" x2="27245" y2="91190"/>
                        <a14:foregroundMark x1="50152" y1="91659" x2="50152" y2="91659"/>
                        <a14:foregroundMark x1="59741" y1="92127" x2="59741" y2="92127"/>
                        <a14:foregroundMark x1="52359" y1="93065" x2="52359" y2="93065"/>
                        <a14:foregroundMark x1="4338" y1="62043" x2="4338" y2="62043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5061717" y="3322588"/>
            <a:ext cx="1021722" cy="829663"/>
          </a:xfrm>
          <a:prstGeom prst="rect">
            <a:avLst/>
          </a:prstGeom>
        </p:spPr>
      </p:pic>
      <p:pic>
        <p:nvPicPr>
          <p:cNvPr id="11" name="Image 10" descr="Une image contenant dessin, table, jeu, lumière&#10;&#10;Description générée automatiquement">
            <a:extLst>
              <a:ext uri="{FF2B5EF4-FFF2-40B4-BE49-F238E27FC236}">
                <a16:creationId xmlns:a16="http://schemas.microsoft.com/office/drawing/2014/main" id="{426F15C5-F5CD-AC80-9423-CC7A70BB6210}"/>
              </a:ext>
            </a:extLst>
          </p:cNvPr>
          <p:cNvPicPr>
            <a:picLocks noChangeAspect="1"/>
          </p:cNvPicPr>
          <p:nvPr/>
        </p:nvPicPr>
        <p:blipFill>
          <a:blip r:embed="rId16">
            <a:extLst>
              <a:ext uri="{BEBA8EAE-BF5A-486C-A8C5-ECC9F3942E4B}">
                <a14:imgProps xmlns:a14="http://schemas.microsoft.com/office/drawing/2010/main">
                  <a14:imgLayer r:embed="rId17">
                    <a14:imgEffect>
                      <a14:backgroundRemoval t="1556" b="90000" l="6250" r="89803">
                        <a14:foregroundMark x1="49671" y1="6222" x2="41118" y2="17556"/>
                        <a14:foregroundMark x1="32237" y1="5333" x2="36184" y2="21111"/>
                        <a14:foregroundMark x1="27303" y1="1556" x2="27303" y2="1556"/>
                        <a14:foregroundMark x1="27632" y1="30000" x2="37171" y2="49333"/>
                        <a14:foregroundMark x1="47039" y1="14889" x2="50000" y2="23556"/>
                        <a14:foregroundMark x1="51316" y1="12222" x2="54934" y2="11333"/>
                        <a14:foregroundMark x1="6250" y1="52444" x2="9868" y2="78000"/>
                        <a14:foregroundMark x1="16776" y1="52444" x2="16776" y2="62222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58168" y="5728015"/>
            <a:ext cx="690675" cy="1022379"/>
          </a:xfrm>
          <a:prstGeom prst="rect">
            <a:avLst/>
          </a:prstGeom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BA556ABD-355A-EBB1-E335-899C8C55FA42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BEBA8EAE-BF5A-486C-A8C5-ECC9F3942E4B}">
                <a14:imgProps xmlns:a14="http://schemas.microsoft.com/office/drawing/2010/main">
                  <a14:imgLayer r:embed="rId11">
                    <a14:imgEffect>
                      <a14:backgroundRemoval t="2217" b="95567" l="9091" r="89899">
                        <a14:foregroundMark x1="44108" y1="6158" x2="44108" y2="6158"/>
                        <a14:foregroundMark x1="44108" y1="6158" x2="48822" y2="8621"/>
                        <a14:foregroundMark x1="48822" y1="8621" x2="48822" y2="8621"/>
                        <a14:foregroundMark x1="42761" y1="16995" x2="29630" y2="28571"/>
                        <a14:foregroundMark x1="57576" y1="13793" x2="57576" y2="26108"/>
                        <a14:foregroundMark x1="57576" y1="26108" x2="57576" y2="26108"/>
                        <a14:foregroundMark x1="56902" y1="20197" x2="56902" y2="20197"/>
                        <a14:foregroundMark x1="59259" y1="23645" x2="59259" y2="23645"/>
                        <a14:foregroundMark x1="58586" y1="22167" x2="58586" y2="22167"/>
                        <a14:foregroundMark x1="60269" y1="17488" x2="60269" y2="17488"/>
                        <a14:foregroundMark x1="60606" y1="18227" x2="45455" y2="26601"/>
                        <a14:foregroundMark x1="45455" y1="26601" x2="57239" y2="13547"/>
                        <a14:foregroundMark x1="57239" y1="13547" x2="50505" y2="31281"/>
                        <a14:foregroundMark x1="50505" y1="31281" x2="55219" y2="26355"/>
                        <a14:foregroundMark x1="60269" y1="17734" x2="63636" y2="19704"/>
                        <a14:foregroundMark x1="39731" y1="17488" x2="35354" y2="22414"/>
                        <a14:foregroundMark x1="36027" y1="19704" x2="40741" y2="19951"/>
                        <a14:foregroundMark x1="40404" y1="21429" x2="44108" y2="21182"/>
                        <a14:foregroundMark x1="37710" y1="87192" x2="29630" y2="92118"/>
                        <a14:foregroundMark x1="34343" y1="95074" x2="34343" y2="95074"/>
                        <a14:foregroundMark x1="88889" y1="41872" x2="88889" y2="41872"/>
                        <a14:foregroundMark x1="9091" y1="44335" x2="9091" y2="44335"/>
                        <a14:foregroundMark x1="43771" y1="2463" x2="43771" y2="2463"/>
                        <a14:foregroundMark x1="57239" y1="95567" x2="57239" y2="95567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2579" y="-1270763"/>
            <a:ext cx="929598" cy="1270763"/>
          </a:xfrm>
          <a:prstGeom prst="rect">
            <a:avLst/>
          </a:prstGeom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F48557AF-B6AE-006F-F998-7ADFA4349C36}"/>
              </a:ext>
            </a:extLst>
          </p:cNvPr>
          <p:cNvPicPr>
            <a:picLocks noChangeAspect="1"/>
          </p:cNvPicPr>
          <p:nvPr/>
        </p:nvPicPr>
        <p:blipFill>
          <a:blip r:embed="rId18">
            <a:extLst>
              <a:ext uri="{BEBA8EAE-BF5A-486C-A8C5-ECC9F3942E4B}">
                <a14:imgProps xmlns:a14="http://schemas.microsoft.com/office/drawing/2010/main">
                  <a14:imgLayer r:embed="rId19">
                    <a14:imgEffect>
                      <a14:backgroundRemoval t="9984" b="89976" l="9297" r="90905">
                        <a14:foregroundMark x1="9297" y1="31164" x2="9297" y2="31164"/>
                        <a14:foregroundMark x1="9943" y1="31164" x2="9458" y2="31164"/>
                        <a14:foregroundMark x1="9458" y1="66653" x2="9297" y2="66653"/>
                        <a14:foregroundMark x1="89774" y1="24252" x2="90905" y2="18795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43309" y="5860755"/>
            <a:ext cx="849212" cy="8492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370373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08333E-6 0 L -0.33685 0.01019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6849" y="50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5E-6 7.40741E-7 L -0.39192 0.01343 " pathEditMode="relative" rAng="0" ptsTypes="AA">
                                      <p:cBhvr>
                                        <p:cTn id="10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9596" y="671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29167E-6 0 L -0.47695 0.00162 " pathEditMode="relative" rAng="0" ptsTypes="AA">
                                      <p:cBhvr>
                                        <p:cTn id="14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3854" y="6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08333E-6 1.11111E-6 L 0.02696 0.51412 " pathEditMode="relative" rAng="0" ptsTypes="AA">
                                      <p:cBhvr>
                                        <p:cTn id="18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341" y="25694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5E-6 2.59259E-6 L 0.10976 0.69328 " pathEditMode="relative" rAng="0" ptsTypes="AA">
                                      <p:cBhvr>
                                        <p:cTn id="22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482" y="3465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Image 8">
            <a:extLst>
              <a:ext uri="{FF2B5EF4-FFF2-40B4-BE49-F238E27FC236}">
                <a16:creationId xmlns:a16="http://schemas.microsoft.com/office/drawing/2014/main" id="{2D865ABB-47F1-4F21-854E-17C42157377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5551"/>
            <a:ext cx="12192000" cy="6873551"/>
          </a:xfrm>
          <a:prstGeom prst="rect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B9C23CEC-D1A0-4A89-82BF-F151F2A41DD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6576" b="95692" l="8406" r="91594">
                        <a14:foregroundMark x1="22029" y1="21542" x2="8406" y2="73696"/>
                        <a14:foregroundMark x1="8406" y1="73696" x2="17681" y2="77098"/>
                        <a14:foregroundMark x1="21449" y1="21542" x2="40290" y2="11338"/>
                        <a14:foregroundMark x1="40290" y1="11338" x2="51014" y2="8163"/>
                        <a14:foregroundMark x1="51014" y1="8163" x2="72174" y2="15646"/>
                        <a14:foregroundMark x1="72174" y1="15646" x2="82899" y2="33107"/>
                        <a14:foregroundMark x1="82899" y1="33107" x2="87826" y2="61451"/>
                        <a14:foregroundMark x1="87826" y1="61451" x2="86087" y2="70068"/>
                        <a14:foregroundMark x1="86087" y1="70068" x2="91594" y2="75057"/>
                        <a14:foregroundMark x1="68406" y1="90703" x2="31594" y2="91837"/>
                        <a14:foregroundMark x1="49855" y1="95692" x2="49855" y2="95692"/>
                        <a14:foregroundMark x1="89275" y1="75737" x2="89275" y2="75737"/>
                        <a14:foregroundMark x1="91884" y1="59410" x2="91884" y2="59410"/>
                        <a14:foregroundMark x1="48406" y1="6576" x2="48406" y2="6576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47797" y="4387160"/>
            <a:ext cx="1192231" cy="1523984"/>
          </a:xfrm>
          <a:prstGeom prst="rect">
            <a:avLst/>
          </a:prstGeom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31118358-AEA5-44B8-9662-2376789EF14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56850" y="5558218"/>
            <a:ext cx="1974123" cy="938805"/>
          </a:xfrm>
          <a:prstGeom prst="rect">
            <a:avLst/>
          </a:prstGeom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53D57CB0-035C-4448-AC3A-20C1FE423677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9896" b="89063" l="4308" r="96308">
                        <a14:foregroundMark x1="4615" y1="40104" x2="10462" y2="41667"/>
                        <a14:foregroundMark x1="92923" y1="42708" x2="89231" y2="44271"/>
                        <a14:foregroundMark x1="94154" y1="31250" x2="92615" y2="31771"/>
                        <a14:foregroundMark x1="95077" y1="41667" x2="93231" y2="42188"/>
                        <a14:foregroundMark x1="95692" y1="57292" x2="93538" y2="57292"/>
                        <a14:foregroundMark x1="96308" y1="41667" x2="96308" y2="41667"/>
                        <a14:backgroundMark x1="82769" y1="41667" x2="82769" y2="41667"/>
                        <a14:backgroundMark x1="80615" y1="42188" x2="80615" y2="42188"/>
                        <a14:backgroundMark x1="76308" y1="51563" x2="76308" y2="51563"/>
                        <a14:backgroundMark x1="75692" y1="51563" x2="75692" y2="51563"/>
                        <a14:backgroundMark x1="94462" y1="32292" x2="94462" y2="32292"/>
                        <a14:backgroundMark x1="96615" y1="42708" x2="96615" y2="42708"/>
                        <a14:backgroundMark x1="95385" y1="58854" x2="95385" y2="58854"/>
                        <a14:backgroundMark x1="94769" y1="58333" x2="94769" y2="58333"/>
                        <a14:backgroundMark x1="26462" y1="43750" x2="26462" y2="4375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88144" y="5388564"/>
            <a:ext cx="726732" cy="429331"/>
          </a:xfrm>
          <a:prstGeom prst="rect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465ABE89-30B7-4BB4-9AA7-B95221B02B64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ackgroundRemoval t="6818" b="90000" l="10000" r="90000">
                        <a14:foregroundMark x1="30758" y1="8485" x2="38333" y2="6818"/>
                        <a14:foregroundMark x1="38333" y1="6818" x2="33788" y2="8636"/>
                        <a14:backgroundMark x1="69394" y1="61818" x2="69394" y2="61818"/>
                        <a14:backgroundMark x1="62121" y1="79545" x2="62121" y2="79545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15727" y="3685226"/>
            <a:ext cx="1872992" cy="1872992"/>
          </a:xfrm>
          <a:prstGeom prst="rect">
            <a:avLst/>
          </a:prstGeom>
        </p:spPr>
      </p:pic>
      <p:pic>
        <p:nvPicPr>
          <p:cNvPr id="2" name="Image 1" descr="Une image contenant dessin, table, jeu, lumière&#10;&#10;Description générée automatiquement">
            <a:extLst>
              <a:ext uri="{FF2B5EF4-FFF2-40B4-BE49-F238E27FC236}">
                <a16:creationId xmlns:a16="http://schemas.microsoft.com/office/drawing/2014/main" id="{50F750D8-D566-F60F-EEB4-880C2A0B3125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BEBA8EAE-BF5A-486C-A8C5-ECC9F3942E4B}">
                <a14:imgProps xmlns:a14="http://schemas.microsoft.com/office/drawing/2010/main">
                  <a14:imgLayer r:embed="rId11">
                    <a14:imgEffect>
                      <a14:backgroundRemoval t="1556" b="90000" l="6250" r="89803">
                        <a14:foregroundMark x1="49671" y1="6222" x2="41118" y2="17556"/>
                        <a14:foregroundMark x1="32237" y1="5333" x2="36184" y2="21111"/>
                        <a14:foregroundMark x1="27303" y1="1556" x2="27303" y2="1556"/>
                        <a14:foregroundMark x1="27632" y1="30000" x2="37171" y2="49333"/>
                        <a14:foregroundMark x1="47039" y1="14889" x2="50000" y2="23556"/>
                        <a14:foregroundMark x1="51316" y1="12222" x2="54934" y2="11333"/>
                        <a14:foregroundMark x1="6250" y1="52444" x2="9868" y2="78000"/>
                        <a14:foregroundMark x1="16776" y1="52444" x2="16776" y2="62222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21734" y="4877374"/>
            <a:ext cx="690675" cy="1022379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E45FC6AC-4D11-8D24-A464-59F446BA53A5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6073" y="2385589"/>
            <a:ext cx="707898" cy="667936"/>
          </a:xfrm>
          <a:prstGeom prst="rect">
            <a:avLst/>
          </a:prstGeom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E2792AB7-3EB8-C1E2-36AE-FED483C7213E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BEBA8EAE-BF5A-486C-A8C5-ECC9F3942E4B}">
                <a14:imgProps xmlns:a14="http://schemas.microsoft.com/office/drawing/2010/main">
                  <a14:imgLayer r:embed="rId14">
                    <a14:imgEffect>
                      <a14:backgroundRemoval t="3418" b="98828" l="9915" r="99787">
                        <a14:foregroundMark x1="68870" y1="14160" x2="68870" y2="14160"/>
                        <a14:foregroundMark x1="67591" y1="13379" x2="67591" y2="13379"/>
                        <a14:foregroundMark x1="67484" y1="13379" x2="67484" y2="13379"/>
                        <a14:foregroundMark x1="67484" y1="13379" x2="67484" y2="13379"/>
                        <a14:foregroundMark x1="67271" y1="12793" x2="67271" y2="12793"/>
                        <a14:foregroundMark x1="65458" y1="10059" x2="65458" y2="10059"/>
                        <a14:foregroundMark x1="65245" y1="10059" x2="65245" y2="10059"/>
                        <a14:foregroundMark x1="65245" y1="10059" x2="65245" y2="10059"/>
                        <a14:foregroundMark x1="65245" y1="9863" x2="64606" y2="9668"/>
                        <a14:foregroundMark x1="62900" y1="7617" x2="62900" y2="7617"/>
                        <a14:foregroundMark x1="62367" y1="6934" x2="62367" y2="6934"/>
                        <a14:foregroundMark x1="61727" y1="6055" x2="61727" y2="6055"/>
                        <a14:foregroundMark x1="58422" y1="3418" x2="58422" y2="3418"/>
                        <a14:foregroundMark x1="58422" y1="3418" x2="58422" y2="3418"/>
                        <a14:foregroundMark x1="64606" y1="11035" x2="66205" y2="12695"/>
                        <a14:foregroundMark x1="69190" y1="16309" x2="70896" y2="19434"/>
                        <a14:foregroundMark x1="71002" y1="20410" x2="73028" y2="25195"/>
                        <a14:foregroundMark x1="73134" y1="25977" x2="75480" y2="34570"/>
                        <a14:foregroundMark x1="75480" y1="34570" x2="75480" y2="34570"/>
                        <a14:foregroundMark x1="75480" y1="34570" x2="75480" y2="34570"/>
                        <a14:foregroundMark x1="75480" y1="34570" x2="77825" y2="33398"/>
                        <a14:foregroundMark x1="81237" y1="30078" x2="82836" y2="28809"/>
                        <a14:foregroundMark x1="85394" y1="25879" x2="85394" y2="25879"/>
                        <a14:foregroundMark x1="86141" y1="24512" x2="86247" y2="23730"/>
                        <a14:foregroundMark x1="86887" y1="20117" x2="86887" y2="20117"/>
                        <a14:foregroundMark x1="86887" y1="20117" x2="85608" y2="20703"/>
                        <a14:foregroundMark x1="83475" y1="23730" x2="82836" y2="24707"/>
                        <a14:foregroundMark x1="82836" y1="24707" x2="82836" y2="24707"/>
                        <a14:foregroundMark x1="76013" y1="27832" x2="72281" y2="29102"/>
                        <a14:foregroundMark x1="63859" y1="29102" x2="63859" y2="30078"/>
                        <a14:foregroundMark x1="67058" y1="30078" x2="68870" y2="30078"/>
                        <a14:foregroundMark x1="73348" y1="30469" x2="79318" y2="33203"/>
                        <a14:foregroundMark x1="81983" y1="33594" x2="85075" y2="33789"/>
                        <a14:foregroundMark x1="86887" y1="33789" x2="88273" y2="34375"/>
                        <a14:foregroundMark x1="90618" y1="34375" x2="92751" y2="35742"/>
                        <a14:foregroundMark x1="92751" y1="35742" x2="92751" y2="35742"/>
                        <a14:foregroundMark x1="93497" y1="34375" x2="93497" y2="33203"/>
                        <a14:foregroundMark x1="91684" y1="29102" x2="91684" y2="29102"/>
                        <a14:foregroundMark x1="91684" y1="29102" x2="91684" y2="29102"/>
                        <a14:foregroundMark x1="89872" y1="27344" x2="86887" y2="33594"/>
                        <a14:foregroundMark x1="86674" y1="33789" x2="86887" y2="34277"/>
                        <a14:foregroundMark x1="88060" y1="35059" x2="89552" y2="37695"/>
                        <a14:foregroundMark x1="89552" y1="37695" x2="89552" y2="37695"/>
                        <a14:foregroundMark x1="91684" y1="34375" x2="91684" y2="34375"/>
                        <a14:foregroundMark x1="91684" y1="33789" x2="91684" y2="33789"/>
                        <a14:foregroundMark x1="92004" y1="32617" x2="90832" y2="33594"/>
                        <a14:foregroundMark x1="89552" y1="35352" x2="89019" y2="36523"/>
                        <a14:foregroundMark x1="88060" y1="37402" x2="86994" y2="39160"/>
                        <a14:foregroundMark x1="90405" y1="39355" x2="93817" y2="39355"/>
                        <a14:foregroundMark x1="94563" y1="38965" x2="94563" y2="38965"/>
                        <a14:foregroundMark x1="94243" y1="38965" x2="93710" y2="38965"/>
                        <a14:foregroundMark x1="93284" y1="38965" x2="93284" y2="38965"/>
                        <a14:foregroundMark x1="95629" y1="35254" x2="95629" y2="35254"/>
                        <a14:foregroundMark x1="95629" y1="34863" x2="95629" y2="34863"/>
                        <a14:foregroundMark x1="95629" y1="33887" x2="95629" y2="33887"/>
                        <a14:foregroundMark x1="95629" y1="31445" x2="95629" y2="31445"/>
                        <a14:foregroundMark x1="96162" y1="31445" x2="96908" y2="32617"/>
                        <a14:foregroundMark x1="96908" y1="33105" x2="96908" y2="33789"/>
                        <a14:foregroundMark x1="96908" y1="34766" x2="96908" y2="35742"/>
                        <a14:foregroundMark x1="97228" y1="33398" x2="97228" y2="33398"/>
                        <a14:foregroundMark x1="98827" y1="32910" x2="98827" y2="32910"/>
                        <a14:foregroundMark x1="98827" y1="33105" x2="97974" y2="33789"/>
                        <a14:foregroundMark x1="94883" y1="35352" x2="94350" y2="35840"/>
                        <a14:foregroundMark x1="94776" y1="28809" x2="94776" y2="28809"/>
                        <a14:foregroundMark x1="95096" y1="28809" x2="95842" y2="30469"/>
                        <a14:foregroundMark x1="96695" y1="32617" x2="96695" y2="33789"/>
                        <a14:foregroundMark x1="96695" y1="34277" x2="96695" y2="34277"/>
                        <a14:foregroundMark x1="96588" y1="34570" x2="96588" y2="34570"/>
                        <a14:foregroundMark x1="96588" y1="31445" x2="96588" y2="31445"/>
                        <a14:foregroundMark x1="96375" y1="30273" x2="96375" y2="30273"/>
                        <a14:foregroundMark x1="96588" y1="32227" x2="96588" y2="33203"/>
                        <a14:foregroundMark x1="96588" y1="35352" x2="96695" y2="36523"/>
                        <a14:foregroundMark x1="97122" y1="34570" x2="97122" y2="34570"/>
                        <a14:foregroundMark x1="97228" y1="32422" x2="97228" y2="32422"/>
                        <a14:foregroundMark x1="97441" y1="31445" x2="97441" y2="31445"/>
                        <a14:foregroundMark x1="97441" y1="31250" x2="97441" y2="31250"/>
                        <a14:foregroundMark x1="98507" y1="33398" x2="98827" y2="33887"/>
                        <a14:foregroundMark x1="98827" y1="34082" x2="98827" y2="34082"/>
                        <a14:foregroundMark x1="97974" y1="31445" x2="97974" y2="31445"/>
                        <a14:foregroundMark x1="96162" y1="28613" x2="96162" y2="28613"/>
                        <a14:foregroundMark x1="96162" y1="28613" x2="95096" y2="29297"/>
                        <a14:foregroundMark x1="94883" y1="31738" x2="94883" y2="33398"/>
                        <a14:foregroundMark x1="94883" y1="33398" x2="95309" y2="35352"/>
                        <a14:foregroundMark x1="95416" y1="35352" x2="95416" y2="35352"/>
                        <a14:foregroundMark x1="95629" y1="32715" x2="96162" y2="31641"/>
                        <a14:foregroundMark x1="96695" y1="28809" x2="96695" y2="28809"/>
                        <a14:foregroundMark x1="96695" y1="30469" x2="96695" y2="31250"/>
                        <a14:foregroundMark x1="96695" y1="31934" x2="97441" y2="33594"/>
                        <a14:foregroundMark x1="97974" y1="34277" x2="98294" y2="35059"/>
                        <a14:foregroundMark x1="98827" y1="35059" x2="99787" y2="35059"/>
                        <a14:foregroundMark x1="99787" y1="34375" x2="99787" y2="34375"/>
                        <a14:foregroundMark x1="98827" y1="33203" x2="98827" y2="33203"/>
                        <a14:foregroundMark x1="98827" y1="33203" x2="98827" y2="33203"/>
                        <a14:foregroundMark x1="98507" y1="32910" x2="97974" y2="32910"/>
                        <a14:foregroundMark x1="97441" y1="32227" x2="97441" y2="32227"/>
                        <a14:foregroundMark x1="96908" y1="31445" x2="96908" y2="31445"/>
                        <a14:foregroundMark x1="96908" y1="29590" x2="96908" y2="29590"/>
                        <a14:foregroundMark x1="96375" y1="29590" x2="94776" y2="32715"/>
                        <a14:foregroundMark x1="94776" y1="32715" x2="94563" y2="34766"/>
                        <a14:foregroundMark x1="94563" y1="34766" x2="94776" y2="36523"/>
                        <a14:foregroundMark x1="98294" y1="32910" x2="98294" y2="32910"/>
                        <a14:foregroundMark x1="98507" y1="33105" x2="98507" y2="33105"/>
                        <a14:foregroundMark x1="98507" y1="31641" x2="98507" y2="31641"/>
                        <a14:foregroundMark x1="99254" y1="32910" x2="99254" y2="32910"/>
                        <a14:foregroundMark x1="99787" y1="33203" x2="99787" y2="33203"/>
                        <a14:foregroundMark x1="86141" y1="13477" x2="86141" y2="13477"/>
                        <a14:foregroundMark x1="85928" y1="13477" x2="85394" y2="13477"/>
                        <a14:foregroundMark x1="79638" y1="11719" x2="79638" y2="11719"/>
                        <a14:foregroundMark x1="81983" y1="13867" x2="82836" y2="14844"/>
                        <a14:foregroundMark x1="85394" y1="14844" x2="85394" y2="14844"/>
                        <a14:foregroundMark x1="85714" y1="13672" x2="85714" y2="13672"/>
                        <a14:foregroundMark x1="82303" y1="12988" x2="81450" y2="13379"/>
                        <a14:foregroundMark x1="80704" y1="13379" x2="80704" y2="13379"/>
                        <a14:foregroundMark x1="79424" y1="13672" x2="78358" y2="13672"/>
                        <a14:foregroundMark x1="77825" y1="12988" x2="77825" y2="12988"/>
                        <a14:foregroundMark x1="79638" y1="12305" x2="81130" y2="12500"/>
                        <a14:foregroundMark x1="81663" y1="12500" x2="81663" y2="12500"/>
                        <a14:foregroundMark x1="82303" y1="13379" x2="84009" y2="14160"/>
                        <a14:foregroundMark x1="85075" y1="14453" x2="85608" y2="14844"/>
                        <a14:foregroundMark x1="86674" y1="15137" x2="87420" y2="15332"/>
                        <a14:foregroundMark x1="86141" y1="15332" x2="85394" y2="15332"/>
                        <a14:foregroundMark x1="84648" y1="13867" x2="83795" y2="12695"/>
                        <a14:foregroundMark x1="81663" y1="10742" x2="80384" y2="10742"/>
                        <a14:foregroundMark x1="80384" y1="12695" x2="80384" y2="12695"/>
                        <a14:foregroundMark x1="80171" y1="12695" x2="79424" y2="13379"/>
                        <a14:foregroundMark x1="79318" y1="13672" x2="79318" y2="13672"/>
                        <a14:foregroundMark x1="79318" y1="13965" x2="79957" y2="13965"/>
                        <a14:foregroundMark x1="81130" y1="13867" x2="83262" y2="13672"/>
                        <a14:foregroundMark x1="84328" y1="13184" x2="84861" y2="12988"/>
                        <a14:foregroundMark x1="84861" y1="12988" x2="85608" y2="13965"/>
                        <a14:foregroundMark x1="85608" y1="14160" x2="85714" y2="15332"/>
                        <a14:foregroundMark x1="86141" y1="15820" x2="86247" y2="16504"/>
                        <a14:foregroundMark x1="86461" y1="16504" x2="86461" y2="16504"/>
                        <a14:foregroundMark x1="87207" y1="16309" x2="87207" y2="16309"/>
                        <a14:foregroundMark x1="86674" y1="14453" x2="86674" y2="14453"/>
                        <a14:foregroundMark x1="86674" y1="14453" x2="86674" y2="14453"/>
                        <a14:foregroundMark x1="86674" y1="14355" x2="86674" y2="14355"/>
                        <a14:foregroundMark x1="85394" y1="13379" x2="85394" y2="13379"/>
                        <a14:foregroundMark x1="85394" y1="13379" x2="85394" y2="13379"/>
                        <a14:foregroundMark x1="83582" y1="12695" x2="83582" y2="12695"/>
                        <a14:foregroundMark x1="82836" y1="12695" x2="82836" y2="12695"/>
                        <a14:foregroundMark x1="81983" y1="12695" x2="81983" y2="12695"/>
                        <a14:foregroundMark x1="67804" y1="13867" x2="67804" y2="13867"/>
                        <a14:foregroundMark x1="67484" y1="13965" x2="66205" y2="15137"/>
                        <a14:foregroundMark x1="66205" y1="16113" x2="66205" y2="16797"/>
                        <a14:foregroundMark x1="66738" y1="16602" x2="66738" y2="16602"/>
                        <a14:foregroundMark x1="66738" y1="14453" x2="66738" y2="14453"/>
                        <a14:foregroundMark x1="67591" y1="13672" x2="68124" y2="13477"/>
                        <a14:foregroundMark x1="69190" y1="12988" x2="70682" y2="12988"/>
                        <a14:foregroundMark x1="71215" y1="12988" x2="71215" y2="12988"/>
                        <a14:foregroundMark x1="71535" y1="12988" x2="72281" y2="13672"/>
                        <a14:foregroundMark x1="73028" y1="13672" x2="73348" y2="14160"/>
                        <a14:foregroundMark x1="73667" y1="14648" x2="74307" y2="15137"/>
                        <a14:foregroundMark x1="74627" y1="15137" x2="74627" y2="15137"/>
                        <a14:foregroundMark x1="74840" y1="15332" x2="74840" y2="15332"/>
                        <a14:foregroundMark x1="74094" y1="12695" x2="74094" y2="12695"/>
                        <a14:foregroundMark x1="74094" y1="12695" x2="74094" y2="12695"/>
                        <a14:foregroundMark x1="22708" y1="92480" x2="22708" y2="92480"/>
                        <a14:foregroundMark x1="22708" y1="95996" x2="22708" y2="95996"/>
                        <a14:foregroundMark x1="22708" y1="93848" x2="22708" y2="93848"/>
                        <a14:foregroundMark x1="22175" y1="92188" x2="22175" y2="92188"/>
                        <a14:foregroundMark x1="22175" y1="91992" x2="22175" y2="91992"/>
                        <a14:foregroundMark x1="23454" y1="96094" x2="23454" y2="96094"/>
                        <a14:foregroundMark x1="23454" y1="96094" x2="23241" y2="94629"/>
                        <a14:foregroundMark x1="22495" y1="91211" x2="22495" y2="91211"/>
                        <a14:foregroundMark x1="22281" y1="91016" x2="22281" y2="91016"/>
                        <a14:foregroundMark x1="32409" y1="90820" x2="32409" y2="90820"/>
                        <a14:foregroundMark x1="32409" y1="92969" x2="32409" y2="92969"/>
                        <a14:foregroundMark x1="31983" y1="92383" x2="31983" y2="92383"/>
                        <a14:foregroundMark x1="31130" y1="91016" x2="31130" y2="91016"/>
                        <a14:foregroundMark x1="31130" y1="91016" x2="31130" y2="91016"/>
                        <a14:foregroundMark x1="30917" y1="91699" x2="30917" y2="92871"/>
                        <a14:foregroundMark x1="30917" y1="92871" x2="30917" y2="92871"/>
                        <a14:foregroundMark x1="31343" y1="92871" x2="32409" y2="92871"/>
                        <a14:foregroundMark x1="32942" y1="92480" x2="32942" y2="92480"/>
                        <a14:foregroundMark x1="35394" y1="92480" x2="35394" y2="92480"/>
                        <a14:foregroundMark x1="47655" y1="95313" x2="47655" y2="95313"/>
                        <a14:foregroundMark x1="47974" y1="96484" x2="47655" y2="97168"/>
                        <a14:foregroundMark x1="47122" y1="97168" x2="46375" y2="97168"/>
                        <a14:foregroundMark x1="45309" y1="95996" x2="45309" y2="95996"/>
                        <a14:foregroundMark x1="50000" y1="95801" x2="50000" y2="95801"/>
                        <a14:foregroundMark x1="49254" y1="95117" x2="49254" y2="95117"/>
                        <a14:foregroundMark x1="47974" y1="93652" x2="47441" y2="93652"/>
                        <a14:foregroundMark x1="46588" y1="93359" x2="46588" y2="92383"/>
                        <a14:foregroundMark x1="46588" y1="91016" x2="46588" y2="91016"/>
                        <a14:foregroundMark x1="46588" y1="91016" x2="46588" y2="91016"/>
                        <a14:foregroundMark x1="47441" y1="93652" x2="47441" y2="93652"/>
                        <a14:foregroundMark x1="47441" y1="94141" x2="47441" y2="94141"/>
                        <a14:foregroundMark x1="47441" y1="94141" x2="47441" y2="94141"/>
                        <a14:foregroundMark x1="57143" y1="95508" x2="57143" y2="95508"/>
                        <a14:foregroundMark x1="57356" y1="95508" x2="58102" y2="95313"/>
                        <a14:foregroundMark x1="58422" y1="95117" x2="59168" y2="94629"/>
                        <a14:foregroundMark x1="59915" y1="94629" x2="60768" y2="95117"/>
                        <a14:foregroundMark x1="60981" y1="95117" x2="60981" y2="95117"/>
                        <a14:foregroundMark x1="60981" y1="95117" x2="60981" y2="95117"/>
                        <a14:foregroundMark x1="59701" y1="94531" x2="59701" y2="94531"/>
                        <a14:foregroundMark x1="58635" y1="92871" x2="58635" y2="92871"/>
                        <a14:foregroundMark x1="58316" y1="91992" x2="58316" y2="91992"/>
                        <a14:foregroundMark x1="57889" y1="91504" x2="57889" y2="91504"/>
                        <a14:foregroundMark x1="57676" y1="91211" x2="57676" y2="91211"/>
                        <a14:foregroundMark x1="58422" y1="94336" x2="58422" y2="94336"/>
                        <a14:foregroundMark x1="47655" y1="95605" x2="47655" y2="95605"/>
                        <a14:foregroundMark x1="47335" y1="97168" x2="47335" y2="97168"/>
                        <a14:foregroundMark x1="50000" y1="95313" x2="50000" y2="95313"/>
                        <a14:foregroundMark x1="46588" y1="97266" x2="46588" y2="97266"/>
                        <a14:foregroundMark x1="58422" y1="97168" x2="58422" y2="97168"/>
                        <a14:foregroundMark x1="61301" y1="96973" x2="61301" y2="96973"/>
                        <a14:foregroundMark x1="60235" y1="97461" x2="60235" y2="97461"/>
                        <a14:foregroundMark x1="57889" y1="96777" x2="57889" y2="96777"/>
                        <a14:foregroundMark x1="60554" y1="97754" x2="60554" y2="97754"/>
                        <a14:foregroundMark x1="61727" y1="97656" x2="61727" y2="97656"/>
                        <a14:foregroundMark x1="85075" y1="8789" x2="85075" y2="8789"/>
                        <a14:foregroundMark x1="83689" y1="7617" x2="83689" y2="7617"/>
                        <a14:foregroundMark x1="52665" y1="61523" x2="52665" y2="61523"/>
                        <a14:foregroundMark x1="52665" y1="61914" x2="52665" y2="61914"/>
                        <a14:foregroundMark x1="52452" y1="62305" x2="52452" y2="62305"/>
                        <a14:foregroundMark x1="52452" y1="61719" x2="52452" y2="61719"/>
                        <a14:foregroundMark x1="52878" y1="61426" x2="52878" y2="61426"/>
                        <a14:foregroundMark x1="53198" y1="60547" x2="53198" y2="60547"/>
                        <a14:foregroundMark x1="53198" y1="59961" x2="53198" y2="59961"/>
                        <a14:foregroundMark x1="53731" y1="60254" x2="53731" y2="60254"/>
                        <a14:foregroundMark x1="52985" y1="60938" x2="52985" y2="60938"/>
                        <a14:foregroundMark x1="52559" y1="61426" x2="52452" y2="62012"/>
                        <a14:foregroundMark x1="52452" y1="62012" x2="52452" y2="62012"/>
                        <a14:foregroundMark x1="52665" y1="62012" x2="52665" y2="62012"/>
                        <a14:foregroundMark x1="52665" y1="61133" x2="52665" y2="61133"/>
                        <a14:foregroundMark x1="53305" y1="59668" x2="53305" y2="59668"/>
                        <a14:foregroundMark x1="13326" y1="61719" x2="13326" y2="61719"/>
                        <a14:foregroundMark x1="13220" y1="61719" x2="13220" y2="61719"/>
                        <a14:foregroundMark x1="13220" y1="61719" x2="13220" y2="61719"/>
                        <a14:foregroundMark x1="16844" y1="57813" x2="16844" y2="57813"/>
                        <a14:foregroundMark x1="16525" y1="57813" x2="16525" y2="57813"/>
                        <a14:foregroundMark x1="27505" y1="92969" x2="27505" y2="92969"/>
                        <a14:foregroundMark x1="27505" y1="92871" x2="27505" y2="92871"/>
                        <a14:foregroundMark x1="27399" y1="92578" x2="27399" y2="92578"/>
                        <a14:foregroundMark x1="27399" y1="92871" x2="27399" y2="92871"/>
                        <a14:foregroundMark x1="49360" y1="98828" x2="49360" y2="98828"/>
                        <a14:foregroundMark x1="47974" y1="98438" x2="47974" y2="98438"/>
                        <a14:backgroundMark x1="52452" y1="62012" x2="52452" y2="62012"/>
                        <a14:backgroundMark x1="52452" y1="62305" x2="52452" y2="62305"/>
                        <a14:backgroundMark x1="52452" y1="62402" x2="52452" y2="62988"/>
                        <a14:backgroundMark x1="52452" y1="62988" x2="52452" y2="62988"/>
                        <a14:backgroundMark x1="52452" y1="62793" x2="52452" y2="62793"/>
                        <a14:backgroundMark x1="53198" y1="61230" x2="53198" y2="61230"/>
                        <a14:backgroundMark x1="53092" y1="60645" x2="53092" y2="60645"/>
                        <a14:backgroundMark x1="52559" y1="61816" x2="52559" y2="61816"/>
                        <a14:backgroundMark x1="52985" y1="61230" x2="52985" y2="61230"/>
                        <a14:backgroundMark x1="52985" y1="60938" x2="52985" y2="60938"/>
                        <a14:backgroundMark x1="52985" y1="60645" x2="52985" y2="60645"/>
                        <a14:backgroundMark x1="53305" y1="59961" x2="53305" y2="59961"/>
                        <a14:backgroundMark x1="52985" y1="60254" x2="52985" y2="60254"/>
                        <a14:backgroundMark x1="52772" y1="61621" x2="52772" y2="61621"/>
                        <a14:backgroundMark x1="52559" y1="61523" x2="52559" y2="61523"/>
                        <a14:backgroundMark x1="53305" y1="59863" x2="53305" y2="59863"/>
                        <a14:backgroundMark x1="53412" y1="59277" x2="53412" y2="59277"/>
                        <a14:backgroundMark x1="53412" y1="59668" x2="53412" y2="59668"/>
                        <a14:backgroundMark x1="52665" y1="62109" x2="52665" y2="62109"/>
                        <a14:backgroundMark x1="52665" y1="62109" x2="52665" y2="62109"/>
                        <a14:backgroundMark x1="52345" y1="61816" x2="52345" y2="61816"/>
                        <a14:backgroundMark x1="52665" y1="61230" x2="52665" y2="61230"/>
                        <a14:backgroundMark x1="52772" y1="61426" x2="52772" y2="61426"/>
                        <a14:backgroundMark x1="53092" y1="59961" x2="53092" y2="59961"/>
                        <a14:backgroundMark x1="53092" y1="60547" x2="53092" y2="60547"/>
                        <a14:backgroundMark x1="53198" y1="59570" x2="53198" y2="59570"/>
                        <a14:backgroundMark x1="53518" y1="58691" x2="53518" y2="58691"/>
                        <a14:backgroundMark x1="53731" y1="58301" x2="53731" y2="58301"/>
                        <a14:backgroundMark x1="27399" y1="92676" x2="27399" y2="92676"/>
                        <a14:backgroundMark x1="27399" y1="92578" x2="27399" y2="92578"/>
                        <a14:backgroundMark x1="27612" y1="93066" x2="27612" y2="93066"/>
                        <a14:backgroundMark x1="27505" y1="92969" x2="27505" y2="92969"/>
                        <a14:backgroundMark x1="16631" y1="58203" x2="16631" y2="58203"/>
                        <a14:backgroundMark x1="16631" y1="57715" x2="16631" y2="57715"/>
                        <a14:backgroundMark x1="16525" y1="57910" x2="16525" y2="57910"/>
                        <a14:backgroundMark x1="13113" y1="61523" x2="13113" y2="61523"/>
                        <a14:backgroundMark x1="13220" y1="61719" x2="13220" y2="61719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37673" y="4802281"/>
            <a:ext cx="1892235" cy="2013107"/>
          </a:xfrm>
          <a:prstGeom prst="rect">
            <a:avLst/>
          </a:prstGeom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B499C8ED-E8BF-591E-87E1-9D3302A453F5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BEBA8EAE-BF5A-486C-A8C5-ECC9F3942E4B}">
                <a14:imgProps xmlns:a14="http://schemas.microsoft.com/office/drawing/2010/main">
                  <a14:imgLayer r:embed="rId14">
                    <a14:imgEffect>
                      <a14:backgroundRemoval t="3418" b="98828" l="9915" r="99787">
                        <a14:foregroundMark x1="68870" y1="14160" x2="68870" y2="14160"/>
                        <a14:foregroundMark x1="67591" y1="13379" x2="67591" y2="13379"/>
                        <a14:foregroundMark x1="67484" y1="13379" x2="67484" y2="13379"/>
                        <a14:foregroundMark x1="67484" y1="13379" x2="67484" y2="13379"/>
                        <a14:foregroundMark x1="67271" y1="12793" x2="67271" y2="12793"/>
                        <a14:foregroundMark x1="65458" y1="10059" x2="65458" y2="10059"/>
                        <a14:foregroundMark x1="65245" y1="10059" x2="65245" y2="10059"/>
                        <a14:foregroundMark x1="65245" y1="10059" x2="65245" y2="10059"/>
                        <a14:foregroundMark x1="65245" y1="9863" x2="64606" y2="9668"/>
                        <a14:foregroundMark x1="62900" y1="7617" x2="62900" y2="7617"/>
                        <a14:foregroundMark x1="62367" y1="6934" x2="62367" y2="6934"/>
                        <a14:foregroundMark x1="61727" y1="6055" x2="61727" y2="6055"/>
                        <a14:foregroundMark x1="58422" y1="3418" x2="58422" y2="3418"/>
                        <a14:foregroundMark x1="58422" y1="3418" x2="58422" y2="3418"/>
                        <a14:foregroundMark x1="64606" y1="11035" x2="66205" y2="12695"/>
                        <a14:foregroundMark x1="69190" y1="16309" x2="70896" y2="19434"/>
                        <a14:foregroundMark x1="71002" y1="20410" x2="73028" y2="25195"/>
                        <a14:foregroundMark x1="73134" y1="25977" x2="75480" y2="34570"/>
                        <a14:foregroundMark x1="75480" y1="34570" x2="75480" y2="34570"/>
                        <a14:foregroundMark x1="75480" y1="34570" x2="75480" y2="34570"/>
                        <a14:foregroundMark x1="75480" y1="34570" x2="77825" y2="33398"/>
                        <a14:foregroundMark x1="81237" y1="30078" x2="82836" y2="28809"/>
                        <a14:foregroundMark x1="85394" y1="25879" x2="85394" y2="25879"/>
                        <a14:foregroundMark x1="86141" y1="24512" x2="86247" y2="23730"/>
                        <a14:foregroundMark x1="86887" y1="20117" x2="86887" y2="20117"/>
                        <a14:foregroundMark x1="86887" y1="20117" x2="85608" y2="20703"/>
                        <a14:foregroundMark x1="83475" y1="23730" x2="82836" y2="24707"/>
                        <a14:foregroundMark x1="82836" y1="24707" x2="82836" y2="24707"/>
                        <a14:foregroundMark x1="76013" y1="27832" x2="72281" y2="29102"/>
                        <a14:foregroundMark x1="63859" y1="29102" x2="63859" y2="30078"/>
                        <a14:foregroundMark x1="67058" y1="30078" x2="68870" y2="30078"/>
                        <a14:foregroundMark x1="73348" y1="30469" x2="79318" y2="33203"/>
                        <a14:foregroundMark x1="81983" y1="33594" x2="85075" y2="33789"/>
                        <a14:foregroundMark x1="86887" y1="33789" x2="88273" y2="34375"/>
                        <a14:foregroundMark x1="90618" y1="34375" x2="92751" y2="35742"/>
                        <a14:foregroundMark x1="92751" y1="35742" x2="92751" y2="35742"/>
                        <a14:foregroundMark x1="93497" y1="34375" x2="93497" y2="33203"/>
                        <a14:foregroundMark x1="91684" y1="29102" x2="91684" y2="29102"/>
                        <a14:foregroundMark x1="91684" y1="29102" x2="91684" y2="29102"/>
                        <a14:foregroundMark x1="89872" y1="27344" x2="86887" y2="33594"/>
                        <a14:foregroundMark x1="86674" y1="33789" x2="86887" y2="34277"/>
                        <a14:foregroundMark x1="88060" y1="35059" x2="89552" y2="37695"/>
                        <a14:foregroundMark x1="89552" y1="37695" x2="89552" y2="37695"/>
                        <a14:foregroundMark x1="91684" y1="34375" x2="91684" y2="34375"/>
                        <a14:foregroundMark x1="91684" y1="33789" x2="91684" y2="33789"/>
                        <a14:foregroundMark x1="92004" y1="32617" x2="90832" y2="33594"/>
                        <a14:foregroundMark x1="89552" y1="35352" x2="89019" y2="36523"/>
                        <a14:foregroundMark x1="88060" y1="37402" x2="86994" y2="39160"/>
                        <a14:foregroundMark x1="90405" y1="39355" x2="93817" y2="39355"/>
                        <a14:foregroundMark x1="94563" y1="38965" x2="94563" y2="38965"/>
                        <a14:foregroundMark x1="94243" y1="38965" x2="93710" y2="38965"/>
                        <a14:foregroundMark x1="93284" y1="38965" x2="93284" y2="38965"/>
                        <a14:foregroundMark x1="95629" y1="35254" x2="95629" y2="35254"/>
                        <a14:foregroundMark x1="95629" y1="34863" x2="95629" y2="34863"/>
                        <a14:foregroundMark x1="95629" y1="33887" x2="95629" y2="33887"/>
                        <a14:foregroundMark x1="95629" y1="31445" x2="95629" y2="31445"/>
                        <a14:foregroundMark x1="96162" y1="31445" x2="96908" y2="32617"/>
                        <a14:foregroundMark x1="96908" y1="33105" x2="96908" y2="33789"/>
                        <a14:foregroundMark x1="96908" y1="34766" x2="96908" y2="35742"/>
                        <a14:foregroundMark x1="97228" y1="33398" x2="97228" y2="33398"/>
                        <a14:foregroundMark x1="98827" y1="32910" x2="98827" y2="32910"/>
                        <a14:foregroundMark x1="98827" y1="33105" x2="97974" y2="33789"/>
                        <a14:foregroundMark x1="94883" y1="35352" x2="94350" y2="35840"/>
                        <a14:foregroundMark x1="94776" y1="28809" x2="94776" y2="28809"/>
                        <a14:foregroundMark x1="95096" y1="28809" x2="95842" y2="30469"/>
                        <a14:foregroundMark x1="96695" y1="32617" x2="96695" y2="33789"/>
                        <a14:foregroundMark x1="96695" y1="34277" x2="96695" y2="34277"/>
                        <a14:foregroundMark x1="96588" y1="34570" x2="96588" y2="34570"/>
                        <a14:foregroundMark x1="96588" y1="31445" x2="96588" y2="31445"/>
                        <a14:foregroundMark x1="96375" y1="30273" x2="96375" y2="30273"/>
                        <a14:foregroundMark x1="96588" y1="32227" x2="96588" y2="33203"/>
                        <a14:foregroundMark x1="96588" y1="35352" x2="96695" y2="36523"/>
                        <a14:foregroundMark x1="97122" y1="34570" x2="97122" y2="34570"/>
                        <a14:foregroundMark x1="97228" y1="32422" x2="97228" y2="32422"/>
                        <a14:foregroundMark x1="97441" y1="31445" x2="97441" y2="31445"/>
                        <a14:foregroundMark x1="97441" y1="31250" x2="97441" y2="31250"/>
                        <a14:foregroundMark x1="98507" y1="33398" x2="98827" y2="33887"/>
                        <a14:foregroundMark x1="98827" y1="34082" x2="98827" y2="34082"/>
                        <a14:foregroundMark x1="97974" y1="31445" x2="97974" y2="31445"/>
                        <a14:foregroundMark x1="96162" y1="28613" x2="96162" y2="28613"/>
                        <a14:foregroundMark x1="96162" y1="28613" x2="95096" y2="29297"/>
                        <a14:foregroundMark x1="94883" y1="31738" x2="94883" y2="33398"/>
                        <a14:foregroundMark x1="94883" y1="33398" x2="95309" y2="35352"/>
                        <a14:foregroundMark x1="95416" y1="35352" x2="95416" y2="35352"/>
                        <a14:foregroundMark x1="95629" y1="32715" x2="96162" y2="31641"/>
                        <a14:foregroundMark x1="96695" y1="28809" x2="96695" y2="28809"/>
                        <a14:foregroundMark x1="96695" y1="30469" x2="96695" y2="31250"/>
                        <a14:foregroundMark x1="96695" y1="31934" x2="97441" y2="33594"/>
                        <a14:foregroundMark x1="97974" y1="34277" x2="98294" y2="35059"/>
                        <a14:foregroundMark x1="98827" y1="35059" x2="99787" y2="35059"/>
                        <a14:foregroundMark x1="99787" y1="34375" x2="99787" y2="34375"/>
                        <a14:foregroundMark x1="98827" y1="33203" x2="98827" y2="33203"/>
                        <a14:foregroundMark x1="98827" y1="33203" x2="98827" y2="33203"/>
                        <a14:foregroundMark x1="98507" y1="32910" x2="97974" y2="32910"/>
                        <a14:foregroundMark x1="97441" y1="32227" x2="97441" y2="32227"/>
                        <a14:foregroundMark x1="96908" y1="31445" x2="96908" y2="31445"/>
                        <a14:foregroundMark x1="96908" y1="29590" x2="96908" y2="29590"/>
                        <a14:foregroundMark x1="96375" y1="29590" x2="94776" y2="32715"/>
                        <a14:foregroundMark x1="94776" y1="32715" x2="94563" y2="34766"/>
                        <a14:foregroundMark x1="94563" y1="34766" x2="94776" y2="36523"/>
                        <a14:foregroundMark x1="98294" y1="32910" x2="98294" y2="32910"/>
                        <a14:foregroundMark x1="98507" y1="33105" x2="98507" y2="33105"/>
                        <a14:foregroundMark x1="98507" y1="31641" x2="98507" y2="31641"/>
                        <a14:foregroundMark x1="99254" y1="32910" x2="99254" y2="32910"/>
                        <a14:foregroundMark x1="99787" y1="33203" x2="99787" y2="33203"/>
                        <a14:foregroundMark x1="86141" y1="13477" x2="86141" y2="13477"/>
                        <a14:foregroundMark x1="85928" y1="13477" x2="85394" y2="13477"/>
                        <a14:foregroundMark x1="79638" y1="11719" x2="79638" y2="11719"/>
                        <a14:foregroundMark x1="81983" y1="13867" x2="82836" y2="14844"/>
                        <a14:foregroundMark x1="85394" y1="14844" x2="85394" y2="14844"/>
                        <a14:foregroundMark x1="85714" y1="13672" x2="85714" y2="13672"/>
                        <a14:foregroundMark x1="82303" y1="12988" x2="81450" y2="13379"/>
                        <a14:foregroundMark x1="80704" y1="13379" x2="80704" y2="13379"/>
                        <a14:foregroundMark x1="79424" y1="13672" x2="78358" y2="13672"/>
                        <a14:foregroundMark x1="77825" y1="12988" x2="77825" y2="12988"/>
                        <a14:foregroundMark x1="79638" y1="12305" x2="81130" y2="12500"/>
                        <a14:foregroundMark x1="81663" y1="12500" x2="81663" y2="12500"/>
                        <a14:foregroundMark x1="82303" y1="13379" x2="84009" y2="14160"/>
                        <a14:foregroundMark x1="85075" y1="14453" x2="85608" y2="14844"/>
                        <a14:foregroundMark x1="86674" y1="15137" x2="87420" y2="15332"/>
                        <a14:foregroundMark x1="86141" y1="15332" x2="85394" y2="15332"/>
                        <a14:foregroundMark x1="84648" y1="13867" x2="83795" y2="12695"/>
                        <a14:foregroundMark x1="81663" y1="10742" x2="80384" y2="10742"/>
                        <a14:foregroundMark x1="80384" y1="12695" x2="80384" y2="12695"/>
                        <a14:foregroundMark x1="80171" y1="12695" x2="79424" y2="13379"/>
                        <a14:foregroundMark x1="79318" y1="13672" x2="79318" y2="13672"/>
                        <a14:foregroundMark x1="79318" y1="13965" x2="79957" y2="13965"/>
                        <a14:foregroundMark x1="81130" y1="13867" x2="83262" y2="13672"/>
                        <a14:foregroundMark x1="84328" y1="13184" x2="84861" y2="12988"/>
                        <a14:foregroundMark x1="84861" y1="12988" x2="85608" y2="13965"/>
                        <a14:foregroundMark x1="85608" y1="14160" x2="85714" y2="15332"/>
                        <a14:foregroundMark x1="86141" y1="15820" x2="86247" y2="16504"/>
                        <a14:foregroundMark x1="86461" y1="16504" x2="86461" y2="16504"/>
                        <a14:foregroundMark x1="87207" y1="16309" x2="87207" y2="16309"/>
                        <a14:foregroundMark x1="86674" y1="14453" x2="86674" y2="14453"/>
                        <a14:foregroundMark x1="86674" y1="14453" x2="86674" y2="14453"/>
                        <a14:foregroundMark x1="86674" y1="14355" x2="86674" y2="14355"/>
                        <a14:foregroundMark x1="85394" y1="13379" x2="85394" y2="13379"/>
                        <a14:foregroundMark x1="85394" y1="13379" x2="85394" y2="13379"/>
                        <a14:foregroundMark x1="83582" y1="12695" x2="83582" y2="12695"/>
                        <a14:foregroundMark x1="82836" y1="12695" x2="82836" y2="12695"/>
                        <a14:foregroundMark x1="81983" y1="12695" x2="81983" y2="12695"/>
                        <a14:foregroundMark x1="67804" y1="13867" x2="67804" y2="13867"/>
                        <a14:foregroundMark x1="67484" y1="13965" x2="66205" y2="15137"/>
                        <a14:foregroundMark x1="66205" y1="16113" x2="66205" y2="16797"/>
                        <a14:foregroundMark x1="66738" y1="16602" x2="66738" y2="16602"/>
                        <a14:foregroundMark x1="66738" y1="14453" x2="66738" y2="14453"/>
                        <a14:foregroundMark x1="67591" y1="13672" x2="68124" y2="13477"/>
                        <a14:foregroundMark x1="69190" y1="12988" x2="70682" y2="12988"/>
                        <a14:foregroundMark x1="71215" y1="12988" x2="71215" y2="12988"/>
                        <a14:foregroundMark x1="71535" y1="12988" x2="72281" y2="13672"/>
                        <a14:foregroundMark x1="73028" y1="13672" x2="73348" y2="14160"/>
                        <a14:foregroundMark x1="73667" y1="14648" x2="74307" y2="15137"/>
                        <a14:foregroundMark x1="74627" y1="15137" x2="74627" y2="15137"/>
                        <a14:foregroundMark x1="74840" y1="15332" x2="74840" y2="15332"/>
                        <a14:foregroundMark x1="74094" y1="12695" x2="74094" y2="12695"/>
                        <a14:foregroundMark x1="74094" y1="12695" x2="74094" y2="12695"/>
                        <a14:foregroundMark x1="22708" y1="92480" x2="22708" y2="92480"/>
                        <a14:foregroundMark x1="22708" y1="95996" x2="22708" y2="95996"/>
                        <a14:foregroundMark x1="22708" y1="93848" x2="22708" y2="93848"/>
                        <a14:foregroundMark x1="22175" y1="92188" x2="22175" y2="92188"/>
                        <a14:foregroundMark x1="22175" y1="91992" x2="22175" y2="91992"/>
                        <a14:foregroundMark x1="23454" y1="96094" x2="23454" y2="96094"/>
                        <a14:foregroundMark x1="23454" y1="96094" x2="23241" y2="94629"/>
                        <a14:foregroundMark x1="22495" y1="91211" x2="22495" y2="91211"/>
                        <a14:foregroundMark x1="22281" y1="91016" x2="22281" y2="91016"/>
                        <a14:foregroundMark x1="32409" y1="90820" x2="32409" y2="90820"/>
                        <a14:foregroundMark x1="32409" y1="92969" x2="32409" y2="92969"/>
                        <a14:foregroundMark x1="31983" y1="92383" x2="31983" y2="92383"/>
                        <a14:foregroundMark x1="31130" y1="91016" x2="31130" y2="91016"/>
                        <a14:foregroundMark x1="31130" y1="91016" x2="31130" y2="91016"/>
                        <a14:foregroundMark x1="30917" y1="91699" x2="30917" y2="92871"/>
                        <a14:foregroundMark x1="30917" y1="92871" x2="30917" y2="92871"/>
                        <a14:foregroundMark x1="31343" y1="92871" x2="32409" y2="92871"/>
                        <a14:foregroundMark x1="32942" y1="92480" x2="32942" y2="92480"/>
                        <a14:foregroundMark x1="35394" y1="92480" x2="35394" y2="92480"/>
                        <a14:foregroundMark x1="47655" y1="95313" x2="47655" y2="95313"/>
                        <a14:foregroundMark x1="47974" y1="96484" x2="47655" y2="97168"/>
                        <a14:foregroundMark x1="47122" y1="97168" x2="46375" y2="97168"/>
                        <a14:foregroundMark x1="45309" y1="95996" x2="45309" y2="95996"/>
                        <a14:foregroundMark x1="50000" y1="95801" x2="50000" y2="95801"/>
                        <a14:foregroundMark x1="49254" y1="95117" x2="49254" y2="95117"/>
                        <a14:foregroundMark x1="47974" y1="93652" x2="47441" y2="93652"/>
                        <a14:foregroundMark x1="46588" y1="93359" x2="46588" y2="92383"/>
                        <a14:foregroundMark x1="46588" y1="91016" x2="46588" y2="91016"/>
                        <a14:foregroundMark x1="46588" y1="91016" x2="46588" y2="91016"/>
                        <a14:foregroundMark x1="47441" y1="93652" x2="47441" y2="93652"/>
                        <a14:foregroundMark x1="47441" y1="94141" x2="47441" y2="94141"/>
                        <a14:foregroundMark x1="47441" y1="94141" x2="47441" y2="94141"/>
                        <a14:foregroundMark x1="57143" y1="95508" x2="57143" y2="95508"/>
                        <a14:foregroundMark x1="57356" y1="95508" x2="58102" y2="95313"/>
                        <a14:foregroundMark x1="58422" y1="95117" x2="59168" y2="94629"/>
                        <a14:foregroundMark x1="59915" y1="94629" x2="60768" y2="95117"/>
                        <a14:foregroundMark x1="60981" y1="95117" x2="60981" y2="95117"/>
                        <a14:foregroundMark x1="60981" y1="95117" x2="60981" y2="95117"/>
                        <a14:foregroundMark x1="59701" y1="94531" x2="59701" y2="94531"/>
                        <a14:foregroundMark x1="58635" y1="92871" x2="58635" y2="92871"/>
                        <a14:foregroundMark x1="58316" y1="91992" x2="58316" y2="91992"/>
                        <a14:foregroundMark x1="57889" y1="91504" x2="57889" y2="91504"/>
                        <a14:foregroundMark x1="57676" y1="91211" x2="57676" y2="91211"/>
                        <a14:foregroundMark x1="58422" y1="94336" x2="58422" y2="94336"/>
                        <a14:foregroundMark x1="47655" y1="95605" x2="47655" y2="95605"/>
                        <a14:foregroundMark x1="47335" y1="97168" x2="47335" y2="97168"/>
                        <a14:foregroundMark x1="50000" y1="95313" x2="50000" y2="95313"/>
                        <a14:foregroundMark x1="46588" y1="97266" x2="46588" y2="97266"/>
                        <a14:foregroundMark x1="58422" y1="97168" x2="58422" y2="97168"/>
                        <a14:foregroundMark x1="61301" y1="96973" x2="61301" y2="96973"/>
                        <a14:foregroundMark x1="60235" y1="97461" x2="60235" y2="97461"/>
                        <a14:foregroundMark x1="57889" y1="96777" x2="57889" y2="96777"/>
                        <a14:foregroundMark x1="60554" y1="97754" x2="60554" y2="97754"/>
                        <a14:foregroundMark x1="61727" y1="97656" x2="61727" y2="97656"/>
                        <a14:foregroundMark x1="85075" y1="8789" x2="85075" y2="8789"/>
                        <a14:foregroundMark x1="83689" y1="7617" x2="83689" y2="7617"/>
                        <a14:foregroundMark x1="52665" y1="61523" x2="52665" y2="61523"/>
                        <a14:foregroundMark x1="52665" y1="61914" x2="52665" y2="61914"/>
                        <a14:foregroundMark x1="52452" y1="62305" x2="52452" y2="62305"/>
                        <a14:foregroundMark x1="52452" y1="61719" x2="52452" y2="61719"/>
                        <a14:foregroundMark x1="52878" y1="61426" x2="52878" y2="61426"/>
                        <a14:foregroundMark x1="53198" y1="60547" x2="53198" y2="60547"/>
                        <a14:foregroundMark x1="53198" y1="59961" x2="53198" y2="59961"/>
                        <a14:foregroundMark x1="53731" y1="60254" x2="53731" y2="60254"/>
                        <a14:foregroundMark x1="52985" y1="60938" x2="52985" y2="60938"/>
                        <a14:foregroundMark x1="52559" y1="61426" x2="52452" y2="62012"/>
                        <a14:foregroundMark x1="52452" y1="62012" x2="52452" y2="62012"/>
                        <a14:foregroundMark x1="52665" y1="62012" x2="52665" y2="62012"/>
                        <a14:foregroundMark x1="52665" y1="61133" x2="52665" y2="61133"/>
                        <a14:foregroundMark x1="53305" y1="59668" x2="53305" y2="59668"/>
                        <a14:foregroundMark x1="13326" y1="61719" x2="13326" y2="61719"/>
                        <a14:foregroundMark x1="13220" y1="61719" x2="13220" y2="61719"/>
                        <a14:foregroundMark x1="13220" y1="61719" x2="13220" y2="61719"/>
                        <a14:foregroundMark x1="16844" y1="57813" x2="16844" y2="57813"/>
                        <a14:foregroundMark x1="16525" y1="57813" x2="16525" y2="57813"/>
                        <a14:foregroundMark x1="27505" y1="92969" x2="27505" y2="92969"/>
                        <a14:foregroundMark x1="27505" y1="92871" x2="27505" y2="92871"/>
                        <a14:foregroundMark x1="27399" y1="92578" x2="27399" y2="92578"/>
                        <a14:foregroundMark x1="27399" y1="92871" x2="27399" y2="92871"/>
                        <a14:foregroundMark x1="49360" y1="98828" x2="49360" y2="98828"/>
                        <a14:foregroundMark x1="47974" y1="98438" x2="47974" y2="98438"/>
                        <a14:backgroundMark x1="52452" y1="62012" x2="52452" y2="62012"/>
                        <a14:backgroundMark x1="52452" y1="62305" x2="52452" y2="62305"/>
                        <a14:backgroundMark x1="52452" y1="62402" x2="52452" y2="62988"/>
                        <a14:backgroundMark x1="52452" y1="62988" x2="52452" y2="62988"/>
                        <a14:backgroundMark x1="52452" y1="62793" x2="52452" y2="62793"/>
                        <a14:backgroundMark x1="53198" y1="61230" x2="53198" y2="61230"/>
                        <a14:backgroundMark x1="53092" y1="60645" x2="53092" y2="60645"/>
                        <a14:backgroundMark x1="52559" y1="61816" x2="52559" y2="61816"/>
                        <a14:backgroundMark x1="52985" y1="61230" x2="52985" y2="61230"/>
                        <a14:backgroundMark x1="52985" y1="60938" x2="52985" y2="60938"/>
                        <a14:backgroundMark x1="52985" y1="60645" x2="52985" y2="60645"/>
                        <a14:backgroundMark x1="53305" y1="59961" x2="53305" y2="59961"/>
                        <a14:backgroundMark x1="52985" y1="60254" x2="52985" y2="60254"/>
                        <a14:backgroundMark x1="52772" y1="61621" x2="52772" y2="61621"/>
                        <a14:backgroundMark x1="52559" y1="61523" x2="52559" y2="61523"/>
                        <a14:backgroundMark x1="53305" y1="59863" x2="53305" y2="59863"/>
                        <a14:backgroundMark x1="53412" y1="59277" x2="53412" y2="59277"/>
                        <a14:backgroundMark x1="53412" y1="59668" x2="53412" y2="59668"/>
                        <a14:backgroundMark x1="52665" y1="62109" x2="52665" y2="62109"/>
                        <a14:backgroundMark x1="52665" y1="62109" x2="52665" y2="62109"/>
                        <a14:backgroundMark x1="52345" y1="61816" x2="52345" y2="61816"/>
                        <a14:backgroundMark x1="52665" y1="61230" x2="52665" y2="61230"/>
                        <a14:backgroundMark x1="52772" y1="61426" x2="52772" y2="61426"/>
                        <a14:backgroundMark x1="53092" y1="59961" x2="53092" y2="59961"/>
                        <a14:backgroundMark x1="53092" y1="60547" x2="53092" y2="60547"/>
                        <a14:backgroundMark x1="53198" y1="59570" x2="53198" y2="59570"/>
                        <a14:backgroundMark x1="53518" y1="58691" x2="53518" y2="58691"/>
                        <a14:backgroundMark x1="53731" y1="58301" x2="53731" y2="58301"/>
                        <a14:backgroundMark x1="27399" y1="92676" x2="27399" y2="92676"/>
                        <a14:backgroundMark x1="27399" y1="92578" x2="27399" y2="92578"/>
                        <a14:backgroundMark x1="27612" y1="93066" x2="27612" y2="93066"/>
                        <a14:backgroundMark x1="27505" y1="92969" x2="27505" y2="92969"/>
                        <a14:backgroundMark x1="16631" y1="58203" x2="16631" y2="58203"/>
                        <a14:backgroundMark x1="16631" y1="57715" x2="16631" y2="57715"/>
                        <a14:backgroundMark x1="16525" y1="57910" x2="16525" y2="57910"/>
                        <a14:backgroundMark x1="13113" y1="61523" x2="13113" y2="61523"/>
                        <a14:backgroundMark x1="13220" y1="61719" x2="13220" y2="61719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36486" y="5490905"/>
            <a:ext cx="1282627" cy="1364559"/>
          </a:xfrm>
          <a:prstGeom prst="rect">
            <a:avLst/>
          </a:prstGeom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100BFC57-19A1-BA52-AB46-2D6E4DAA4BF9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BEBA8EAE-BF5A-486C-A8C5-ECC9F3942E4B}">
                <a14:imgProps xmlns:a14="http://schemas.microsoft.com/office/drawing/2010/main">
                  <a14:imgLayer r:embed="rId16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42684" t="17879" r="12256" b="17707"/>
          <a:stretch/>
        </p:blipFill>
        <p:spPr>
          <a:xfrm>
            <a:off x="3255808" y="2432013"/>
            <a:ext cx="691989" cy="989211"/>
          </a:xfrm>
          <a:prstGeom prst="rect">
            <a:avLst/>
          </a:prstGeom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9B37BD19-3B8E-C151-351D-7794F5E79B89}"/>
              </a:ext>
            </a:extLst>
          </p:cNvPr>
          <p:cNvPicPr>
            <a:picLocks noChangeAspect="1"/>
          </p:cNvPicPr>
          <p:nvPr/>
        </p:nvPicPr>
        <p:blipFill>
          <a:blip r:embed="rId17">
            <a:extLst>
              <a:ext uri="{BEBA8EAE-BF5A-486C-A8C5-ECC9F3942E4B}">
                <a14:imgProps xmlns:a14="http://schemas.microsoft.com/office/drawing/2010/main">
                  <a14:imgLayer r:embed="rId18">
                    <a14:imgEffect>
                      <a14:backgroundRemoval t="10000" b="90000" l="10000" r="90000">
                        <a14:backgroundMark x1="54250" y1="38625" x2="54250" y2="38625"/>
                        <a14:backgroundMark x1="55250" y1="40250" x2="52625" y2="36625"/>
                        <a14:backgroundMark x1="78500" y1="32000" x2="80125" y2="38875"/>
                        <a14:backgroundMark x1="80125" y1="38875" x2="79250" y2="43875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5174892" y="826116"/>
            <a:ext cx="1911050" cy="1911050"/>
          </a:xfrm>
          <a:prstGeom prst="rect">
            <a:avLst/>
          </a:prstGeom>
        </p:spPr>
      </p:pic>
      <p:pic>
        <p:nvPicPr>
          <p:cNvPr id="18" name="Picture 2" descr="Collection de robin design plat dessiné à la main">
            <a:extLst>
              <a:ext uri="{FF2B5EF4-FFF2-40B4-BE49-F238E27FC236}">
                <a16:creationId xmlns:a16="http://schemas.microsoft.com/office/drawing/2014/main" id="{5E8AA40E-BC11-55B1-6AD3-2FA0C01FBC99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19">
            <a:extLst>
              <a:ext uri="{BEBA8EAE-BF5A-486C-A8C5-ECC9F3942E4B}">
                <a14:imgProps xmlns:a14="http://schemas.microsoft.com/office/drawing/2010/main">
                  <a14:imgLayer r:embed="rId20">
                    <a14:imgEffect>
                      <a14:backgroundRemoval t="3834" b="44569" l="5272" r="47764">
                        <a14:foregroundMark x1="11022" y1="4473" x2="11022" y2="4473"/>
                        <a14:foregroundMark x1="24601" y1="3994" x2="24601" y2="4473"/>
                        <a14:foregroundMark x1="11022" y1="3834" x2="11022" y2="3834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r="46839" b="49981"/>
          <a:stretch/>
        </p:blipFill>
        <p:spPr bwMode="auto">
          <a:xfrm>
            <a:off x="-1263875" y="332255"/>
            <a:ext cx="677911" cy="6378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8" name="Image 27">
            <a:extLst>
              <a:ext uri="{FF2B5EF4-FFF2-40B4-BE49-F238E27FC236}">
                <a16:creationId xmlns:a16="http://schemas.microsoft.com/office/drawing/2014/main" id="{DAB4E66C-549C-C5E6-AD05-82D911379358}"/>
              </a:ext>
            </a:extLst>
          </p:cNvPr>
          <p:cNvPicPr>
            <a:picLocks noChangeAspect="1"/>
          </p:cNvPicPr>
          <p:nvPr/>
        </p:nvPicPr>
        <p:blipFill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0207" y="3913403"/>
            <a:ext cx="2724028" cy="829127"/>
          </a:xfrm>
          <a:prstGeom prst="rect">
            <a:avLst/>
          </a:prstGeo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98524CB1-1876-D979-2B72-C6327BC87DA2}"/>
              </a:ext>
            </a:extLst>
          </p:cNvPr>
          <p:cNvPicPr>
            <a:picLocks noChangeAspect="1"/>
          </p:cNvPicPr>
          <p:nvPr/>
        </p:nvPicPr>
        <p:blipFill>
          <a:blip r:embed="rId22">
            <a:extLst>
              <a:ext uri="{BEBA8EAE-BF5A-486C-A8C5-ECC9F3942E4B}">
                <a14:imgProps xmlns:a14="http://schemas.microsoft.com/office/drawing/2010/main">
                  <a14:imgLayer r:embed="rId23">
                    <a14:imgEffect>
                      <a14:backgroundRemoval t="10000" b="90000" l="10000" r="90000">
                        <a14:backgroundMark x1="22297" y1="65405" x2="19459" y2="67973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36523" y="3980222"/>
            <a:ext cx="1457712" cy="1457712"/>
          </a:xfrm>
          <a:prstGeom prst="rect">
            <a:avLst/>
          </a:prstGeom>
        </p:spPr>
      </p:pic>
      <p:pic>
        <p:nvPicPr>
          <p:cNvPr id="30" name="Image 29">
            <a:extLst>
              <a:ext uri="{FF2B5EF4-FFF2-40B4-BE49-F238E27FC236}">
                <a16:creationId xmlns:a16="http://schemas.microsoft.com/office/drawing/2014/main" id="{ECCABECF-41FA-6D15-6C69-EF96D3CDD242}"/>
              </a:ext>
            </a:extLst>
          </p:cNvPr>
          <p:cNvPicPr>
            <a:picLocks noChangeAspect="1"/>
          </p:cNvPicPr>
          <p:nvPr/>
        </p:nvPicPr>
        <p:blipFill>
          <a:blip r:embed="rId24">
            <a:extLst>
              <a:ext uri="{BEBA8EAE-BF5A-486C-A8C5-ECC9F3942E4B}">
                <a14:imgProps xmlns:a14="http://schemas.microsoft.com/office/drawing/2010/main">
                  <a14:imgLayer r:embed="rId25">
                    <a14:imgEffect>
                      <a14:backgroundRemoval t="4000" b="98667" l="2232" r="99554">
                        <a14:foregroundMark x1="12500" y1="36889" x2="8036" y2="51556"/>
                        <a14:foregroundMark x1="8036" y1="51556" x2="35268" y2="75556"/>
                        <a14:foregroundMark x1="35268" y1="75556" x2="54464" y2="84444"/>
                        <a14:foregroundMark x1="54464" y1="84444" x2="68304" y2="83556"/>
                        <a14:foregroundMark x1="68304" y1="83556" x2="91518" y2="60000"/>
                        <a14:foregroundMark x1="91518" y1="60000" x2="93304" y2="44444"/>
                        <a14:foregroundMark x1="93304" y1="44444" x2="81696" y2="36444"/>
                        <a14:foregroundMark x1="81696" y1="36444" x2="68750" y2="34667"/>
                        <a14:foregroundMark x1="54464" y1="7111" x2="50000" y2="8000"/>
                        <a14:foregroundMark x1="46429" y1="6222" x2="55804" y2="10222"/>
                        <a14:foregroundMark x1="10714" y1="34667" x2="1786" y2="45333"/>
                        <a14:foregroundMark x1="1786" y1="45333" x2="9375" y2="72444"/>
                        <a14:foregroundMark x1="9375" y1="72444" x2="20982" y2="84000"/>
                        <a14:foregroundMark x1="20982" y1="84000" x2="83929" y2="92000"/>
                        <a14:foregroundMark x1="83929" y1="92000" x2="89732" y2="79556"/>
                        <a14:foregroundMark x1="89732" y1="79556" x2="94196" y2="46222"/>
                        <a14:foregroundMark x1="94196" y1="46222" x2="84821" y2="36444"/>
                        <a14:foregroundMark x1="84821" y1="36444" x2="71875" y2="46222"/>
                        <a14:foregroundMark x1="71875" y1="46222" x2="49107" y2="77333"/>
                        <a14:foregroundMark x1="49107" y1="77333" x2="47768" y2="86222"/>
                        <a14:foregroundMark x1="8929" y1="44889" x2="446" y2="59556"/>
                        <a14:foregroundMark x1="446" y1="59556" x2="0" y2="77778"/>
                        <a14:foregroundMark x1="0" y1="77778" x2="5804" y2="91111"/>
                        <a14:foregroundMark x1="5804" y1="91111" x2="23214" y2="96444"/>
                        <a14:foregroundMark x1="23214" y1="96444" x2="59821" y2="97333"/>
                        <a14:foregroundMark x1="59821" y1="97333" x2="74107" y2="96000"/>
                        <a14:foregroundMark x1="74107" y1="96000" x2="87500" y2="90222"/>
                        <a14:foregroundMark x1="87500" y1="90222" x2="93304" y2="76444"/>
                        <a14:foregroundMark x1="93304" y1="76444" x2="94643" y2="39111"/>
                        <a14:foregroundMark x1="54464" y1="8000" x2="41071" y2="11556"/>
                        <a14:foregroundMark x1="41071" y1="11556" x2="30357" y2="25778"/>
                        <a14:foregroundMark x1="30357" y1="25778" x2="8036" y2="42222"/>
                        <a14:foregroundMark x1="8036" y1="42222" x2="1339" y2="56000"/>
                        <a14:foregroundMark x1="1339" y1="56000" x2="0" y2="70667"/>
                        <a14:foregroundMark x1="0" y1="70667" x2="3125" y2="84000"/>
                        <a14:foregroundMark x1="3125" y1="84000" x2="17857" y2="94222"/>
                        <a14:foregroundMark x1="17857" y1="94222" x2="49107" y2="97778"/>
                        <a14:foregroundMark x1="49107" y1="97778" x2="68304" y2="93778"/>
                        <a14:foregroundMark x1="68304" y1="93778" x2="80804" y2="84000"/>
                        <a14:foregroundMark x1="80804" y1="84000" x2="82143" y2="68889"/>
                        <a14:foregroundMark x1="82143" y1="68889" x2="78571" y2="59111"/>
                        <a14:foregroundMark x1="72321" y1="60889" x2="62946" y2="72889"/>
                        <a14:foregroundMark x1="62946" y1="72889" x2="48661" y2="58222"/>
                        <a14:foregroundMark x1="48661" y1="58222" x2="48214" y2="73778"/>
                        <a14:foregroundMark x1="48214" y1="73778" x2="66518" y2="76000"/>
                        <a14:foregroundMark x1="66518" y1="76000" x2="71429" y2="71556"/>
                        <a14:foregroundMark x1="92857" y1="93333" x2="98214" y2="63111"/>
                        <a14:foregroundMark x1="98214" y1="63111" x2="88393" y2="95111"/>
                        <a14:foregroundMark x1="88393" y1="95111" x2="19196" y2="99111"/>
                        <a14:foregroundMark x1="19196" y1="99111" x2="5357" y2="96444"/>
                        <a14:foregroundMark x1="5357" y1="96444" x2="893" y2="77333"/>
                        <a14:foregroundMark x1="893" y1="77333" x2="2679" y2="58667"/>
                        <a14:foregroundMark x1="2679" y1="58667" x2="446" y2="86667"/>
                        <a14:foregroundMark x1="446" y1="86667" x2="11607" y2="48889"/>
                        <a14:foregroundMark x1="11607" y1="48889" x2="5804" y2="74222"/>
                        <a14:foregroundMark x1="1786" y1="43111" x2="3125" y2="89333"/>
                        <a14:foregroundMark x1="3125" y1="89333" x2="45536" y2="99111"/>
                        <a14:foregroundMark x1="45536" y1="99111" x2="76339" y2="99111"/>
                        <a14:foregroundMark x1="76339" y1="99111" x2="95982" y2="98667"/>
                        <a14:foregroundMark x1="95982" y1="98667" x2="98661" y2="87556"/>
                        <a14:foregroundMark x1="97768" y1="91111" x2="99554" y2="97333"/>
                        <a14:foregroundMark x1="97321" y1="48889" x2="89732" y2="34667"/>
                        <a14:foregroundMark x1="87946" y1="31111" x2="94196" y2="40000"/>
                        <a14:foregroundMark x1="91964" y1="33333" x2="96429" y2="38667"/>
                        <a14:foregroundMark x1="58482" y1="8444" x2="44643" y2="8889"/>
                        <a14:foregroundMark x1="44643" y1="8889" x2="43304" y2="9778"/>
                        <a14:foregroundMark x1="41071" y1="9333" x2="55357" y2="7111"/>
                        <a14:foregroundMark x1="55357" y1="7111" x2="57143" y2="8000"/>
                        <a14:foregroundMark x1="57143" y1="7556" x2="49554" y2="4000"/>
                        <a14:foregroundMark x1="10714" y1="31111" x2="893" y2="42667"/>
                        <a14:foregroundMark x1="893" y1="42667" x2="446" y2="80444"/>
                        <a14:foregroundMark x1="446" y1="80444" x2="2679" y2="64000"/>
                        <a14:foregroundMark x1="2679" y1="64000" x2="2232" y2="71556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12446" y="4135746"/>
            <a:ext cx="354990" cy="356575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41134E32-01FF-4E9F-B191-1FA83FFDD034}"/>
              </a:ext>
            </a:extLst>
          </p:cNvPr>
          <p:cNvPicPr>
            <a:picLocks noChangeAspect="1"/>
          </p:cNvPicPr>
          <p:nvPr/>
        </p:nvPicPr>
        <p:blipFill>
          <a:blip r:embed="rId26">
            <a:extLst>
              <a:ext uri="{BEBA8EAE-BF5A-486C-A8C5-ECC9F3942E4B}">
                <a14:imgProps xmlns:a14="http://schemas.microsoft.com/office/drawing/2010/main">
                  <a14:imgLayer r:embed="rId27">
                    <a14:imgEffect>
                      <a14:backgroundRemoval t="3374" b="93065" l="4338" r="96271">
                        <a14:foregroundMark x1="79376" y1="6560" x2="79376" y2="6560"/>
                        <a14:foregroundMark x1="84170" y1="3374" x2="84170" y2="3374"/>
                        <a14:foregroundMark x1="75647" y1="29335" x2="83029" y2="29335"/>
                        <a14:foregroundMark x1="90411" y1="19775" x2="90411" y2="19775"/>
                        <a14:foregroundMark x1="92998" y1="19306" x2="92998" y2="19306"/>
                        <a14:foregroundMark x1="96347" y1="18838" x2="96347" y2="18838"/>
                        <a14:foregroundMark x1="6164" y1="63918" x2="6164" y2="63918"/>
                        <a14:foregroundMark x1="27245" y1="91190" x2="27245" y2="91190"/>
                        <a14:foregroundMark x1="50152" y1="91659" x2="50152" y2="91659"/>
                        <a14:foregroundMark x1="59741" y1="92127" x2="59741" y2="92127"/>
                        <a14:foregroundMark x1="52359" y1="93065" x2="52359" y2="93065"/>
                        <a14:foregroundMark x1="4338" y1="62043" x2="4338" y2="62043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2434546" y="4571629"/>
            <a:ext cx="2690813" cy="2286371"/>
          </a:xfrm>
          <a:prstGeom prst="rect">
            <a:avLst/>
          </a:prstGeom>
        </p:spPr>
      </p:pic>
      <p:pic>
        <p:nvPicPr>
          <p:cNvPr id="27" name="Image 26">
            <a:extLst>
              <a:ext uri="{FF2B5EF4-FFF2-40B4-BE49-F238E27FC236}">
                <a16:creationId xmlns:a16="http://schemas.microsoft.com/office/drawing/2014/main" id="{6DDD096E-DF29-1296-C7BB-AEDB098E189E}"/>
              </a:ext>
            </a:extLst>
          </p:cNvPr>
          <p:cNvPicPr>
            <a:picLocks noChangeAspect="1"/>
          </p:cNvPicPr>
          <p:nvPr/>
        </p:nvPicPr>
        <p:blipFill>
          <a:blip r:embed="rId28">
            <a:extLst>
              <a:ext uri="{BEBA8EAE-BF5A-486C-A8C5-ECC9F3942E4B}">
                <a14:imgProps xmlns:a14="http://schemas.microsoft.com/office/drawing/2010/main">
                  <a14:imgLayer r:embed="rId29">
                    <a14:imgEffect>
                      <a14:backgroundRemoval t="10000" b="90000" l="10000" r="90000">
                        <a14:backgroundMark x1="12615" y1="45347" x2="35846" y2="39208"/>
                        <a14:backgroundMark x1="35846" y1="39208" x2="37692" y2="37822"/>
                        <a14:backgroundMark x1="36154" y1="33465" x2="61077" y2="26139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24181" y="3913403"/>
            <a:ext cx="1187989" cy="922976"/>
          </a:xfrm>
          <a:prstGeom prst="rect">
            <a:avLst/>
          </a:prstGeom>
        </p:spPr>
      </p:pic>
      <p:pic>
        <p:nvPicPr>
          <p:cNvPr id="31" name="Image 30">
            <a:extLst>
              <a:ext uri="{FF2B5EF4-FFF2-40B4-BE49-F238E27FC236}">
                <a16:creationId xmlns:a16="http://schemas.microsoft.com/office/drawing/2014/main" id="{FF62B53F-4B72-1F54-AF91-A2845DDBBED2}"/>
              </a:ext>
            </a:extLst>
          </p:cNvPr>
          <p:cNvPicPr>
            <a:picLocks noChangeAspect="1"/>
          </p:cNvPicPr>
          <p:nvPr/>
        </p:nvPicPr>
        <p:blipFill>
          <a:blip r:embed="rId30">
            <a:extLst>
              <a:ext uri="{BEBA8EAE-BF5A-486C-A8C5-ECC9F3942E4B}">
                <a14:imgProps xmlns:a14="http://schemas.microsoft.com/office/drawing/2010/main">
                  <a14:imgLayer r:embed="rId31">
                    <a14:imgEffect>
                      <a14:backgroundRemoval t="9961" b="89844" l="4297" r="97754">
                        <a14:foregroundMark x1="8984" y1="61328" x2="7227" y2="73242"/>
                        <a14:foregroundMark x1="7227" y1="73242" x2="7227" y2="73242"/>
                        <a14:foregroundMark x1="4688" y1="71582" x2="4297" y2="71484"/>
                        <a14:foregroundMark x1="89551" y1="66406" x2="97754" y2="71289"/>
                        <a14:foregroundMark x1="92090" y1="70410" x2="92578" y2="71582"/>
                        <a14:foregroundMark x1="20313" y1="56445" x2="20313" y2="56445"/>
                        <a14:foregroundMark x1="17090" y1="56934" x2="17090" y2="56934"/>
                        <a14:foregroundMark x1="16699" y1="56836" x2="16699" y2="56836"/>
                        <a14:foregroundMark x1="21387" y1="56152" x2="21387" y2="56152"/>
                        <a14:foregroundMark x1="81543" y1="57422" x2="81934" y2="57422"/>
                        <a14:foregroundMark x1="81934" y1="57324" x2="81543" y2="57324"/>
                        <a14:foregroundMark x1="80176" y1="56836" x2="80176" y2="56836"/>
                        <a14:foregroundMark x1="5664" y1="63574" x2="5664" y2="63574"/>
                        <a14:backgroundMark x1="12891" y1="41504" x2="91895" y2="50293"/>
                        <a14:backgroundMark x1="57227" y1="51172" x2="86621" y2="54395"/>
                        <a14:backgroundMark x1="86621" y1="54395" x2="89258" y2="55566"/>
                        <a14:backgroundMark x1="39063" y1="47559" x2="18457" y2="50586"/>
                        <a14:backgroundMark x1="18457" y1="50586" x2="17090" y2="51172"/>
                        <a14:backgroundMark x1="17480" y1="48926" x2="11914" y2="35352"/>
                        <a14:backgroundMark x1="15527" y1="52148" x2="14941" y2="53320"/>
                        <a14:backgroundMark x1="9375" y1="79883" x2="16309" y2="82910"/>
                        <a14:backgroundMark x1="29785" y1="82910" x2="35254" y2="80664"/>
                        <a14:backgroundMark x1="30273" y1="80371" x2="26074" y2="82715"/>
                        <a14:backgroundMark x1="14551" y1="79883" x2="19238" y2="81641"/>
                        <a14:backgroundMark x1="26465" y1="81445" x2="27734" y2="80762"/>
                        <a14:backgroundMark x1="32324" y1="81152" x2="68945" y2="82324"/>
                        <a14:backgroundMark x1="68945" y1="82324" x2="93750" y2="80762"/>
                        <a14:backgroundMark x1="69238" y1="81445" x2="62891" y2="80957"/>
                        <a14:backgroundMark x1="70410" y1="80566" x2="71680" y2="81152"/>
                        <a14:backgroundMark x1="72266" y1="81348" x2="72852" y2="81445"/>
                        <a14:backgroundMark x1="15820" y1="54102" x2="15820" y2="54102"/>
                        <a14:backgroundMark x1="16016" y1="55078" x2="16016" y2="55078"/>
                      </a14:backgroundRemoval>
                    </a14:imgEffect>
                  </a14:imgLayer>
                </a14:imgProps>
              </a:ext>
            </a:extLst>
          </a:blip>
          <a:srcRect l="2235" t="47230" b="18951"/>
          <a:stretch/>
        </p:blipFill>
        <p:spPr>
          <a:xfrm>
            <a:off x="609456" y="3034344"/>
            <a:ext cx="1932272" cy="668421"/>
          </a:xfrm>
          <a:prstGeom prst="rect">
            <a:avLst/>
          </a:prstGeom>
        </p:spPr>
      </p:pic>
      <p:pic>
        <p:nvPicPr>
          <p:cNvPr id="32" name="Image 31">
            <a:extLst>
              <a:ext uri="{FF2B5EF4-FFF2-40B4-BE49-F238E27FC236}">
                <a16:creationId xmlns:a16="http://schemas.microsoft.com/office/drawing/2014/main" id="{194C03BD-8AC0-F812-4479-68B240B2B8AB}"/>
              </a:ext>
            </a:extLst>
          </p:cNvPr>
          <p:cNvPicPr>
            <a:picLocks noChangeAspect="1"/>
          </p:cNvPicPr>
          <p:nvPr/>
        </p:nvPicPr>
        <p:blipFill rotWithShape="1">
          <a:blip r:embed="rId32"/>
          <a:srcRect l="39095" t="20841" r="12083" b="13278"/>
          <a:stretch/>
        </p:blipFill>
        <p:spPr>
          <a:xfrm>
            <a:off x="13447266" y="4410408"/>
            <a:ext cx="1011200" cy="13645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53959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66667E-6 -3.33333E-6 L -0.25195 -0.01921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2604" y="-972"/>
                                    </p:animMotion>
                                  </p:childTnLst>
                                </p:cTn>
                              </p:par>
                              <p:par>
                                <p:cTn id="7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04167E-6 -2.59259E-6 L -0.25443 -0.03148 " pathEditMode="relative" rAng="0" ptsTypes="AA">
                                      <p:cBhvr>
                                        <p:cTn id="8" dur="2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2721" y="-1574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25E-6 2.59259E-6 L 0.82448 0.09676 " pathEditMode="relative" rAng="0" ptsTypes="AA">
                                      <p:cBhvr>
                                        <p:cTn id="12" dur="2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1224" y="4838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2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2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42416</TotalTime>
  <Words>588</Words>
  <Application>Microsoft Office PowerPoint</Application>
  <PresentationFormat>Grand écran</PresentationFormat>
  <Paragraphs>122</Paragraphs>
  <Slides>36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7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36</vt:i4>
      </vt:variant>
    </vt:vector>
  </HeadingPairs>
  <TitlesOfParts>
    <vt:vector size="44" baseType="lpstr">
      <vt:lpstr>Aharoni</vt:lpstr>
      <vt:lpstr>Aptos</vt:lpstr>
      <vt:lpstr>Arial</vt:lpstr>
      <vt:lpstr>Calibri</vt:lpstr>
      <vt:lpstr>Calibri Light</vt:lpstr>
      <vt:lpstr>Harrington</vt:lpstr>
      <vt:lpstr>Times New Roman</vt:lpstr>
      <vt:lpstr>Thème Office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Répondez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Notez</vt:lpstr>
      <vt:lpstr>Présentation PowerPoint</vt:lpstr>
      <vt:lpstr>Présentation PowerPoint</vt:lpstr>
      <vt:lpstr>Notez</vt:lpstr>
      <vt:lpstr>Présentation PowerPoint</vt:lpstr>
      <vt:lpstr>Présentation PowerPoint</vt:lpstr>
      <vt:lpstr>Présentation PowerPoint</vt:lpstr>
      <vt:lpstr>Présentation PowerPoint</vt:lpstr>
      <vt:lpstr>Révisez</vt:lpstr>
      <vt:lpstr>Présentation PowerPoint</vt:lpstr>
      <vt:lpstr>Présentation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Idrîs de Vos</dc:creator>
  <cp:lastModifiedBy>Idrîs de Vos</cp:lastModifiedBy>
  <cp:revision>43</cp:revision>
  <dcterms:created xsi:type="dcterms:W3CDTF">2017-10-04T07:06:43Z</dcterms:created>
  <dcterms:modified xsi:type="dcterms:W3CDTF">2026-04-17T12:57:05Z</dcterms:modified>
</cp:coreProperties>
</file>