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40" r:id="rId2"/>
    <p:sldId id="371" r:id="rId3"/>
    <p:sldId id="372" r:id="rId4"/>
    <p:sldId id="378" r:id="rId5"/>
    <p:sldId id="379" r:id="rId6"/>
    <p:sldId id="373" r:id="rId7"/>
    <p:sldId id="374" r:id="rId8"/>
    <p:sldId id="365" r:id="rId9"/>
    <p:sldId id="387" r:id="rId10"/>
    <p:sldId id="395" r:id="rId11"/>
    <p:sldId id="384" r:id="rId12"/>
    <p:sldId id="396" r:id="rId13"/>
    <p:sldId id="388" r:id="rId14"/>
    <p:sldId id="381" r:id="rId15"/>
    <p:sldId id="366" r:id="rId16"/>
    <p:sldId id="304" r:id="rId17"/>
    <p:sldId id="317" r:id="rId18"/>
    <p:sldId id="318" r:id="rId19"/>
    <p:sldId id="319" r:id="rId20"/>
    <p:sldId id="320" r:id="rId21"/>
    <p:sldId id="322" r:id="rId22"/>
    <p:sldId id="321" r:id="rId23"/>
    <p:sldId id="382" r:id="rId24"/>
    <p:sldId id="336" r:id="rId25"/>
    <p:sldId id="376" r:id="rId26"/>
    <p:sldId id="370" r:id="rId27"/>
    <p:sldId id="389" r:id="rId28"/>
    <p:sldId id="362" r:id="rId29"/>
    <p:sldId id="391" r:id="rId30"/>
    <p:sldId id="38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5A7D7F"/>
    <a:srgbClr val="A9C5D1"/>
    <a:srgbClr val="536F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sldOrd">
      <pc:chgData name="Idrîs de Vos" userId="c2e7075756a5bba1" providerId="LiveId" clId="{EC847524-F1B8-49FC-974D-DA30A9D72B9A}" dt="2026-06-08T13:06:42.690" v="1246" actId="47"/>
      <pc:docMkLst>
        <pc:docMk/>
      </pc:docMkLst>
      <pc:sldChg chg="modSp mod">
        <pc:chgData name="Idrîs de Vos" userId="c2e7075756a5bba1" providerId="LiveId" clId="{EC847524-F1B8-49FC-974D-DA30A9D72B9A}" dt="2026-05-18T13:18:33.185" v="1109" actId="1076"/>
        <pc:sldMkLst>
          <pc:docMk/>
          <pc:sldMk cId="2263362918" sldId="304"/>
        </pc:sldMkLst>
        <pc:picChg chg="mod ord modCrop">
          <ac:chgData name="Idrîs de Vos" userId="c2e7075756a5bba1" providerId="LiveId" clId="{EC847524-F1B8-49FC-974D-DA30A9D72B9A}" dt="2026-05-18T13:18:33.185" v="1109" actId="1076"/>
          <ac:picMkLst>
            <pc:docMk/>
            <pc:sldMk cId="2263362918" sldId="304"/>
            <ac:picMk id="6" creationId="{CFDC0F7D-A5CF-4886-B22D-8B627F0CFA27}"/>
          </ac:picMkLst>
        </pc:picChg>
        <pc:picChg chg="mod">
          <ac:chgData name="Idrîs de Vos" userId="c2e7075756a5bba1" providerId="LiveId" clId="{EC847524-F1B8-49FC-974D-DA30A9D72B9A}" dt="2026-05-18T13:13:32.113" v="1098" actId="1076"/>
          <ac:picMkLst>
            <pc:docMk/>
            <pc:sldMk cId="2263362918" sldId="304"/>
            <ac:picMk id="7" creationId="{E76EED46-E5A9-4E42-83BA-1FCE559AAE0F}"/>
          </ac:picMkLst>
        </pc:picChg>
        <pc:picChg chg="mod">
          <ac:chgData name="Idrîs de Vos" userId="c2e7075756a5bba1" providerId="LiveId" clId="{EC847524-F1B8-49FC-974D-DA30A9D72B9A}" dt="2026-05-18T13:18:04.067" v="1108" actId="1076"/>
          <ac:picMkLst>
            <pc:docMk/>
            <pc:sldMk cId="2263362918" sldId="304"/>
            <ac:picMk id="8" creationId="{D66F7153-107B-4AB8-B393-26563939561F}"/>
          </ac:picMkLst>
        </pc:picChg>
      </pc:sldChg>
      <pc:sldChg chg="modSp mod">
        <pc:chgData name="Idrîs de Vos" userId="c2e7075756a5bba1" providerId="LiveId" clId="{EC847524-F1B8-49FC-974D-DA30A9D72B9A}" dt="2026-05-27T07:27:23.464" v="1149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5-27T07:24:08.742" v="1145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5-27T07:27:23.464" v="1149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5-27T07:24:17.383" v="1146" actId="1076"/>
          <ac:spMkLst>
            <pc:docMk/>
            <pc:sldMk cId="1774361884" sldId="340"/>
            <ac:spMk id="5" creationId="{B2C97CC6-C6C7-B167-30DF-CC46070E5996}"/>
          </ac:spMkLst>
        </pc:spChg>
      </pc:sldChg>
      <pc:sldChg chg="modSp mod">
        <pc:chgData name="Idrîs de Vos" userId="c2e7075756a5bba1" providerId="LiveId" clId="{EC847524-F1B8-49FC-974D-DA30A9D72B9A}" dt="2026-05-27T07:33:57.943" v="1242" actId="1076"/>
        <pc:sldMkLst>
          <pc:docMk/>
          <pc:sldMk cId="2235689566" sldId="366"/>
        </pc:sldMkLst>
        <pc:spChg chg="mod">
          <ac:chgData name="Idrîs de Vos" userId="c2e7075756a5bba1" providerId="LiveId" clId="{EC847524-F1B8-49FC-974D-DA30A9D72B9A}" dt="2026-05-27T07:33:57.943" v="1242" actId="1076"/>
          <ac:spMkLst>
            <pc:docMk/>
            <pc:sldMk cId="2235689566" sldId="366"/>
            <ac:spMk id="2" creationId="{8FFD2727-4911-3E39-4D8E-E213C051D3D3}"/>
          </ac:spMkLst>
        </pc:spChg>
        <pc:graphicFrameChg chg="modGraphic">
          <ac:chgData name="Idrîs de Vos" userId="c2e7075756a5bba1" providerId="LiveId" clId="{EC847524-F1B8-49FC-974D-DA30A9D72B9A}" dt="2026-05-18T13:02:24.055" v="1059" actId="20577"/>
          <ac:graphicFrameMkLst>
            <pc:docMk/>
            <pc:sldMk cId="2235689566" sldId="366"/>
            <ac:graphicFrameMk id="5" creationId="{5B934D90-9C17-844F-1D18-EB27F0958A78}"/>
          </ac:graphicFrameMkLst>
        </pc:graphicFrameChg>
      </pc:sldChg>
      <pc:sldChg chg="modSp mod">
        <pc:chgData name="Idrîs de Vos" userId="c2e7075756a5bba1" providerId="LiveId" clId="{EC847524-F1B8-49FC-974D-DA30A9D72B9A}" dt="2026-05-27T07:29:17.760" v="1174" actId="1076"/>
        <pc:sldMkLst>
          <pc:docMk/>
          <pc:sldMk cId="215394867" sldId="373"/>
        </pc:sldMkLst>
        <pc:spChg chg="mod">
          <ac:chgData name="Idrîs de Vos" userId="c2e7075756a5bba1" providerId="LiveId" clId="{EC847524-F1B8-49FC-974D-DA30A9D72B9A}" dt="2026-05-27T07:27:51.835" v="1150"/>
          <ac:spMkLst>
            <pc:docMk/>
            <pc:sldMk cId="215394867" sldId="373"/>
            <ac:spMk id="2" creationId="{A00245D7-8BD6-AD0B-259E-6C20F7830310}"/>
          </ac:spMkLst>
        </pc:spChg>
        <pc:spChg chg="mod">
          <ac:chgData name="Idrîs de Vos" userId="c2e7075756a5bba1" providerId="LiveId" clId="{EC847524-F1B8-49FC-974D-DA30A9D72B9A}" dt="2026-05-27T07:29:17.760" v="1174" actId="1076"/>
          <ac:spMkLst>
            <pc:docMk/>
            <pc:sldMk cId="215394867" sldId="373"/>
            <ac:spMk id="3" creationId="{6B48ABB1-EE4E-8F85-3E81-CAB558919975}"/>
          </ac:spMkLst>
        </pc:spChg>
      </pc:sldChg>
      <pc:sldChg chg="modSp mod">
        <pc:chgData name="Idrîs de Vos" userId="c2e7075756a5bba1" providerId="LiveId" clId="{EC847524-F1B8-49FC-974D-DA30A9D72B9A}" dt="2026-05-11T12:32:05.131" v="308" actId="1076"/>
        <pc:sldMkLst>
          <pc:docMk/>
          <pc:sldMk cId="653213801" sldId="374"/>
        </pc:sldMkLst>
        <pc:picChg chg="mod">
          <ac:chgData name="Idrîs de Vos" userId="c2e7075756a5bba1" providerId="LiveId" clId="{EC847524-F1B8-49FC-974D-DA30A9D72B9A}" dt="2026-05-11T12:31:34.395" v="306" actId="1076"/>
          <ac:picMkLst>
            <pc:docMk/>
            <pc:sldMk cId="653213801" sldId="374"/>
            <ac:picMk id="20" creationId="{AD4CC404-E30D-5E40-BD24-28688DC3D286}"/>
          </ac:picMkLst>
        </pc:picChg>
        <pc:picChg chg="mod">
          <ac:chgData name="Idrîs de Vos" userId="c2e7075756a5bba1" providerId="LiveId" clId="{EC847524-F1B8-49FC-974D-DA30A9D72B9A}" dt="2026-05-11T12:32:05.131" v="308" actId="1076"/>
          <ac:picMkLst>
            <pc:docMk/>
            <pc:sldMk cId="653213801" sldId="374"/>
            <ac:picMk id="21" creationId="{5853E389-A9DF-F53B-36D9-FB2AB0D92D7A}"/>
          </ac:picMkLst>
        </pc:picChg>
      </pc:sldChg>
      <pc:sldChg chg="del">
        <pc:chgData name="Idrîs de Vos" userId="c2e7075756a5bba1" providerId="LiveId" clId="{EC847524-F1B8-49FC-974D-DA30A9D72B9A}" dt="2026-06-08T13:06:37.564" v="1244" actId="47"/>
        <pc:sldMkLst>
          <pc:docMk/>
          <pc:sldMk cId="664187005" sldId="380"/>
        </pc:sldMkLst>
      </pc:sldChg>
      <pc:sldChg chg="modSp mod">
        <pc:chgData name="Idrîs de Vos" userId="c2e7075756a5bba1" providerId="LiveId" clId="{EC847524-F1B8-49FC-974D-DA30A9D72B9A}" dt="2026-05-27T07:33:48.217" v="1240" actId="14100"/>
        <pc:sldMkLst>
          <pc:docMk/>
          <pc:sldMk cId="1837362260" sldId="381"/>
        </pc:sldMkLst>
        <pc:spChg chg="mod">
          <ac:chgData name="Idrîs de Vos" userId="c2e7075756a5bba1" providerId="LiveId" clId="{EC847524-F1B8-49FC-974D-DA30A9D72B9A}" dt="2026-05-27T07:33:48.217" v="1240" actId="14100"/>
          <ac:spMkLst>
            <pc:docMk/>
            <pc:sldMk cId="1837362260" sldId="381"/>
            <ac:spMk id="2" creationId="{957D2E2A-AC68-8240-915A-EBD495E1C1E5}"/>
          </ac:spMkLst>
        </pc:spChg>
        <pc:spChg chg="mod">
          <ac:chgData name="Idrîs de Vos" userId="c2e7075756a5bba1" providerId="LiveId" clId="{EC847524-F1B8-49FC-974D-DA30A9D72B9A}" dt="2026-05-27T07:32:13.067" v="1232"/>
          <ac:spMkLst>
            <pc:docMk/>
            <pc:sldMk cId="1837362260" sldId="381"/>
            <ac:spMk id="4" creationId="{19EC50FA-3652-17D0-5A56-7802FBE9F4F4}"/>
          </ac:spMkLst>
        </pc:spChg>
        <pc:spChg chg="mod">
          <ac:chgData name="Idrîs de Vos" userId="c2e7075756a5bba1" providerId="LiveId" clId="{EC847524-F1B8-49FC-974D-DA30A9D72B9A}" dt="2026-05-27T07:33:21.095" v="1238" actId="14100"/>
          <ac:spMkLst>
            <pc:docMk/>
            <pc:sldMk cId="1837362260" sldId="381"/>
            <ac:spMk id="5" creationId="{DE56051B-0931-0E15-4CA9-CA436BD0DE92}"/>
          </ac:spMkLst>
        </pc:spChg>
      </pc:sldChg>
      <pc:sldChg chg="modSp mod">
        <pc:chgData name="Idrîs de Vos" userId="c2e7075756a5bba1" providerId="LiveId" clId="{EC847524-F1B8-49FC-974D-DA30A9D72B9A}" dt="2026-05-27T07:29:58.561" v="1204" actId="14100"/>
        <pc:sldMkLst>
          <pc:docMk/>
          <pc:sldMk cId="3467043293" sldId="384"/>
        </pc:sldMkLst>
        <pc:spChg chg="mod">
          <ac:chgData name="Idrîs de Vos" userId="c2e7075756a5bba1" providerId="LiveId" clId="{EC847524-F1B8-49FC-974D-DA30A9D72B9A}" dt="2026-05-27T07:29:58.561" v="1204" actId="14100"/>
          <ac:spMkLst>
            <pc:docMk/>
            <pc:sldMk cId="3467043293" sldId="384"/>
            <ac:spMk id="3" creationId="{9FB9F9DC-2DC2-5176-5859-F10AD4D48AEF}"/>
          </ac:spMkLst>
        </pc:spChg>
        <pc:graphicFrameChg chg="mod modGraphic">
          <ac:chgData name="Idrîs de Vos" userId="c2e7075756a5bba1" providerId="LiveId" clId="{EC847524-F1B8-49FC-974D-DA30A9D72B9A}" dt="2026-05-27T07:29:43.665" v="1194" actId="14100"/>
          <ac:graphicFrameMkLst>
            <pc:docMk/>
            <pc:sldMk cId="3467043293" sldId="384"/>
            <ac:graphicFrameMk id="12" creationId="{38584392-F583-8860-125A-32F8D6EBBAD9}"/>
          </ac:graphicFrameMkLst>
        </pc:graphicFrameChg>
        <pc:picChg chg="mod modCrop">
          <ac:chgData name="Idrîs de Vos" userId="c2e7075756a5bba1" providerId="LiveId" clId="{EC847524-F1B8-49FC-974D-DA30A9D72B9A}" dt="2026-05-18T13:00:38.625" v="1055" actId="1076"/>
          <ac:picMkLst>
            <pc:docMk/>
            <pc:sldMk cId="3467043293" sldId="384"/>
            <ac:picMk id="9" creationId="{9967F05F-905A-EF93-2DB5-E1920800CA28}"/>
          </ac:picMkLst>
        </pc:picChg>
        <pc:picChg chg="mod">
          <ac:chgData name="Idrîs de Vos" userId="c2e7075756a5bba1" providerId="LiveId" clId="{EC847524-F1B8-49FC-974D-DA30A9D72B9A}" dt="2026-05-18T13:00:22.465" v="1052" actId="1076"/>
          <ac:picMkLst>
            <pc:docMk/>
            <pc:sldMk cId="3467043293" sldId="384"/>
            <ac:picMk id="10" creationId="{13B1CD15-A646-B897-B081-DD491C764085}"/>
          </ac:picMkLst>
        </pc:picChg>
      </pc:sldChg>
      <pc:sldChg chg="del">
        <pc:chgData name="Idrîs de Vos" userId="c2e7075756a5bba1" providerId="LiveId" clId="{EC847524-F1B8-49FC-974D-DA30A9D72B9A}" dt="2026-06-08T13:06:41.249" v="1245" actId="47"/>
        <pc:sldMkLst>
          <pc:docMk/>
          <pc:sldMk cId="2434715083" sldId="385"/>
        </pc:sldMkLst>
      </pc:sldChg>
      <pc:sldChg chg="modSp mod">
        <pc:chgData name="Idrîs de Vos" userId="c2e7075756a5bba1" providerId="LiveId" clId="{EC847524-F1B8-49FC-974D-DA30A9D72B9A}" dt="2026-05-27T07:31:47.903" v="1231" actId="790"/>
        <pc:sldMkLst>
          <pc:docMk/>
          <pc:sldMk cId="147323918" sldId="388"/>
        </pc:sldMkLst>
        <pc:spChg chg="mod">
          <ac:chgData name="Idrîs de Vos" userId="c2e7075756a5bba1" providerId="LiveId" clId="{EC847524-F1B8-49FC-974D-DA30A9D72B9A}" dt="2026-05-27T07:31:47.903" v="1231" actId="790"/>
          <ac:spMkLst>
            <pc:docMk/>
            <pc:sldMk cId="147323918" sldId="388"/>
            <ac:spMk id="3" creationId="{214DC40D-0DE3-5626-2CBC-4A5764724C3B}"/>
          </ac:spMkLst>
        </pc:spChg>
      </pc:sldChg>
      <pc:sldChg chg="del">
        <pc:chgData name="Idrîs de Vos" userId="c2e7075756a5bba1" providerId="LiveId" clId="{EC847524-F1B8-49FC-974D-DA30A9D72B9A}" dt="2026-06-08T13:06:42.690" v="1246" actId="47"/>
        <pc:sldMkLst>
          <pc:docMk/>
          <pc:sldMk cId="1665849017" sldId="392"/>
        </pc:sldMkLst>
      </pc:sldChg>
      <pc:sldChg chg="del">
        <pc:chgData name="Idrîs de Vos" userId="c2e7075756a5bba1" providerId="LiveId" clId="{EC847524-F1B8-49FC-974D-DA30A9D72B9A}" dt="2026-06-08T13:06:35.871" v="1243" actId="47"/>
        <pc:sldMkLst>
          <pc:docMk/>
          <pc:sldMk cId="2768799989" sldId="394"/>
        </pc:sldMkLst>
      </pc:sldChg>
      <pc:sldChg chg="addSp delSp modSp new mod ord">
        <pc:chgData name="Idrîs de Vos" userId="c2e7075756a5bba1" providerId="LiveId" clId="{EC847524-F1B8-49FC-974D-DA30A9D72B9A}" dt="2026-05-27T07:30:39.620" v="1206" actId="14100"/>
        <pc:sldMkLst>
          <pc:docMk/>
          <pc:sldMk cId="3280044589" sldId="396"/>
        </pc:sldMkLst>
        <pc:spChg chg="mod">
          <ac:chgData name="Idrîs de Vos" userId="c2e7075756a5bba1" providerId="LiveId" clId="{EC847524-F1B8-49FC-974D-DA30A9D72B9A}" dt="2026-05-11T13:15:59.008" v="1042" actId="20577"/>
          <ac:spMkLst>
            <pc:docMk/>
            <pc:sldMk cId="3280044589" sldId="396"/>
            <ac:spMk id="2" creationId="{FDF4CEB3-D3D5-4B53-307E-3175B3219442}"/>
          </ac:spMkLst>
        </pc:spChg>
        <pc:spChg chg="add mod">
          <ac:chgData name="Idrîs de Vos" userId="c2e7075756a5bba1" providerId="LiveId" clId="{EC847524-F1B8-49FC-974D-DA30A9D72B9A}" dt="2026-05-27T07:30:39.620" v="1206" actId="14100"/>
          <ac:spMkLst>
            <pc:docMk/>
            <pc:sldMk cId="3280044589" sldId="396"/>
            <ac:spMk id="4" creationId="{E2454D22-07BA-5678-4B1C-D84988F76F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B039E-4FFB-4CBA-8088-8A7BE9CB1D74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6F0C0-2529-4E55-9844-880C268C68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70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FF430-956C-4385-8642-B0CBAA81B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3481CC-5286-4095-AC0A-30C7C1C3F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58689-E952-442C-990D-CB4B9293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AD322A-88CA-47C3-9955-D9DC4D5F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2B8BB6-D2AF-4605-B89D-167275DB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30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BA38E-C0E3-40D9-8E8D-9A3FEC5C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B8B7B-CBF6-4E4B-B1DC-5004D4E72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3E8005-7B77-4AB2-A0E1-DE4BCB3C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A3AF4-6D4B-4436-9780-ACF0E681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0BDE10-B30B-4C66-AE03-5D165557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9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18BAB-F2BC-4A94-82EE-0FF80B4DA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D34E89-BC99-4C03-A555-6D55D2CAF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F29BE8-A045-401D-81AB-6F23C8C6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5A6AF-7144-4645-ABCC-0B9182D2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F21410-61C2-45DA-A345-76CADE39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18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BC318-8EC0-4CDD-97F3-3FBCFF2C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5E81E6-4AA6-4420-B0CB-DBE22A17C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522EA3-A639-4076-A805-CD27C8DC6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93CF45-14BA-4247-ADC2-200E2076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5A861C-9E76-4590-8E01-ED9D2E14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F202EB-8C48-4F17-80F1-325A5107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68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4089B-8B33-448A-B013-619DF9A8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11CDC2-ABDD-44CD-A37D-83E4B0D66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51A7E2-4F86-46C8-9B86-F77BCF1F9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E28989-A6D6-4569-A0AD-09E2540D3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EAF5FD-173E-4076-99DA-04EA3D70D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940FBC-BB22-42A0-AA94-88D837D5A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F60C2D-0D8B-4AA5-BEEB-ECAB8298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1D7410-EA21-4360-8F7A-B5BDDA86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34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AC2FC-6D23-4549-979D-E90DBCF7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5B0195-9D97-4277-BC27-35D0ABA5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8DF244-DFD0-4CC2-9AEC-92044B81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B3E400-0123-42AF-A8E5-9D81C46B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48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8B280F-21A4-4681-9AAC-1702B274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7481F3-6F03-4B9D-ADC2-17D346A3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3AF117-F2AE-4B6F-ADAA-0BE508A0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68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236B5-5C45-475E-9603-9F005705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480A-B3F7-43A5-ACEB-F8F8BC63C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B67779-4E5B-4270-B7AF-B1F4AC205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3314FC-779E-48BC-BBCA-5039458C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404D7-6B90-4F74-BCE3-DEAD0F07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9B2476-EA64-402B-93B6-E7383DDF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69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1A8FD-48A1-4CAA-A651-70E60C65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2B4037-BF59-489A-B3A7-72031DB0F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0E1E03-B0D8-419D-BAFE-FE8EC4FCF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F92D98-7477-46ED-8041-73FAC1C7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0D2A2D-2F81-4970-B493-ABC9978B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1F496-8EBE-4059-B682-35150466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3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AD63A-33C8-4995-B4A3-D9B9B39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0CF659-90E1-4416-8580-BEFD072DA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67A5D-BBED-4DF8-BD6E-DF5A4FF95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AB4646-5246-42D8-BD44-A1540C618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069C5-092C-472C-975D-F3D7CC89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330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51F174-B09F-4C07-9527-35B972686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2439A1-E740-467B-8B1C-AD07DCE09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40932-5F6A-4A42-9D01-E9F249FA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2039B8-A1C2-41AE-B2F5-7EC2B468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F842D6-3533-4F94-BC5C-F1C856F9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65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F27433-8A74-4A49-BD2E-E1C1BE3B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F21CB-6CEE-493B-8E5A-1020E9921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850E53-530A-4B5B-B04A-290107898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556B-2B7D-484A-A540-BBDAF5A58638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296E18-7BF5-4239-A480-BA59FE437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A619DD-2945-4A05-BD35-F9B80823D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64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5.wdp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5.wdp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6.png"/><Relationship Id="rId18" Type="http://schemas.openxmlformats.org/officeDocument/2006/relationships/image" Target="../media/image23.png"/><Relationship Id="rId3" Type="http://schemas.openxmlformats.org/officeDocument/2006/relationships/image" Target="../media/image18.png"/><Relationship Id="rId21" Type="http://schemas.openxmlformats.org/officeDocument/2006/relationships/image" Target="../media/image24.png"/><Relationship Id="rId7" Type="http://schemas.microsoft.com/office/2007/relationships/hdphoto" Target="../media/hdphoto6.wdp"/><Relationship Id="rId12" Type="http://schemas.microsoft.com/office/2007/relationships/hdphoto" Target="../media/hdphoto7.wdp"/><Relationship Id="rId17" Type="http://schemas.microsoft.com/office/2007/relationships/hdphoto" Target="../media/hdphoto1.wdp"/><Relationship Id="rId25" Type="http://schemas.microsoft.com/office/2007/relationships/hdphoto" Target="../media/hdphoto11.wdp"/><Relationship Id="rId2" Type="http://schemas.openxmlformats.org/officeDocument/2006/relationships/image" Target="../media/image4.jpeg"/><Relationship Id="rId16" Type="http://schemas.openxmlformats.org/officeDocument/2006/relationships/image" Target="../media/image2.pn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24" Type="http://schemas.openxmlformats.org/officeDocument/2006/relationships/image" Target="../media/image26.png"/><Relationship Id="rId5" Type="http://schemas.microsoft.com/office/2007/relationships/hdphoto" Target="../media/hdphoto4.wdp"/><Relationship Id="rId15" Type="http://schemas.microsoft.com/office/2007/relationships/hdphoto" Target="../media/hdphoto8.wdp"/><Relationship Id="rId23" Type="http://schemas.microsoft.com/office/2007/relationships/hdphoto" Target="../media/hdphoto10.wdp"/><Relationship Id="rId10" Type="http://schemas.microsoft.com/office/2007/relationships/hdphoto" Target="../media/hdphoto3.wdp"/><Relationship Id="rId19" Type="http://schemas.microsoft.com/office/2007/relationships/hdphoto" Target="../media/hdphoto9.wdp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Relationship Id="rId2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14.wdp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3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microsoft.com/office/2007/relationships/hdphoto" Target="../media/hdphoto13.wdp"/><Relationship Id="rId5" Type="http://schemas.microsoft.com/office/2007/relationships/hdphoto" Target="../media/hdphoto1.wdp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microsoft.com/office/2007/relationships/hdphoto" Target="../media/hdphoto12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2.png"/><Relationship Id="rId3" Type="http://schemas.openxmlformats.org/officeDocument/2006/relationships/image" Target="../media/image32.png"/><Relationship Id="rId7" Type="http://schemas.microsoft.com/office/2007/relationships/hdphoto" Target="../media/hdphoto1.wdp"/><Relationship Id="rId12" Type="http://schemas.microsoft.com/office/2007/relationships/hdphoto" Target="../media/hdphoto9.wdp"/><Relationship Id="rId2" Type="http://schemas.openxmlformats.org/officeDocument/2006/relationships/image" Target="../media/image31.jpeg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3.png"/><Relationship Id="rId5" Type="http://schemas.microsoft.com/office/2007/relationships/hdphoto" Target="../media/hdphoto15.wdp"/><Relationship Id="rId15" Type="http://schemas.openxmlformats.org/officeDocument/2006/relationships/image" Target="../media/image21.png"/><Relationship Id="rId10" Type="http://schemas.openxmlformats.org/officeDocument/2006/relationships/image" Target="../media/image1.png"/><Relationship Id="rId4" Type="http://schemas.openxmlformats.org/officeDocument/2006/relationships/image" Target="../media/image33.png"/><Relationship Id="rId9" Type="http://schemas.microsoft.com/office/2007/relationships/hdphoto" Target="../media/hdphoto16.wdp"/><Relationship Id="rId14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openxmlformats.org/officeDocument/2006/relationships/image" Target="../media/image32.png"/><Relationship Id="rId7" Type="http://schemas.microsoft.com/office/2007/relationships/hdphoto" Target="../media/hdphoto1.wdp"/><Relationship Id="rId12" Type="http://schemas.microsoft.com/office/2007/relationships/hdphoto" Target="../media/hdphoto8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2.png"/><Relationship Id="rId5" Type="http://schemas.microsoft.com/office/2007/relationships/hdphoto" Target="../media/hdphoto15.wdp"/><Relationship Id="rId10" Type="http://schemas.microsoft.com/office/2007/relationships/hdphoto" Target="../media/hdphoto9.wdp"/><Relationship Id="rId4" Type="http://schemas.openxmlformats.org/officeDocument/2006/relationships/image" Target="../media/image33.png"/><Relationship Id="rId9" Type="http://schemas.openxmlformats.org/officeDocument/2006/relationships/image" Target="../media/image23.png"/><Relationship Id="rId1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microsoft.com/office/2007/relationships/hdphoto" Target="../media/hdphoto22.wdp"/><Relationship Id="rId26" Type="http://schemas.openxmlformats.org/officeDocument/2006/relationships/image" Target="../media/image47.png"/><Relationship Id="rId39" Type="http://schemas.microsoft.com/office/2007/relationships/hdphoto" Target="../media/hdphoto29.wdp"/><Relationship Id="rId21" Type="http://schemas.microsoft.com/office/2007/relationships/hdphoto" Target="../media/hdphoto16.wdp"/><Relationship Id="rId34" Type="http://schemas.openxmlformats.org/officeDocument/2006/relationships/image" Target="../media/image50.png"/><Relationship Id="rId42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5.jpeg"/><Relationship Id="rId16" Type="http://schemas.microsoft.com/office/2007/relationships/hdphoto" Target="../media/hdphoto21.wdp"/><Relationship Id="rId20" Type="http://schemas.openxmlformats.org/officeDocument/2006/relationships/image" Target="../media/image45.png"/><Relationship Id="rId29" Type="http://schemas.microsoft.com/office/2007/relationships/hdphoto" Target="../media/hdphoto25.wdp"/><Relationship Id="rId41" Type="http://schemas.microsoft.com/office/2007/relationships/hdphoto" Target="../media/hdphoto30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19.wdp"/><Relationship Id="rId24" Type="http://schemas.openxmlformats.org/officeDocument/2006/relationships/image" Target="../media/image25.png"/><Relationship Id="rId32" Type="http://schemas.openxmlformats.org/officeDocument/2006/relationships/image" Target="../media/image49.png"/><Relationship Id="rId37" Type="http://schemas.microsoft.com/office/2007/relationships/hdphoto" Target="../media/hdphoto28.wdp"/><Relationship Id="rId40" Type="http://schemas.openxmlformats.org/officeDocument/2006/relationships/image" Target="../media/image53.png"/><Relationship Id="rId5" Type="http://schemas.openxmlformats.org/officeDocument/2006/relationships/image" Target="../media/image5.png"/><Relationship Id="rId15" Type="http://schemas.openxmlformats.org/officeDocument/2006/relationships/image" Target="../media/image42.png"/><Relationship Id="rId23" Type="http://schemas.microsoft.com/office/2007/relationships/hdphoto" Target="../media/hdphoto23.wdp"/><Relationship Id="rId28" Type="http://schemas.openxmlformats.org/officeDocument/2006/relationships/image" Target="../media/image48.png"/><Relationship Id="rId36" Type="http://schemas.openxmlformats.org/officeDocument/2006/relationships/image" Target="../media/image51.png"/><Relationship Id="rId10" Type="http://schemas.openxmlformats.org/officeDocument/2006/relationships/image" Target="../media/image39.png"/><Relationship Id="rId19" Type="http://schemas.openxmlformats.org/officeDocument/2006/relationships/image" Target="../media/image44.png"/><Relationship Id="rId31" Type="http://schemas.microsoft.com/office/2007/relationships/hdphoto" Target="../media/hdphoto14.wdp"/><Relationship Id="rId44" Type="http://schemas.openxmlformats.org/officeDocument/2006/relationships/image" Target="../media/image10.png"/><Relationship Id="rId4" Type="http://schemas.microsoft.com/office/2007/relationships/hdphoto" Target="../media/hdphoto17.wdp"/><Relationship Id="rId9" Type="http://schemas.microsoft.com/office/2007/relationships/hdphoto" Target="../media/hdphoto18.wdp"/><Relationship Id="rId14" Type="http://schemas.microsoft.com/office/2007/relationships/hdphoto" Target="../media/hdphoto20.wdp"/><Relationship Id="rId22" Type="http://schemas.openxmlformats.org/officeDocument/2006/relationships/image" Target="../media/image46.png"/><Relationship Id="rId27" Type="http://schemas.microsoft.com/office/2007/relationships/hdphoto" Target="../media/hdphoto24.wdp"/><Relationship Id="rId30" Type="http://schemas.openxmlformats.org/officeDocument/2006/relationships/image" Target="../media/image30.png"/><Relationship Id="rId35" Type="http://schemas.microsoft.com/office/2007/relationships/hdphoto" Target="../media/hdphoto27.wdp"/><Relationship Id="rId43" Type="http://schemas.microsoft.com/office/2007/relationships/hdphoto" Target="../media/hdphoto7.wdp"/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12" Type="http://schemas.openxmlformats.org/officeDocument/2006/relationships/image" Target="../media/image40.jpeg"/><Relationship Id="rId17" Type="http://schemas.openxmlformats.org/officeDocument/2006/relationships/image" Target="../media/image43.png"/><Relationship Id="rId25" Type="http://schemas.microsoft.com/office/2007/relationships/hdphoto" Target="../media/hdphoto10.wdp"/><Relationship Id="rId33" Type="http://schemas.microsoft.com/office/2007/relationships/hdphoto" Target="../media/hdphoto26.wdp"/><Relationship Id="rId38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7"/>
            <a:ext cx="3904488" cy="2446023"/>
          </a:xfrm>
          <a:prstGeom prst="wedgeRectCallout">
            <a:avLst>
              <a:gd name="adj1" fmla="val 36903"/>
              <a:gd name="adj2" fmla="val 948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err="1">
                <a:solidFill>
                  <a:schemeClr val="accent5">
                    <a:lumMod val="75000"/>
                  </a:schemeClr>
                </a:solidFill>
              </a:rPr>
              <a:t>Pedagogical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 thread:</a:t>
            </a:r>
          </a:p>
          <a:p>
            <a:r>
              <a:rPr lang="fr-FR" dirty="0"/>
              <a:t>1- </a:t>
            </a:r>
            <a:r>
              <a:rPr lang="en-US" dirty="0"/>
              <a:t>Make the characters move and describe their actions. For example: The man comes out of the house. The woman comes down from the mountain. Then ask questions. Where is the man going? Who is climbing the tree? etc.</a:t>
            </a:r>
            <a:endParaRPr lang="fr-FR" dirty="0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6762445" y="241554"/>
            <a:ext cx="4136898" cy="2064256"/>
          </a:xfrm>
          <a:prstGeom prst="wedgeRectCallout">
            <a:avLst>
              <a:gd name="adj1" fmla="val -37657"/>
              <a:gd name="adj2" fmla="val 11022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2- </a:t>
            </a:r>
            <a:r>
              <a:rPr lang="en-US" dirty="0"/>
              <a:t>Identify with the characters and speak in the first person; identify the characters to another student and speak in the second person: You are going into the house, etc.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Objective: practice the imperfect tense.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-1200123" y="6048754"/>
            <a:ext cx="92583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6000" noProof="0" dirty="0">
                <a:solidFill>
                  <a:prstClr val="black"/>
                </a:solidFill>
              </a:rPr>
              <a:t>Safar 2</a:t>
            </a:r>
            <a:r>
              <a:rPr lang="fr-FR" sz="6000" dirty="0">
                <a:solidFill>
                  <a:prstClr val="black"/>
                </a:solidFill>
              </a:rPr>
              <a:t> Verbal sentences.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900F8-B2C6-D78E-51B7-0AE197FE8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5D28C107-4E51-17BE-231E-60FB8352A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E172D3D-A607-5E3D-17E5-876CBAA22667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14193BD-08BF-54CE-32B3-CFB0A417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569" y="4352073"/>
            <a:ext cx="707710" cy="9046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8CA08C-5F8F-E2BC-76FA-207D96AE4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12250953" y="4497150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7B681F79-E6BF-56E7-8757-21C36F41B7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B3C29539-79A9-EAE3-40A2-646F8CEB9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0" t="12758" r="11146" b="12569"/>
          <a:stretch/>
        </p:blipFill>
        <p:spPr>
          <a:xfrm>
            <a:off x="575035" y="2234154"/>
            <a:ext cx="4091234" cy="39215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4B72274-E62A-70E7-E340-ECB9CB787168}"/>
              </a:ext>
            </a:extLst>
          </p:cNvPr>
          <p:cNvSpPr txBox="1"/>
          <p:nvPr/>
        </p:nvSpPr>
        <p:spPr>
          <a:xfrm>
            <a:off x="2203938" y="119620"/>
            <a:ext cx="97144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dirty="0">
                <a:solidFill>
                  <a:schemeClr val="bg1"/>
                </a:solidFill>
              </a:rPr>
              <a:t>ي</a:t>
            </a:r>
            <a:r>
              <a:rPr lang="ar-JO" sz="6000" noProof="0" dirty="0">
                <a:solidFill>
                  <a:schemeClr val="bg1"/>
                </a:solidFill>
              </a:rPr>
              <a:t>ذْهَبُ الرجل إلى الخَيْمَة ماشِيًا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61E292A-0CC0-9504-9397-A4F049AF3213}"/>
              </a:ext>
            </a:extLst>
          </p:cNvPr>
          <p:cNvSpPr txBox="1"/>
          <p:nvPr/>
        </p:nvSpPr>
        <p:spPr>
          <a:xfrm>
            <a:off x="2233415" y="130513"/>
            <a:ext cx="97144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noProof="0" dirty="0">
                <a:solidFill>
                  <a:schemeClr val="bg1"/>
                </a:solidFill>
              </a:rPr>
              <a:t>تَذْهَبُ المَرْأة إلى الخَيْمَة بِالسّيّارة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82FAC32-15DD-CF3B-FCEA-9518150092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356468" y="5259523"/>
            <a:ext cx="1297515" cy="129751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DC7E02A-84B7-44F2-3F58-0AA27C932394}"/>
              </a:ext>
            </a:extLst>
          </p:cNvPr>
          <p:cNvSpPr txBox="1"/>
          <p:nvPr/>
        </p:nvSpPr>
        <p:spPr>
          <a:xfrm>
            <a:off x="1482321" y="3774476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خَيْمة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D905242-2767-EA35-3FBF-BBC3D4A64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91" y="3416731"/>
            <a:ext cx="390551" cy="41549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C1F2D1C-B002-A317-5843-CA56226FD5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106629" y="3451160"/>
            <a:ext cx="409852" cy="38106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1E4C85-5221-DDA2-1CED-92062367C6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960" y="3940558"/>
            <a:ext cx="528677" cy="4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17526 -0.0629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-0.35078 -0.0076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39" y="-3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2.96296E-6 L -0.34818 -0.0013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4F40B-2079-F09F-24A0-A00F6053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926BFCFE-CFD8-4FD0-21A6-F28886FD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26"/>
            <a:ext cx="12192000" cy="68157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8104A1F-5C27-0988-FCFD-CD67EE0FB289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2495B7A-9564-42D9-C39A-72141E3D9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6373160" y="4347456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4DE8036F-65F0-BB94-D0E1-EACA507C2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A2D7BA14-A2B2-ED71-9C22-842634E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4177"/>
            <a:ext cx="5251597" cy="525159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0ED8D0-BEBB-1405-25C9-9B917CCFF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60" y="5060125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CD0E53-C444-322B-8AF9-95DBC02836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526" y="5391678"/>
            <a:ext cx="958582" cy="1225319"/>
          </a:xfrm>
          <a:prstGeom prst="rect">
            <a:avLst/>
          </a:prstGeom>
        </p:spPr>
      </p:pic>
      <p:pic>
        <p:nvPicPr>
          <p:cNvPr id="3" name="Image 2" descr="Une image contenant dessin humoristique, léger, art&#10;&#10;Description générée automatiquement">
            <a:extLst>
              <a:ext uri="{FF2B5EF4-FFF2-40B4-BE49-F238E27FC236}">
                <a16:creationId xmlns:a16="http://schemas.microsoft.com/office/drawing/2014/main" id="{FB53A896-37E3-12DD-3BEA-8732A7B707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679" y="5391678"/>
            <a:ext cx="1346702" cy="13467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7454B4-716A-207F-EF44-2162C9A38FFE}"/>
              </a:ext>
            </a:extLst>
          </p:cNvPr>
          <p:cNvSpPr txBox="1"/>
          <p:nvPr/>
        </p:nvSpPr>
        <p:spPr>
          <a:xfrm>
            <a:off x="4590616" y="4856559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نار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17A04D-D229-C9FF-8491-D85FAFB97DCB}"/>
              </a:ext>
            </a:extLst>
          </p:cNvPr>
          <p:cNvSpPr txBox="1"/>
          <p:nvPr/>
        </p:nvSpPr>
        <p:spPr>
          <a:xfrm>
            <a:off x="1226093" y="16529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نَجْمة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6E849E-2ACD-9B92-5C17-1071D6E9F5F1}"/>
              </a:ext>
            </a:extLst>
          </p:cNvPr>
          <p:cNvSpPr txBox="1"/>
          <p:nvPr/>
        </p:nvSpPr>
        <p:spPr>
          <a:xfrm>
            <a:off x="6559194" y="66888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القَمَر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778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F58F8-C583-32D1-CCAA-F6D172AB0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1413361E-9493-95C8-9871-4944F1505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B163B6B-DD3D-D0B4-03E0-07774E3BE969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E728342-4E66-41B2-C60E-C28A7BB47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A30DEC6E-3239-B72A-389D-6532DC6F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82D4EFD5-A65A-297C-2B48-681406CAB1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8F7BFB-5D5D-7ACD-F11D-840B9DE7E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870" y="5202469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547732-B7EB-3B7E-3ED9-A6EC8D4C5D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62" y="5411449"/>
            <a:ext cx="958582" cy="122531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271D99-594B-D569-EB5A-6DF979323B8D}"/>
              </a:ext>
            </a:extLst>
          </p:cNvPr>
          <p:cNvSpPr txBox="1"/>
          <p:nvPr/>
        </p:nvSpPr>
        <p:spPr>
          <a:xfrm>
            <a:off x="6520720" y="250891"/>
            <a:ext cx="50218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الرَجُل الخَيْمَة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6D3104-417E-C764-6D59-4C1BB927D447}"/>
              </a:ext>
            </a:extLst>
          </p:cNvPr>
          <p:cNvSpPr txBox="1"/>
          <p:nvPr/>
        </p:nvSpPr>
        <p:spPr>
          <a:xfrm>
            <a:off x="4804541" y="292966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تَدْخُلُ المَرْأَة الخَيْمَة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B5F4E8FA-B7EE-BB7E-E1CE-EA117950E33F}"/>
              </a:ext>
            </a:extLst>
          </p:cNvPr>
          <p:cNvSpPr/>
          <p:nvPr/>
        </p:nvSpPr>
        <p:spPr>
          <a:xfrm>
            <a:off x="374055" y="2597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مَساء النُور يا حَياتي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315A0096-7DD4-04C4-2204-01619F511173}"/>
              </a:ext>
            </a:extLst>
          </p:cNvPr>
          <p:cNvSpPr/>
          <p:nvPr/>
        </p:nvSpPr>
        <p:spPr>
          <a:xfrm>
            <a:off x="5110822" y="259733"/>
            <a:ext cx="3114173" cy="1360282"/>
          </a:xfrm>
          <a:prstGeom prst="wedgeRoundRectCallout">
            <a:avLst>
              <a:gd name="adj1" fmla="val -24334"/>
              <a:gd name="adj2" fmla="val 29508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مَساءُ الخَيْر يا حَبيبي.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29177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0.153 -0.074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-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19219 -0.0719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9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8" grpId="0" animBg="1"/>
      <p:bldP spid="8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3CA6A-DCAC-6717-9C3D-4DFE3B10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E237E272-FA5B-86C8-8C9B-557EF5713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6E3EDCD-8699-2F91-9741-929D9EBD5FA5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9A0770-5E8C-FF49-1D7B-9B9CD78FE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07C6362F-9F30-444F-CE3E-59E12014D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07D2B630-B7AE-B6A3-D65B-8CAF496FB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55FE7B-5DAE-252B-B837-F0DC30ED9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507" y="4662797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A0577D-485C-EFFE-0199-39A23604B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19" y="4919979"/>
            <a:ext cx="958582" cy="122531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7385FB-48FD-C776-23B7-8866774EF4D7}"/>
              </a:ext>
            </a:extLst>
          </p:cNvPr>
          <p:cNvSpPr txBox="1"/>
          <p:nvPr/>
        </p:nvSpPr>
        <p:spPr>
          <a:xfrm>
            <a:off x="4804541" y="292966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يَخْرُجُ الرَجُل من الخَيْمة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020E3C-A9C7-FA06-E8AF-20B02255AAE6}"/>
              </a:ext>
            </a:extLst>
          </p:cNvPr>
          <p:cNvSpPr txBox="1"/>
          <p:nvPr/>
        </p:nvSpPr>
        <p:spPr>
          <a:xfrm>
            <a:off x="4804541" y="325909"/>
            <a:ext cx="6738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تَخْرُجُ المَرْأَة من الخَيْمَة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48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44115 0.089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7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36823 0.080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11" y="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D4FDFD-D1FC-314A-3DFE-B494D0173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00245D7-8BD6-AD0B-259E-6C20F783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</a:rPr>
              <a:t>Your turn to play.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48ABB1-EE4E-8F85-3E81-CAB558919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174" y="3978923"/>
            <a:ext cx="6043247" cy="21016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noProof="0" dirty="0">
                <a:solidFill>
                  <a:schemeClr val="bg1"/>
                </a:solidFill>
              </a:rPr>
              <a:t>Pedagogical thread.</a:t>
            </a:r>
          </a:p>
          <a:p>
            <a:pPr marL="0" indent="0">
              <a:buNone/>
            </a:pPr>
            <a:r>
              <a:rPr lang="en-US" noProof="0" dirty="0"/>
              <a:t>Stop the slideshow to make the characters move and ask questions about their movements. For example: The man goes into the tent. </a:t>
            </a:r>
          </a:p>
        </p:txBody>
      </p:sp>
    </p:spTree>
    <p:extLst>
      <p:ext uri="{BB962C8B-B14F-4D97-AF65-F5344CB8AC3E}">
        <p14:creationId xmlns:p14="http://schemas.microsoft.com/office/powerpoint/2010/main" val="21539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521FB-4960-10CE-11E5-5E26AE5D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0A96E185-7128-2EE8-FEC2-68BD68A34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8" b="30636"/>
          <a:stretch/>
        </p:blipFill>
        <p:spPr>
          <a:xfrm>
            <a:off x="0" y="7056"/>
            <a:ext cx="12192000" cy="68509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6C8CDE-14DD-8CEA-2C9A-1D8EF60742BF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02B7932-AE60-F6BF-728B-8121396AB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7161219" y="4820703"/>
            <a:ext cx="2833708" cy="1425338"/>
          </a:xfrm>
          <a:prstGeom prst="rect">
            <a:avLst/>
          </a:prstGeom>
        </p:spPr>
      </p:pic>
      <p:pic>
        <p:nvPicPr>
          <p:cNvPr id="23" name="Image 22" descr="Une image contenant étoile, jaune, créativité, astronomie&#10;&#10;Description générée automatiquement">
            <a:extLst>
              <a:ext uri="{FF2B5EF4-FFF2-40B4-BE49-F238E27FC236}">
                <a16:creationId xmlns:a16="http://schemas.microsoft.com/office/drawing/2014/main" id="{6359FA37-D803-1BFD-0305-8A928197B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52" y="896476"/>
            <a:ext cx="187910" cy="187910"/>
          </a:xfrm>
          <a:prstGeom prst="rect">
            <a:avLst/>
          </a:prstGeom>
        </p:spPr>
      </p:pic>
      <p:pic>
        <p:nvPicPr>
          <p:cNvPr id="25" name="Image 24" descr="Une image contenant tente&#10;&#10;Description générée automatiquement">
            <a:extLst>
              <a:ext uri="{FF2B5EF4-FFF2-40B4-BE49-F238E27FC236}">
                <a16:creationId xmlns:a16="http://schemas.microsoft.com/office/drawing/2014/main" id="{50C2184B-7A65-D07B-F17E-FCB1B183C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374" y="-1220326"/>
            <a:ext cx="9414369" cy="94143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4CC404-E30D-5E40-BD24-28688DC3D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391" y="5355210"/>
            <a:ext cx="1739682" cy="173968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53E389-A9DF-F53B-36D9-FB2AB0D92D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705" y="5533372"/>
            <a:ext cx="958582" cy="122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1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coucher de soleil, désert&#10;&#10;Description générée automatiquement">
            <a:extLst>
              <a:ext uri="{FF2B5EF4-FFF2-40B4-BE49-F238E27FC236}">
                <a16:creationId xmlns:a16="http://schemas.microsoft.com/office/drawing/2014/main" id="{55C1456B-10F4-7218-3DE4-1BC92A140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163600-4404-E275-D949-0204D2619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205" y="4218374"/>
            <a:ext cx="1425338" cy="14253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AC2B66-9F93-E686-483A-E6359BE7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891" y="4490966"/>
            <a:ext cx="826447" cy="10564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01DB7B-8594-6707-BC8B-53ED0A371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9257037" y="4710871"/>
            <a:ext cx="2833708" cy="14253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24C902A-AAAA-96EB-FF1B-08C4028BC7A2}"/>
              </a:ext>
            </a:extLst>
          </p:cNvPr>
          <p:cNvSpPr txBox="1"/>
          <p:nvPr/>
        </p:nvSpPr>
        <p:spPr>
          <a:xfrm>
            <a:off x="382465" y="449397"/>
            <a:ext cx="108810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JO" sz="6000" noProof="0" dirty="0">
                <a:solidFill>
                  <a:schemeClr val="bg1"/>
                </a:solidFill>
              </a:rPr>
              <a:t>في الصباح يرجع مراد ومنى إلى المدينة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2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DA85-0AE6-1936-8D6B-8DCAEDB7D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07667FC-845E-9961-681D-FBEA1CFE4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45930" b="-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9805E6-E47C-BAA5-4B3F-AFF5BD4AF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71" y="4472352"/>
            <a:ext cx="1522019" cy="19455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36814A-A901-74A3-04C1-694FD2CC645B}"/>
              </a:ext>
            </a:extLst>
          </p:cNvPr>
          <p:cNvSpPr txBox="1"/>
          <p:nvPr/>
        </p:nvSpPr>
        <p:spPr>
          <a:xfrm>
            <a:off x="-76200" y="6002394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تَصْعَدُ المَرْأَة الدَرَج 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D640564-2073-B48A-5E5F-7CDF6A7AC5DF}"/>
              </a:ext>
            </a:extLst>
          </p:cNvPr>
          <p:cNvCxnSpPr>
            <a:cxnSpLocks/>
          </p:cNvCxnSpPr>
          <p:nvPr/>
        </p:nvCxnSpPr>
        <p:spPr>
          <a:xfrm flipH="1" flipV="1">
            <a:off x="4937760" y="4736592"/>
            <a:ext cx="1234440" cy="999135"/>
          </a:xfrm>
          <a:prstGeom prst="straightConnector1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166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1D4EC-1467-C629-99C2-B34C24889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ECA61A9-7B65-FDA2-C150-007229FA3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45930" b="-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9A99EC-31EA-EC4D-F2EC-D6881F27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200" y="1830932"/>
            <a:ext cx="1522019" cy="19455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70D874-57B0-6A3C-3B95-F60250A451E7}"/>
              </a:ext>
            </a:extLst>
          </p:cNvPr>
          <p:cNvSpPr txBox="1"/>
          <p:nvPr/>
        </p:nvSpPr>
        <p:spPr>
          <a:xfrm>
            <a:off x="576072" y="5919084"/>
            <a:ext cx="5245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تَنْزِلُ المَرْأَة الدَرَج 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DCB1534-D8FE-A174-752F-9B86B1DEF47A}"/>
              </a:ext>
            </a:extLst>
          </p:cNvPr>
          <p:cNvCxnSpPr>
            <a:cxnSpLocks/>
          </p:cNvCxnSpPr>
          <p:nvPr/>
        </p:nvCxnSpPr>
        <p:spPr>
          <a:xfrm>
            <a:off x="5061307" y="4958487"/>
            <a:ext cx="1165757" cy="852678"/>
          </a:xfrm>
          <a:prstGeom prst="straightConnector1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751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440B5-43FE-0E6E-3BF8-4E13432A9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8ECA9C45-6C93-4063-59DD-B6D924A4A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D77ED7-E7D9-7CB1-392D-06B7FD67813A}"/>
              </a:ext>
            </a:extLst>
          </p:cNvPr>
          <p:cNvSpPr/>
          <p:nvPr/>
        </p:nvSpPr>
        <p:spPr>
          <a:xfrm>
            <a:off x="1875692" y="3821723"/>
            <a:ext cx="457200" cy="94956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67F05F-905A-EF93-2DB5-E1920800C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66" t="19787" r="11588" b="14575"/>
          <a:stretch>
            <a:fillRect/>
          </a:stretch>
        </p:blipFill>
        <p:spPr>
          <a:xfrm>
            <a:off x="10127534" y="5811024"/>
            <a:ext cx="752683" cy="9355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CD15-A646-B897-B081-DD491C764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867" y="5811024"/>
            <a:ext cx="790009" cy="1009839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8584392-F583-8860-125A-32F8D6EBB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652373"/>
              </p:ext>
            </p:extLst>
          </p:nvPr>
        </p:nvGraphicFramePr>
        <p:xfrm>
          <a:off x="7391401" y="18908"/>
          <a:ext cx="4800600" cy="1422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4073">
                  <a:extLst>
                    <a:ext uri="{9D8B030D-6E8A-4147-A177-3AD203B41FA5}">
                      <a16:colId xmlns:a16="http://schemas.microsoft.com/office/drawing/2014/main" val="4183820071"/>
                    </a:ext>
                  </a:extLst>
                </a:gridCol>
                <a:gridCol w="1976527">
                  <a:extLst>
                    <a:ext uri="{9D8B030D-6E8A-4147-A177-3AD203B41FA5}">
                      <a16:colId xmlns:a16="http://schemas.microsoft.com/office/drawing/2014/main" val="2272065246"/>
                    </a:ext>
                  </a:extLst>
                </a:gridCol>
              </a:tblGrid>
              <a:tr h="705871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أَصْعَدُ/ تَصْعَدُ...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To go 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60670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أَنْزِلُ/ تَنْزِلُ...</a:t>
                      </a:r>
                      <a:endParaRPr lang="fr-FR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To go 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2634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5B075DAF-B932-7ED2-09A8-9E4F62385B6B}"/>
              </a:ext>
            </a:extLst>
          </p:cNvPr>
          <p:cNvSpPr txBox="1"/>
          <p:nvPr/>
        </p:nvSpPr>
        <p:spPr>
          <a:xfrm>
            <a:off x="1078523" y="146019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مَكْتَبَة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31FF29-BEB9-1579-AFE6-927C2F7B9573}"/>
              </a:ext>
            </a:extLst>
          </p:cNvPr>
          <p:cNvSpPr txBox="1"/>
          <p:nvPr/>
        </p:nvSpPr>
        <p:spPr>
          <a:xfrm>
            <a:off x="5287108" y="4031956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مَسْجِد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B9F9DC-2DC2-5176-5859-F10AD4D48AEF}"/>
              </a:ext>
            </a:extLst>
          </p:cNvPr>
          <p:cNvSpPr txBox="1"/>
          <p:nvPr/>
        </p:nvSpPr>
        <p:spPr>
          <a:xfrm>
            <a:off x="1477359" y="-100901"/>
            <a:ext cx="3170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Your turn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4538B3-A28B-C9DA-90B7-5BCA9E5EB25A}"/>
              </a:ext>
            </a:extLst>
          </p:cNvPr>
          <p:cNvSpPr txBox="1"/>
          <p:nvPr/>
        </p:nvSpPr>
        <p:spPr>
          <a:xfrm>
            <a:off x="3455260" y="2236684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بِناية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B594A1-EB38-7EC4-5EDC-421EA2948363}"/>
              </a:ext>
            </a:extLst>
          </p:cNvPr>
          <p:cNvSpPr txBox="1"/>
          <p:nvPr/>
        </p:nvSpPr>
        <p:spPr>
          <a:xfrm>
            <a:off x="7022591" y="1401876"/>
            <a:ext cx="1540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مِئْذَنة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EB2DC5-5E63-C8F4-95CD-9AF7518D23DB}"/>
              </a:ext>
            </a:extLst>
          </p:cNvPr>
          <p:cNvSpPr txBox="1"/>
          <p:nvPr/>
        </p:nvSpPr>
        <p:spPr>
          <a:xfrm>
            <a:off x="10576559" y="3923392"/>
            <a:ext cx="1540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مَحَلّ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81CBF3-16CD-8A74-6E7D-B70F5D3F9D21}"/>
              </a:ext>
            </a:extLst>
          </p:cNvPr>
          <p:cNvSpPr txBox="1"/>
          <p:nvPr/>
        </p:nvSpPr>
        <p:spPr>
          <a:xfrm>
            <a:off x="9400032" y="3123183"/>
            <a:ext cx="100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حَمّام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7043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4CEB3-D3D5-4B53-307E-3175B321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496" y="1581277"/>
            <a:ext cx="10515600" cy="4225163"/>
          </a:xfrm>
        </p:spPr>
        <p:txBody>
          <a:bodyPr anchor="t">
            <a:normAutofit fontScale="90000"/>
          </a:bodyPr>
          <a:lstStyle/>
          <a:p>
            <a:pPr algn="r" rtl="1"/>
            <a:r>
              <a:rPr lang="ar-JO" sz="2400" dirty="0"/>
              <a:t>يَذْهَبُ الرجل إلى المكتبة. يَصْعَدُ الدرج. يَدْخُلُ المكتبة ويَقْرَأُ كتابا. ثُمَّ يخرُج من المكتبة. يَنْزِلُ من الدرج. ويَرْجِعُ إلى المسجِد. يَرَى المرأة.</a:t>
            </a:r>
            <a:br>
              <a:rPr lang="ar-JO" sz="2400" dirty="0"/>
            </a:br>
            <a:r>
              <a:rPr lang="ar-JO" sz="2400" dirty="0"/>
              <a:t>تتكلّم المرأة مع الرجل: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- السلام عليكم.</a:t>
            </a:r>
            <a:br>
              <a:rPr lang="ar-JO" sz="2400" dirty="0">
                <a:solidFill>
                  <a:srgbClr val="FF00FF"/>
                </a:solidFill>
              </a:rPr>
            </a:b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- وعليكم السلام ورحمة الله وبركاته.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 - أين تسكن؟</a:t>
            </a:r>
            <a:br>
              <a:rPr lang="ar-JO" sz="2400" dirty="0"/>
            </a:br>
            <a:r>
              <a:rPr lang="ar-JO" sz="2400" dirty="0">
                <a:solidFill>
                  <a:srgbClr val="0070C0"/>
                </a:solidFill>
              </a:rPr>
              <a:t>- أسكن في المدينة بين المسجد والصحراء</a:t>
            </a: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. - وأنت أين تسكنين؟</a:t>
            </a:r>
            <a:br>
              <a:rPr lang="ar-JO" sz="2400" dirty="0"/>
            </a:br>
            <a:r>
              <a:rPr lang="ar-JO" sz="2400" dirty="0">
                <a:solidFill>
                  <a:srgbClr val="FF00FF"/>
                </a:solidFill>
              </a:rPr>
              <a:t>- أسكن في المدينة خلف قصر الملك. أين تعمل؟</a:t>
            </a:r>
            <a:br>
              <a:rPr lang="ar-JO" sz="2400" dirty="0"/>
            </a:br>
            <a:r>
              <a:rPr lang="ar-JO" sz="2400" dirty="0">
                <a:solidFill>
                  <a:schemeClr val="accent5">
                    <a:lumMod val="75000"/>
                  </a:schemeClr>
                </a:solidFill>
              </a:rPr>
              <a:t>- أنا خبّاز في القصر. وأنتِ أين تعملين؟</a:t>
            </a:r>
            <a:br>
              <a:rPr lang="ar-JO" sz="2400"/>
            </a:br>
            <a:r>
              <a:rPr lang="ar-JO" sz="2400">
                <a:solidFill>
                  <a:srgbClr val="FF00FF"/>
                </a:solidFill>
              </a:rPr>
              <a:t>- أنا </a:t>
            </a:r>
            <a:r>
              <a:rPr lang="ar-JO" sz="2400" dirty="0">
                <a:solidFill>
                  <a:srgbClr val="FF00FF"/>
                </a:solidFill>
              </a:rPr>
              <a:t>طالبة. أدرس العربية منذ سنة.</a:t>
            </a:r>
            <a:br>
              <a:rPr lang="ar-JO" dirty="0"/>
            </a:br>
            <a:r>
              <a:rPr lang="ar-JO" dirty="0"/>
              <a:t> </a:t>
            </a:r>
            <a:br>
              <a:rPr lang="ar-JO" dirty="0"/>
            </a:b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454D22-07BA-5678-4B1C-D84988F76F56}"/>
              </a:ext>
            </a:extLst>
          </p:cNvPr>
          <p:cNvSpPr txBox="1"/>
          <p:nvPr/>
        </p:nvSpPr>
        <p:spPr>
          <a:xfrm>
            <a:off x="4664964" y="225028"/>
            <a:ext cx="3736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Example of a scenario.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0044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C680B-7EF9-04C7-15EE-DB9374B96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446692A-A560-06CB-7FB8-E968AEDBB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DC40D-0DE3-5626-2CBC-4A5764724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541" y="3306727"/>
            <a:ext cx="6043247" cy="26976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noProof="0" dirty="0">
                <a:solidFill>
                  <a:schemeClr val="bg1"/>
                </a:solidFill>
              </a:rPr>
              <a:t>Pedagogical thread.</a:t>
            </a:r>
          </a:p>
          <a:p>
            <a:pPr marL="0" indent="0">
              <a:buNone/>
            </a:pPr>
            <a:r>
              <a:rPr lang="en-US" dirty="0"/>
              <a:t>Do the exercise again, identifying yourself with one of the characters and speaking in the first person. You can also ask each other questions in pairs, for example: “Are you going into the mosque?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32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E31576-84BE-8865-1419-5266842FB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19EC50FA-3652-17D0-5A56-7802FBE9F4F4}"/>
              </a:ext>
            </a:extLst>
          </p:cNvPr>
          <p:cNvSpPr/>
          <p:nvPr/>
        </p:nvSpPr>
        <p:spPr>
          <a:xfrm>
            <a:off x="1769806" y="925032"/>
            <a:ext cx="2893634" cy="1259585"/>
          </a:xfrm>
          <a:prstGeom prst="wedgeRectCallout">
            <a:avLst>
              <a:gd name="adj1" fmla="val 45692"/>
              <a:gd name="adj2" fmla="val 17032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Start the slideshow again and describe the events.</a:t>
            </a:r>
            <a:endParaRPr lang="fr-FR" sz="2000" dirty="0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E56051B-0931-0E15-4CA9-CA436BD0DE92}"/>
              </a:ext>
            </a:extLst>
          </p:cNvPr>
          <p:cNvSpPr/>
          <p:nvPr/>
        </p:nvSpPr>
        <p:spPr>
          <a:xfrm>
            <a:off x="7083552" y="861822"/>
            <a:ext cx="3840087" cy="1478255"/>
          </a:xfrm>
          <a:prstGeom prst="wedgeRectCallout">
            <a:avLst>
              <a:gd name="adj1" fmla="val -36710"/>
              <a:gd name="adj2" fmla="val 13158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Objective: </a:t>
            </a:r>
            <a:r>
              <a:rPr lang="en-US" sz="2000" dirty="0" err="1">
                <a:solidFill>
                  <a:schemeClr val="tx1"/>
                </a:solidFill>
              </a:rPr>
              <a:t>practise</a:t>
            </a:r>
            <a:r>
              <a:rPr lang="en-US" sz="2000" dirty="0">
                <a:solidFill>
                  <a:schemeClr val="tx1"/>
                </a:solidFill>
              </a:rPr>
              <a:t> the imperfect tense with a wider range of verbs. Come on — you need to work if you want to learn Arabic!</a:t>
            </a:r>
            <a:endParaRPr lang="fr-FR" sz="20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0FAD8C-7CA3-68C6-D3EE-C3614881D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721" y="297696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B1E01C-FAFA-FFB7-2395-8B40E2991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2AB5830-AB11-6EC5-1BE0-94BEAD1B0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7D2E2A-AC68-8240-915A-EBD495E1C1E5}"/>
              </a:ext>
            </a:extLst>
          </p:cNvPr>
          <p:cNvSpPr txBox="1"/>
          <p:nvPr/>
        </p:nvSpPr>
        <p:spPr>
          <a:xfrm>
            <a:off x="3083442" y="5842337"/>
            <a:ext cx="44794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6000" dirty="0">
                <a:solidFill>
                  <a:prstClr val="black"/>
                </a:solidFill>
              </a:rPr>
              <a:t>Part Two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3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FA0FF-5C4A-C6E3-0950-0D914607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6D05B63-CE4A-130F-9084-BF313354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FD2727-4911-3E39-4D8E-E213C051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4284" y="1111955"/>
            <a:ext cx="1927578" cy="1325563"/>
          </a:xfrm>
        </p:spPr>
        <p:txBody>
          <a:bodyPr/>
          <a:lstStyle/>
          <a:p>
            <a:r>
              <a:rPr lang="fr-FR" dirty="0"/>
              <a:t>Note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3E1907A-02AE-F132-A2F4-E550296FE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365435"/>
              </p:ext>
            </p:extLst>
          </p:nvPr>
        </p:nvGraphicFramePr>
        <p:xfrm>
          <a:off x="363066" y="3990192"/>
          <a:ext cx="5631712" cy="2866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702724465"/>
                    </a:ext>
                  </a:extLst>
                </a:gridCol>
                <a:gridCol w="2888512">
                  <a:extLst>
                    <a:ext uri="{9D8B030D-6E8A-4147-A177-3AD203B41FA5}">
                      <a16:colId xmlns:a16="http://schemas.microsoft.com/office/drawing/2014/main" val="2772771961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حَمّام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Bathroom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07653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غُرْفة النَوْم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Bedroom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52711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غُرْفة الجُلُوس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Living 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68743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rgbClr val="FF0000"/>
                          </a:solidFill>
                        </a:rPr>
                        <a:t>مَطْبَخ</a:t>
                      </a:r>
                      <a:endParaRPr lang="fr-FR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rgbClr val="FF0000"/>
                          </a:solidFill>
                        </a:rPr>
                        <a:t>Kitchen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773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934D90-9C17-844F-1D18-EB27F0958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021680"/>
              </p:ext>
            </p:extLst>
          </p:nvPr>
        </p:nvGraphicFramePr>
        <p:xfrm>
          <a:off x="6357843" y="3991984"/>
          <a:ext cx="5631712" cy="2866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25443108"/>
                    </a:ext>
                  </a:extLst>
                </a:gridCol>
                <a:gridCol w="2888512">
                  <a:extLst>
                    <a:ext uri="{9D8B030D-6E8A-4147-A177-3AD203B41FA5}">
                      <a16:colId xmlns:a16="http://schemas.microsoft.com/office/drawing/2014/main" val="2952761483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كُرْسِيّ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Chair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72654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أَرِيكة ج أَرائِك</a:t>
                      </a:r>
                      <a:endParaRPr lang="fr-FR" sz="4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Sofa, bench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18878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سَرِير ج سُرُر</a:t>
                      </a:r>
                      <a:endParaRPr lang="fr-FR" sz="4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Bed, bench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0268"/>
                  </a:ext>
                </a:extLst>
              </a:tr>
              <a:tr h="7165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4000" dirty="0">
                          <a:solidFill>
                            <a:schemeClr val="bg1"/>
                          </a:solidFill>
                        </a:rPr>
                        <a:t>خِزانة ج خزائِن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Wardrobe, dresser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01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68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84" y="5563568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86" y="288659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6906" t="20397" r="12288" b="9235"/>
          <a:stretch>
            <a:fillRect/>
          </a:stretch>
        </p:blipFill>
        <p:spPr>
          <a:xfrm>
            <a:off x="3981692" y="2886597"/>
            <a:ext cx="957318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6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0.05247 -0.3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0013 -0.333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0.00026 -0.337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644" y="2899009"/>
            <a:ext cx="1884237" cy="18842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18" y="3298077"/>
            <a:ext cx="957318" cy="122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0.19883 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-0.19414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1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0" t="8993" r="23859" b="9895"/>
          <a:stretch/>
        </p:blipFill>
        <p:spPr>
          <a:xfrm>
            <a:off x="1572127" y="3950208"/>
            <a:ext cx="1262513" cy="29077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652" y="2919684"/>
            <a:ext cx="1884237" cy="18842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93" y="3298077"/>
            <a:ext cx="957318" cy="122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1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-0.3181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1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93" y="329807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652" y="2919684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5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0.41667 -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231 L -0.0987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3253171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4" y="3298077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5636" y="2903642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07852 0.3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2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85185E-6 L -0.00143 0.330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6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00065 0.3351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86" y="5544484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36" y="5634296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9781" y="5183788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5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0.11406 -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85185E-6 L 0.17852 -0.01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19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ED66A0-5409-4C9E-9684-D29F53A4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7" b="97611" l="6880" r="93120">
                        <a14:foregroundMark x1="15840" y1="9727" x2="19840" y2="96928"/>
                        <a14:foregroundMark x1="51840" y1="15870" x2="82560" y2="96928"/>
                        <a14:foregroundMark x1="39840" y1="89932" x2="30400" y2="91297"/>
                        <a14:foregroundMark x1="57600" y1="92321" x2="66400" y2="91468"/>
                        <a14:foregroundMark x1="66400" y1="91468" x2="75040" y2="91468"/>
                        <a14:foregroundMark x1="75040" y1="78328" x2="67520" y2="90444"/>
                        <a14:foregroundMark x1="67520" y1="90444" x2="67040" y2="95563"/>
                        <a14:foregroundMark x1="64480" y1="96416" x2="62400" y2="96928"/>
                        <a14:foregroundMark x1="48000" y1="97270" x2="39840" y2="96075"/>
                        <a14:foregroundMark x1="32800" y1="97440" x2="22560" y2="97270"/>
                        <a14:foregroundMark x1="17120" y1="96928" x2="13280" y2="96928"/>
                        <a14:foregroundMark x1="32800" y1="96758" x2="38880" y2="96416"/>
                        <a14:foregroundMark x1="38880" y1="96416" x2="37280" y2="96928"/>
                        <a14:foregroundMark x1="50560" y1="97611" x2="64160" y2="96928"/>
                        <a14:foregroundMark x1="64160" y1="96928" x2="83520" y2="96928"/>
                        <a14:foregroundMark x1="83520" y1="96928" x2="89600" y2="95904"/>
                        <a14:foregroundMark x1="89600" y1="95904" x2="89120" y2="35495"/>
                        <a14:foregroundMark x1="6880" y1="36007" x2="6880" y2="36007"/>
                        <a14:foregroundMark x1="28160" y1="39761" x2="35680" y2="56997"/>
                        <a14:foregroundMark x1="35680" y1="56997" x2="41600" y2="62628"/>
                        <a14:foregroundMark x1="41600" y1="62628" x2="50560" y2="64676"/>
                        <a14:foregroundMark x1="50560" y1="64676" x2="56480" y2="54266"/>
                        <a14:foregroundMark x1="56480" y1="54266" x2="68320" y2="50000"/>
                        <a14:foregroundMark x1="68320" y1="50000" x2="73280" y2="43857"/>
                        <a14:foregroundMark x1="73280" y1="43857" x2="69440" y2="49317"/>
                        <a14:foregroundMark x1="69440" y1="49317" x2="76000" y2="46758"/>
                        <a14:foregroundMark x1="76000" y1="46758" x2="65920" y2="41126"/>
                        <a14:foregroundMark x1="65920" y1="41126" x2="24160" y2="43174"/>
                        <a14:foregroundMark x1="24160" y1="43174" x2="20000" y2="52218"/>
                        <a14:foregroundMark x1="20000" y1="52218" x2="27200" y2="55631"/>
                        <a14:foregroundMark x1="27200" y1="55631" x2="38240" y2="47440"/>
                        <a14:foregroundMark x1="38240" y1="47440" x2="33600" y2="65017"/>
                        <a14:foregroundMark x1="33600" y1="65017" x2="41120" y2="64505"/>
                        <a14:foregroundMark x1="41120" y1="64505" x2="60320" y2="55631"/>
                        <a14:foregroundMark x1="60320" y1="55631" x2="55200" y2="67065"/>
                        <a14:foregroundMark x1="55200" y1="67065" x2="62080" y2="66894"/>
                        <a14:foregroundMark x1="62080" y1="66894" x2="56160" y2="74744"/>
                        <a14:foregroundMark x1="56160" y1="74744" x2="44800" y2="79693"/>
                        <a14:foregroundMark x1="44800" y1="79693" x2="21440" y2="73208"/>
                        <a14:foregroundMark x1="21440" y1="73208" x2="42720" y2="70137"/>
                        <a14:foregroundMark x1="42720" y1="70137" x2="47680" y2="80034"/>
                        <a14:foregroundMark x1="47680" y1="80034" x2="56480" y2="82082"/>
                        <a14:foregroundMark x1="56480" y1="82082" x2="63200" y2="81058"/>
                        <a14:foregroundMark x1="63200" y1="81058" x2="63200" y2="80717"/>
                        <a14:foregroundMark x1="76000" y1="42833" x2="75520" y2="49829"/>
                        <a14:foregroundMark x1="75520" y1="49829" x2="80000" y2="40273"/>
                        <a14:foregroundMark x1="80000" y1="40273" x2="82400" y2="56143"/>
                        <a14:foregroundMark x1="79840" y1="36348" x2="85120" y2="55631"/>
                        <a14:foregroundMark x1="48800" y1="92150" x2="42240" y2="94539"/>
                        <a14:foregroundMark x1="42240" y1="94539" x2="26080" y2="95222"/>
                        <a14:foregroundMark x1="15360" y1="62457" x2="16160" y2="52218"/>
                        <a14:foregroundMark x1="56320" y1="75939" x2="68640" y2="73891"/>
                        <a14:foregroundMark x1="46880" y1="82935" x2="42560" y2="84300"/>
                        <a14:foregroundMark x1="93120" y1="36177" x2="93120" y2="3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844" y="-423744"/>
            <a:ext cx="7939039" cy="7443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BD1DFD-7548-42BF-ADA7-E6270A882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4" y="3627834"/>
            <a:ext cx="3059091" cy="3584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EED46-E5A9-4E42-83BA-1FCE559AA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80" y="5544484"/>
            <a:ext cx="1390793" cy="13135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F7153-107B-4AB8-B393-2656393956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66" y="5557306"/>
            <a:ext cx="957318" cy="122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C0F7D-A5CF-4886-B22D-8B627F0CF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843" y="5151704"/>
            <a:ext cx="1884237" cy="18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7031 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16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35547 -0.003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7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99625-CE23-989F-5DBE-568EF271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7DA823-D3E5-B29D-3F60-9B485A0C9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A5EA8F-9868-3C00-B02E-6D352A7E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Your turn to play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5F714C-782F-EB03-5773-C43F249EE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541" y="3902723"/>
            <a:ext cx="6043247" cy="21016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Pedagogical thread.</a:t>
            </a:r>
          </a:p>
          <a:p>
            <a:pPr marL="0" indent="0">
              <a:buNone/>
            </a:pPr>
            <a:r>
              <a:rPr lang="fr-FR" dirty="0"/>
              <a:t>Stop the slideshow to make the characters move and ask questions about their movements. Take the opportunity to review directions, adjectives, etc.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541930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iel, lune, Jeu PC, objet astronomique&#10;&#10;Description générée automatiquement">
            <a:extLst>
              <a:ext uri="{FF2B5EF4-FFF2-40B4-BE49-F238E27FC236}">
                <a16:creationId xmlns:a16="http://schemas.microsoft.com/office/drawing/2014/main" id="{FC4D8002-7A0E-49D3-BF1A-4E1FA3A1E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63CBE6-5645-C7B7-A6BA-C96BA870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590" y="74686"/>
            <a:ext cx="730696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B839FE-73E9-F9B5-A8EF-22C4FBFCA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140718" y="3244388"/>
            <a:ext cx="497998" cy="404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C54CC7-EB7C-B61B-68DA-3A68881E51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5" b="95912" l="10000" r="90000">
                        <a14:foregroundMark x1="28769" y1="94161" x2="29077" y2="91241"/>
                        <a14:foregroundMark x1="70923" y1="95912" x2="71231" y2="93431"/>
                        <a14:foregroundMark x1="28615" y1="95912" x2="29231" y2="95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5" y="3640789"/>
            <a:ext cx="920937" cy="96940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1203CD3-B2A8-2625-6F18-D59C11D7D2D5}"/>
              </a:ext>
            </a:extLst>
          </p:cNvPr>
          <p:cNvSpPr txBox="1"/>
          <p:nvPr/>
        </p:nvSpPr>
        <p:spPr>
          <a:xfrm>
            <a:off x="649380" y="20289"/>
            <a:ext cx="5378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أصل كلمة مَطْبَخ في القرآن؟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34A730-7772-E0B6-46F0-607CDE16ED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138" y="3503686"/>
            <a:ext cx="494631" cy="7078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261A42-DAD9-0BE4-FBB2-9B430587F9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596" y="3904838"/>
            <a:ext cx="423071" cy="4500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EA5FBC-94BB-A367-69CA-C317F2FFE2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871" y="3624710"/>
            <a:ext cx="732083" cy="778847"/>
          </a:xfrm>
          <a:prstGeom prst="rect">
            <a:avLst/>
          </a:prstGeom>
        </p:spPr>
      </p:pic>
      <p:pic>
        <p:nvPicPr>
          <p:cNvPr id="13" name="Picture 2" descr="Collection de robin design plat dessiné à la main">
            <a:extLst>
              <a:ext uri="{FF2B5EF4-FFF2-40B4-BE49-F238E27FC236}">
                <a16:creationId xmlns:a16="http://schemas.microsoft.com/office/drawing/2014/main" id="{D2AB82DF-AC4A-150C-005E-AE0F04EC0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7392188" y="1612092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9C1C33-195F-1E94-A792-DA36296648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99765" y="3624710"/>
            <a:ext cx="2470334" cy="35848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0B95E9-BC0C-0768-C0D2-66DE3529B1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7019" t="17617" r="17234" b="9241"/>
          <a:stretch/>
        </p:blipFill>
        <p:spPr>
          <a:xfrm>
            <a:off x="1705587" y="3363894"/>
            <a:ext cx="473779" cy="9694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2BB5B3-06C3-CB22-4259-415ABC215B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16" y="5718737"/>
            <a:ext cx="765252" cy="97819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465B31-B170-2032-3B03-B6971D4273C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871" y="3681469"/>
            <a:ext cx="1131591" cy="11315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EC279E-79DE-3685-2C88-A122C25EC197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6872" t="21144" r="10085" b="11052"/>
          <a:stretch/>
        </p:blipFill>
        <p:spPr>
          <a:xfrm>
            <a:off x="4699369" y="3681469"/>
            <a:ext cx="801985" cy="10251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FF93BE-DC92-127A-B466-471779732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002218" y="4069662"/>
            <a:ext cx="1079823" cy="87684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927A912-8232-3400-11CB-521D704C8EAB}"/>
              </a:ext>
            </a:extLst>
          </p:cNvPr>
          <p:cNvSpPr txBox="1"/>
          <p:nvPr/>
        </p:nvSpPr>
        <p:spPr>
          <a:xfrm>
            <a:off x="5879032" y="222941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JO" sz="48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يذهب الرجل إلى البيت و...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DC7B70B-397A-F80F-0DAF-1898F57FC3D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601" y="5114946"/>
            <a:ext cx="2218315" cy="675200"/>
          </a:xfrm>
          <a:prstGeom prst="rect">
            <a:avLst/>
          </a:prstGeom>
        </p:spPr>
      </p:pic>
      <p:pic>
        <p:nvPicPr>
          <p:cNvPr id="17" name="Image 16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046B1F17-503D-985D-6AC1-E4811A62F5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9" y="6080223"/>
            <a:ext cx="478217" cy="707886"/>
          </a:xfrm>
          <a:prstGeom prst="rect">
            <a:avLst/>
          </a:prstGeom>
        </p:spPr>
      </p:pic>
      <p:pic>
        <p:nvPicPr>
          <p:cNvPr id="18" name="Image 17" descr="Une image contenant véhicule, Véhicule terrestre, roue, voiture&#10;&#10;Description générée automatiquement">
            <a:extLst>
              <a:ext uri="{FF2B5EF4-FFF2-40B4-BE49-F238E27FC236}">
                <a16:creationId xmlns:a16="http://schemas.microsoft.com/office/drawing/2014/main" id="{42BD7F08-56D9-C8C9-FF40-8F3591D6C32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5365" b="65313" l="12031" r="88281">
                        <a14:foregroundMark x1="14167" y1="58385" x2="15573" y2="51146"/>
                        <a14:foregroundMark x1="15573" y1="51146" x2="16042" y2="50260"/>
                        <a14:foregroundMark x1="18177" y1="53490" x2="26719" y2="58646"/>
                        <a14:foregroundMark x1="26719" y1="58646" x2="30052" y2="63177"/>
                        <a14:foregroundMark x1="77240" y1="65313" x2="82031" y2="50781"/>
                        <a14:foregroundMark x1="88333" y1="57188" x2="84688" y2="53854"/>
                        <a14:foregroundMark x1="80156" y1="45052" x2="71094" y2="42813"/>
                        <a14:foregroundMark x1="69375" y1="44271" x2="65625" y2="43594"/>
                        <a14:foregroundMark x1="55521" y1="36406" x2="47917" y2="35729"/>
                        <a14:foregroundMark x1="40469" y1="35990" x2="36458" y2="35885"/>
                        <a14:foregroundMark x1="12031" y1="56927" x2="12031" y2="53490"/>
                        <a14:foregroundMark x1="88021" y1="51042" x2="88021" y2="51042"/>
                        <a14:foregroundMark x1="26979" y1="64688" x2="27656" y2="65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11" t="31867" r="8749" b="32807"/>
          <a:stretch/>
        </p:blipFill>
        <p:spPr>
          <a:xfrm>
            <a:off x="7315612" y="4501485"/>
            <a:ext cx="1499032" cy="63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96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inture, maison, art, illustration&#10;&#10;Description générée automatiquement">
            <a:extLst>
              <a:ext uri="{FF2B5EF4-FFF2-40B4-BE49-F238E27FC236}">
                <a16:creationId xmlns:a16="http://schemas.microsoft.com/office/drawing/2014/main" id="{59A76F0E-4B3A-3B21-6BBA-18F08D129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03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DF86F0-3E32-C7CD-795A-0BB80C44F3D6}"/>
              </a:ext>
            </a:extLst>
          </p:cNvPr>
          <p:cNvSpPr/>
          <p:nvPr/>
        </p:nvSpPr>
        <p:spPr>
          <a:xfrm>
            <a:off x="1875692" y="3821723"/>
            <a:ext cx="457200" cy="94956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860B57-FFEA-AB54-B0B4-0C0782E5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961" y="5164050"/>
            <a:ext cx="1318437" cy="13184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3835A4-5FC9-ED0E-1977-24F57B51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563" y="5497050"/>
            <a:ext cx="694520" cy="88777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20FB577-ECBA-9C5C-FB1A-224913E08E66}"/>
              </a:ext>
            </a:extLst>
          </p:cNvPr>
          <p:cNvSpPr txBox="1"/>
          <p:nvPr/>
        </p:nvSpPr>
        <p:spPr>
          <a:xfrm>
            <a:off x="1078523" y="146019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مَكْتَبَة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816AE9-8B70-92CB-CDD5-6A2E347F18DA}"/>
              </a:ext>
            </a:extLst>
          </p:cNvPr>
          <p:cNvSpPr txBox="1"/>
          <p:nvPr/>
        </p:nvSpPr>
        <p:spPr>
          <a:xfrm>
            <a:off x="5287108" y="4031956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مَسْجِد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7E9549-BC2C-C987-586A-6418B6EA8B86}"/>
              </a:ext>
            </a:extLst>
          </p:cNvPr>
          <p:cNvSpPr txBox="1"/>
          <p:nvPr/>
        </p:nvSpPr>
        <p:spPr>
          <a:xfrm>
            <a:off x="5978769" y="24797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  <a:cs typeface="Arial" panose="020B0604020202020204" pitchFamily="34" charset="0"/>
              </a:rPr>
              <a:t>تذهب المرأة </a:t>
            </a: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المسجد و...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2" descr="Collection de robin design plat dessiné à la main">
            <a:extLst>
              <a:ext uri="{FF2B5EF4-FFF2-40B4-BE49-F238E27FC236}">
                <a16:creationId xmlns:a16="http://schemas.microsoft.com/office/drawing/2014/main" id="{284E2F21-91DC-7AD4-C335-F9AF614A6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7719598" y="4170595"/>
            <a:ext cx="332912" cy="36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ollection de robin design plat dessiné à la main">
            <a:extLst>
              <a:ext uri="{FF2B5EF4-FFF2-40B4-BE49-F238E27FC236}">
                <a16:creationId xmlns:a16="http://schemas.microsoft.com/office/drawing/2014/main" id="{6809A900-FDC0-64E8-7D65-F0722793C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7613273" y="5940940"/>
            <a:ext cx="545563" cy="56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17CDC9-2D14-B8A6-5467-8D00DFB95B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10" y="5525442"/>
            <a:ext cx="582451" cy="8309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E439C9-E32B-5605-9018-33C57F0109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20" y="5869485"/>
            <a:ext cx="397410" cy="481739"/>
          </a:xfrm>
          <a:prstGeom prst="rect">
            <a:avLst/>
          </a:prstGeom>
        </p:spPr>
      </p:pic>
      <p:pic>
        <p:nvPicPr>
          <p:cNvPr id="22" name="Picture 2" descr="Voilier. Bateau à voile. Illustration vectorielle en style cartoon isolé sur fond blanc">
            <a:extLst>
              <a:ext uri="{FF2B5EF4-FFF2-40B4-BE49-F238E27FC236}">
                <a16:creationId xmlns:a16="http://schemas.microsoft.com/office/drawing/2014/main" id="{1C17E793-9CAD-A2DF-B3A5-CC68A34159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419" b="84665" l="8147" r="92812">
                        <a14:foregroundMark x1="47923" y1="13738" x2="47923" y2="13738"/>
                        <a14:foregroundMark x1="65815" y1="82109" x2="65815" y2="82109"/>
                        <a14:foregroundMark x1="65815" y1="82109" x2="50639" y2="81310"/>
                        <a14:foregroundMark x1="49521" y1="81310" x2="22524" y2="80511"/>
                        <a14:foregroundMark x1="34824" y1="80032" x2="73642" y2="83067"/>
                        <a14:foregroundMark x1="73642" y1="83067" x2="65016" y2="78914"/>
                        <a14:foregroundMark x1="16134" y1="78275" x2="69808" y2="85463"/>
                        <a14:foregroundMark x1="69808" y1="85463" x2="84026" y2="84824"/>
                        <a14:foregroundMark x1="84026" y1="84824" x2="71885" y2="80032"/>
                        <a14:foregroundMark x1="71885" y1="80032" x2="71086" y2="80192"/>
                        <a14:foregroundMark x1="80192" y1="79393" x2="89936" y2="79073"/>
                        <a14:foregroundMark x1="92652" y1="76358" x2="92971" y2="75559"/>
                        <a14:foregroundMark x1="15016" y1="78275" x2="8147" y2="76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6" t="8362" r="4053" b="13465"/>
          <a:stretch/>
        </p:blipFill>
        <p:spPr bwMode="auto">
          <a:xfrm>
            <a:off x="1769416" y="440295"/>
            <a:ext cx="563476" cy="4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94E8E1-38D4-34F8-09B1-C04AD6487B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26" y="4622826"/>
            <a:ext cx="772666" cy="45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80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CA61-0E41-7015-F223-08E1A6B1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bâtiment, dôme, plein air&#10;&#10;Description générée automatiquement">
            <a:extLst>
              <a:ext uri="{FF2B5EF4-FFF2-40B4-BE49-F238E27FC236}">
                <a16:creationId xmlns:a16="http://schemas.microsoft.com/office/drawing/2014/main" id="{61046801-FA6F-DF2E-6EFD-F82D77876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/>
          <a:stretch/>
        </p:blipFill>
        <p:spPr>
          <a:xfrm>
            <a:off x="0" y="0"/>
            <a:ext cx="12192000" cy="6864995"/>
          </a:xfrm>
          <a:prstGeom prst="rect">
            <a:avLst/>
          </a:prstGeom>
        </p:spPr>
      </p:pic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F893E30B-BA5B-4FE4-74FD-0F62AAABD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" t="2477" r="2419" b="2504"/>
          <a:stretch/>
        </p:blipFill>
        <p:spPr>
          <a:xfrm>
            <a:off x="1" y="1645920"/>
            <a:ext cx="5219268" cy="528523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7E453E-3196-8F54-C921-8F328F8A48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219268" y="2194599"/>
            <a:ext cx="1280656" cy="40443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66051D-F4AA-F8AF-E83A-2C59D0ABE2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81" y="4446671"/>
            <a:ext cx="1366763" cy="17470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221FA8-07F7-74AC-5739-E63BF4176B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8667" l="2232" r="99554">
                        <a14:foregroundMark x1="12500" y1="36889" x2="8036" y2="51556"/>
                        <a14:foregroundMark x1="8036" y1="51556" x2="35268" y2="75556"/>
                        <a14:foregroundMark x1="35268" y1="75556" x2="54464" y2="84444"/>
                        <a14:foregroundMark x1="54464" y1="84444" x2="68304" y2="83556"/>
                        <a14:foregroundMark x1="68304" y1="83556" x2="91518" y2="60000"/>
                        <a14:foregroundMark x1="91518" y1="60000" x2="93304" y2="44444"/>
                        <a14:foregroundMark x1="93304" y1="44444" x2="81696" y2="36444"/>
                        <a14:foregroundMark x1="81696" y1="36444" x2="68750" y2="34667"/>
                        <a14:foregroundMark x1="54464" y1="7111" x2="50000" y2="8000"/>
                        <a14:foregroundMark x1="46429" y1="6222" x2="55804" y2="10222"/>
                        <a14:foregroundMark x1="10714" y1="34667" x2="1786" y2="45333"/>
                        <a14:foregroundMark x1="1786" y1="45333" x2="9375" y2="72444"/>
                        <a14:foregroundMark x1="9375" y1="72444" x2="20982" y2="84000"/>
                        <a14:foregroundMark x1="20982" y1="84000" x2="83929" y2="92000"/>
                        <a14:foregroundMark x1="83929" y1="92000" x2="89732" y2="79556"/>
                        <a14:foregroundMark x1="89732" y1="79556" x2="94196" y2="46222"/>
                        <a14:foregroundMark x1="94196" y1="46222" x2="84821" y2="36444"/>
                        <a14:foregroundMark x1="84821" y1="36444" x2="71875" y2="46222"/>
                        <a14:foregroundMark x1="71875" y1="46222" x2="49107" y2="77333"/>
                        <a14:foregroundMark x1="49107" y1="77333" x2="47768" y2="86222"/>
                        <a14:foregroundMark x1="8929" y1="44889" x2="446" y2="59556"/>
                        <a14:foregroundMark x1="446" y1="59556" x2="0" y2="77778"/>
                        <a14:foregroundMark x1="0" y1="77778" x2="5804" y2="91111"/>
                        <a14:foregroundMark x1="5804" y1="91111" x2="23214" y2="96444"/>
                        <a14:foregroundMark x1="23214" y1="96444" x2="59821" y2="97333"/>
                        <a14:foregroundMark x1="59821" y1="97333" x2="74107" y2="96000"/>
                        <a14:foregroundMark x1="74107" y1="96000" x2="87500" y2="90222"/>
                        <a14:foregroundMark x1="87500" y1="90222" x2="93304" y2="76444"/>
                        <a14:foregroundMark x1="93304" y1="76444" x2="94643" y2="39111"/>
                        <a14:foregroundMark x1="54464" y1="8000" x2="41071" y2="11556"/>
                        <a14:foregroundMark x1="41071" y1="11556" x2="30357" y2="25778"/>
                        <a14:foregroundMark x1="30357" y1="25778" x2="8036" y2="42222"/>
                        <a14:foregroundMark x1="8036" y1="42222" x2="1339" y2="56000"/>
                        <a14:foregroundMark x1="1339" y1="56000" x2="0" y2="70667"/>
                        <a14:foregroundMark x1="0" y1="70667" x2="3125" y2="84000"/>
                        <a14:foregroundMark x1="3125" y1="84000" x2="17857" y2="94222"/>
                        <a14:foregroundMark x1="17857" y1="94222" x2="49107" y2="97778"/>
                        <a14:foregroundMark x1="49107" y1="97778" x2="68304" y2="93778"/>
                        <a14:foregroundMark x1="68304" y1="93778" x2="80804" y2="84000"/>
                        <a14:foregroundMark x1="80804" y1="84000" x2="82143" y2="68889"/>
                        <a14:foregroundMark x1="82143" y1="68889" x2="78571" y2="59111"/>
                        <a14:foregroundMark x1="72321" y1="60889" x2="62946" y2="72889"/>
                        <a14:foregroundMark x1="62946" y1="72889" x2="48661" y2="58222"/>
                        <a14:foregroundMark x1="48661" y1="58222" x2="48214" y2="73778"/>
                        <a14:foregroundMark x1="48214" y1="73778" x2="66518" y2="76000"/>
                        <a14:foregroundMark x1="66518" y1="76000" x2="71429" y2="71556"/>
                        <a14:foregroundMark x1="92857" y1="93333" x2="98214" y2="63111"/>
                        <a14:foregroundMark x1="98214" y1="63111" x2="88393" y2="95111"/>
                        <a14:foregroundMark x1="88393" y1="95111" x2="19196" y2="99111"/>
                        <a14:foregroundMark x1="19196" y1="99111" x2="5357" y2="96444"/>
                        <a14:foregroundMark x1="5357" y1="96444" x2="893" y2="77333"/>
                        <a14:foregroundMark x1="893" y1="77333" x2="2679" y2="58667"/>
                        <a14:foregroundMark x1="2679" y1="58667" x2="446" y2="86667"/>
                        <a14:foregroundMark x1="446" y1="86667" x2="11607" y2="48889"/>
                        <a14:foregroundMark x1="11607" y1="48889" x2="5804" y2="74222"/>
                        <a14:foregroundMark x1="1786" y1="43111" x2="3125" y2="89333"/>
                        <a14:foregroundMark x1="3125" y1="89333" x2="45536" y2="99111"/>
                        <a14:foregroundMark x1="45536" y1="99111" x2="76339" y2="99111"/>
                        <a14:foregroundMark x1="76339" y1="99111" x2="95982" y2="98667"/>
                        <a14:foregroundMark x1="95982" y1="98667" x2="98661" y2="87556"/>
                        <a14:foregroundMark x1="97768" y1="91111" x2="99554" y2="97333"/>
                        <a14:foregroundMark x1="97321" y1="48889" x2="89732" y2="34667"/>
                        <a14:foregroundMark x1="87946" y1="31111" x2="94196" y2="40000"/>
                        <a14:foregroundMark x1="91964" y1="33333" x2="96429" y2="38667"/>
                        <a14:foregroundMark x1="58482" y1="8444" x2="44643" y2="8889"/>
                        <a14:foregroundMark x1="44643" y1="8889" x2="43304" y2="9778"/>
                        <a14:foregroundMark x1="41071" y1="9333" x2="55357" y2="7111"/>
                        <a14:foregroundMark x1="55357" y1="7111" x2="57143" y2="8000"/>
                        <a14:foregroundMark x1="57143" y1="7556" x2="49554" y2="4000"/>
                        <a14:foregroundMark x1="10714" y1="31111" x2="893" y2="42667"/>
                        <a14:foregroundMark x1="893" y1="42667" x2="446" y2="80444"/>
                        <a14:foregroundMark x1="446" y1="80444" x2="2679" y2="64000"/>
                        <a14:foregroundMark x1="2679" y1="64000" x2="2232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424" y="2094653"/>
            <a:ext cx="555901" cy="55838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1D1954E-6377-24BB-0A00-42B9F8967537}"/>
              </a:ext>
            </a:extLst>
          </p:cNvPr>
          <p:cNvSpPr txBox="1"/>
          <p:nvPr/>
        </p:nvSpPr>
        <p:spPr>
          <a:xfrm>
            <a:off x="10280425" y="3308942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مَطْعَم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676CDD-9858-F745-CAA1-3F2DE48AF05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095" t="20841" r="12083" b="13278"/>
          <a:stretch/>
        </p:blipFill>
        <p:spPr>
          <a:xfrm>
            <a:off x="5553927" y="4558260"/>
            <a:ext cx="1245471" cy="16806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FEA022-4E7D-A1D2-9916-01244C85CE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509" t="17568" r="13364" b="18429"/>
          <a:stretch/>
        </p:blipFill>
        <p:spPr>
          <a:xfrm>
            <a:off x="4274918" y="5212080"/>
            <a:ext cx="878714" cy="133502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A51539-6CDC-72A2-5F43-86294DB8C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2144" t="20647" r="18801" b="16606"/>
          <a:stretch/>
        </p:blipFill>
        <p:spPr>
          <a:xfrm>
            <a:off x="8966995" y="5010911"/>
            <a:ext cx="547721" cy="1182841"/>
          </a:xfrm>
          <a:prstGeom prst="rect">
            <a:avLst/>
          </a:prstGeom>
        </p:spPr>
      </p:pic>
      <p:pic>
        <p:nvPicPr>
          <p:cNvPr id="12" name="Picture 2" descr="Collection de robin design plat dessiné à la main">
            <a:extLst>
              <a:ext uri="{FF2B5EF4-FFF2-40B4-BE49-F238E27FC236}">
                <a16:creationId xmlns:a16="http://schemas.microsoft.com/office/drawing/2014/main" id="{A353B9DC-EA42-4872-B083-CCF066AD1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8155864" y="6148353"/>
            <a:ext cx="677911" cy="63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131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79177-10FF-2095-E843-0207C205F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CF3361-8238-AAA6-151E-A9236CD97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F18A66-8FEA-57AC-423E-3F729323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Use all the following verbs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9D6DAA0-19A8-E37A-550A-EC5BD82EA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324772"/>
              </p:ext>
            </p:extLst>
          </p:nvPr>
        </p:nvGraphicFramePr>
        <p:xfrm>
          <a:off x="589935" y="3833535"/>
          <a:ext cx="11169445" cy="3024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5484">
                  <a:extLst>
                    <a:ext uri="{9D8B030D-6E8A-4147-A177-3AD203B41FA5}">
                      <a16:colId xmlns:a16="http://schemas.microsoft.com/office/drawing/2014/main" val="1633924419"/>
                    </a:ext>
                  </a:extLst>
                </a:gridCol>
                <a:gridCol w="2123768">
                  <a:extLst>
                    <a:ext uri="{9D8B030D-6E8A-4147-A177-3AD203B41FA5}">
                      <a16:colId xmlns:a16="http://schemas.microsoft.com/office/drawing/2014/main" val="2516309221"/>
                    </a:ext>
                  </a:extLst>
                </a:gridCol>
                <a:gridCol w="3077497">
                  <a:extLst>
                    <a:ext uri="{9D8B030D-6E8A-4147-A177-3AD203B41FA5}">
                      <a16:colId xmlns:a16="http://schemas.microsoft.com/office/drawing/2014/main" val="3249853722"/>
                    </a:ext>
                  </a:extLst>
                </a:gridCol>
                <a:gridCol w="2772696">
                  <a:extLst>
                    <a:ext uri="{9D8B030D-6E8A-4147-A177-3AD203B41FA5}">
                      <a16:colId xmlns:a16="http://schemas.microsoft.com/office/drawing/2014/main" val="1453597773"/>
                    </a:ext>
                  </a:extLst>
                </a:gridCol>
              </a:tblGrid>
              <a:tr h="70335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أَرْجِعُ/ تَرْجِعُ...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مِن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come back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أَذْهَبُ/تَذْهَبُ...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إِلى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03532719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أَنْزِلُ/تَنْزِلُ...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down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أَصْعَدُ/تَصْعَدُ...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up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894629333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أَخْرُجُ/تَخْرُجُ... مِنْ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out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أَدْخُلُ/تَدْخُلُ...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in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24025084"/>
                  </a:ext>
                </a:extLst>
              </a:tr>
              <a:tr h="70335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أَرْكَبُ/تَرْكَبُ...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board, to ride (a mount)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99868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465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49897-ED2F-E4B6-0E83-A899D92D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bâtiment, dôme, plein air&#10;&#10;Description générée automatiquement">
            <a:extLst>
              <a:ext uri="{FF2B5EF4-FFF2-40B4-BE49-F238E27FC236}">
                <a16:creationId xmlns:a16="http://schemas.microsoft.com/office/drawing/2014/main" id="{193F6094-5B08-DF6A-D93D-55B239EF0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"/>
          <a:stretch/>
        </p:blipFill>
        <p:spPr>
          <a:xfrm>
            <a:off x="0" y="0"/>
            <a:ext cx="12192000" cy="6864995"/>
          </a:xfrm>
          <a:prstGeom prst="rect">
            <a:avLst/>
          </a:prstGeom>
        </p:spPr>
      </p:pic>
      <p:pic>
        <p:nvPicPr>
          <p:cNvPr id="9" name="Image 8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BC76C41D-881A-65B1-075B-4409D39BA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264" y="3264194"/>
            <a:ext cx="3676293" cy="37646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9083CA0-8DF6-61FA-7E74-BDBA1E6885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230982" y="2225479"/>
            <a:ext cx="1280656" cy="40443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77363B-4830-A17E-9C03-235C3AFF6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49" y="5795957"/>
            <a:ext cx="908314" cy="10620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02068F-2202-DAF8-CD54-3C6F83A1D30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9941" t="22358" r="9153" b="14350"/>
          <a:stretch/>
        </p:blipFill>
        <p:spPr>
          <a:xfrm>
            <a:off x="5684994" y="5772972"/>
            <a:ext cx="854201" cy="10620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34F33D-EA9F-7792-B980-6B5B9970A1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84" t="17879" r="12256" b="17707"/>
          <a:stretch/>
        </p:blipFill>
        <p:spPr>
          <a:xfrm>
            <a:off x="5611316" y="2344855"/>
            <a:ext cx="519988" cy="7433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2D08F1-8CD8-44DA-B4A3-53F1ED20B1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0798" t="17654" r="20839" b="16121"/>
          <a:stretch/>
        </p:blipFill>
        <p:spPr>
          <a:xfrm flipH="1">
            <a:off x="2871440" y="4456719"/>
            <a:ext cx="506315" cy="11822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0D398C-8877-D407-1B26-FA6585B5F154}"/>
              </a:ext>
            </a:extLst>
          </p:cNvPr>
          <p:cNvSpPr txBox="1"/>
          <p:nvPr/>
        </p:nvSpPr>
        <p:spPr>
          <a:xfrm>
            <a:off x="2177741" y="3429000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حَمّام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A69C09-2CBF-872D-E5DB-2AA0979B499D}"/>
              </a:ext>
            </a:extLst>
          </p:cNvPr>
          <p:cNvSpPr txBox="1"/>
          <p:nvPr/>
        </p:nvSpPr>
        <p:spPr>
          <a:xfrm>
            <a:off x="4819021" y="515659"/>
            <a:ext cx="138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solidFill>
                  <a:schemeClr val="bg1"/>
                </a:solidFill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بُرْج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292714-2C76-A412-2935-E0E4A070C6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2434319" y="5540468"/>
            <a:ext cx="2769106" cy="1392843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1E73461-1EB9-939F-1DFF-5FC6A3EFA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564207"/>
              </p:ext>
            </p:extLst>
          </p:nvPr>
        </p:nvGraphicFramePr>
        <p:xfrm>
          <a:off x="5611316" y="0"/>
          <a:ext cx="6580685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26469">
                  <a:extLst>
                    <a:ext uri="{9D8B030D-6E8A-4147-A177-3AD203B41FA5}">
                      <a16:colId xmlns:a16="http://schemas.microsoft.com/office/drawing/2014/main" val="4183820071"/>
                    </a:ext>
                  </a:extLst>
                </a:gridCol>
                <a:gridCol w="2954216">
                  <a:extLst>
                    <a:ext uri="{9D8B030D-6E8A-4147-A177-3AD203B41FA5}">
                      <a16:colId xmlns:a16="http://schemas.microsoft.com/office/drawing/2014/main" val="2272065246"/>
                    </a:ext>
                  </a:extLst>
                </a:gridCol>
              </a:tblGrid>
              <a:tr h="716504">
                <a:tc>
                  <a:txBody>
                    <a:bodyPr/>
                    <a:lstStyle/>
                    <a:p>
                      <a:pPr algn="r" rtl="1"/>
                      <a:r>
                        <a:rPr lang="ar-JO" sz="4000" dirty="0">
                          <a:solidFill>
                            <a:schemeClr val="tx1"/>
                          </a:solidFill>
                        </a:rPr>
                        <a:t>أَرْكَبُ/ تَرْكَبُ...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To take a means of transport, to get into the saddle of a 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6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678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3441B-76B6-AF98-3CEE-691FD3F6B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BC63DA-AC12-D116-2DE4-FA7B37995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159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392FC01-93D3-32D4-F1B3-ED88E7C5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50000"/>
                  </a:schemeClr>
                </a:solidFill>
              </a:rPr>
              <a:t>Use all the following verbs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D9EDE8-A2FE-DAFA-57A6-F32FF0222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807807"/>
              </p:ext>
            </p:extLst>
          </p:nvPr>
        </p:nvGraphicFramePr>
        <p:xfrm>
          <a:off x="232143" y="2577780"/>
          <a:ext cx="9379689" cy="45272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0561">
                  <a:extLst>
                    <a:ext uri="{9D8B030D-6E8A-4147-A177-3AD203B41FA5}">
                      <a16:colId xmlns:a16="http://schemas.microsoft.com/office/drawing/2014/main" val="1633924419"/>
                    </a:ext>
                  </a:extLst>
                </a:gridCol>
                <a:gridCol w="1519436">
                  <a:extLst>
                    <a:ext uri="{9D8B030D-6E8A-4147-A177-3AD203B41FA5}">
                      <a16:colId xmlns:a16="http://schemas.microsoft.com/office/drawing/2014/main" val="2516309221"/>
                    </a:ext>
                  </a:extLst>
                </a:gridCol>
                <a:gridCol w="2432466">
                  <a:extLst>
                    <a:ext uri="{9D8B030D-6E8A-4147-A177-3AD203B41FA5}">
                      <a16:colId xmlns:a16="http://schemas.microsoft.com/office/drawing/2014/main" val="3249853722"/>
                    </a:ext>
                  </a:extLst>
                </a:gridCol>
                <a:gridCol w="2087226">
                  <a:extLst>
                    <a:ext uri="{9D8B030D-6E8A-4147-A177-3AD203B41FA5}">
                      <a16:colId xmlns:a16="http://schemas.microsoft.com/office/drawing/2014/main" val="1453597773"/>
                    </a:ext>
                  </a:extLst>
                </a:gridCol>
              </a:tblGrid>
              <a:tr h="60434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أَرْجِعُ/ تَرْجِعُ...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مِن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come back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أَذْهَبُ/تَذْهَبُ </a:t>
                      </a:r>
                      <a:r>
                        <a:rPr lang="ar-SA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إِلى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03532719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أَنْزِلُ/تَنْزِلُ...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down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أَصْعَدُ/تَصْعَدُ...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up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894629333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أَخْرُجُ/تَخْرُجُ... مِنْ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out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أَدْخُلُ/تَدْخُلُ...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go in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524025084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أَكْتُبُ/تَكْتُبُ...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write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أَقْرَأُ/تَقْرَأُ...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read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497901110"/>
                  </a:ext>
                </a:extLst>
              </a:tr>
              <a:tr h="617593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أَشْرَبُ/تَشْرَبُ...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drink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آكُلُ/تَأْكُلُ...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eat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3949502501"/>
                  </a:ext>
                </a:extLst>
              </a:tr>
              <a:tr h="83742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أَتَكَلّمُ/تَتَكَلَّمُ... مع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speak</a:t>
                      </a: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أَرْكَبُ/تَرْكَبُ...</a:t>
                      </a:r>
                      <a:endParaRPr lang="fr-FR" sz="3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579" marR="565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board, to ride (a mount)</a:t>
                      </a:r>
                    </a:p>
                  </a:txBody>
                  <a:tcPr marL="56579" marR="56579" marT="0" marB="0"/>
                </a:tc>
                <a:extLst>
                  <a:ext uri="{0D108BD9-81ED-4DB2-BD59-A6C34878D82A}">
                    <a16:rowId xmlns:a16="http://schemas.microsoft.com/office/drawing/2014/main" val="299868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436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93FD2-5A10-6CBC-6B8D-155D3D2BB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7410F270-319C-5EF6-CF86-1422FAE2D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F69ED52D-898F-E0EE-D2AB-A486778B9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2232" y="3512493"/>
            <a:ext cx="1308672" cy="123505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AF551-4483-45AD-8EF5-1777673AE6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400" b="29800" l="29500" r="71350">
                        <a14:foregroundMark x1="30700" y1="18700" x2="30250" y2="22600"/>
                        <a14:foregroundMark x1="30250" y1="22600" x2="30650" y2="23750"/>
                        <a14:foregroundMark x1="30700" y1="24200" x2="30000" y2="23150"/>
                        <a14:foregroundMark x1="29650" y1="19050" x2="29500" y2="20550"/>
                        <a14:foregroundMark x1="29700" y1="22950" x2="30650" y2="25500"/>
                        <a14:foregroundMark x1="30650" y1="25500" x2="30750" y2="25600"/>
                        <a14:foregroundMark x1="37950" y1="26150" x2="40250" y2="26000"/>
                        <a14:foregroundMark x1="40250" y1="26000" x2="41100" y2="28450"/>
                        <a14:foregroundMark x1="41100" y1="28450" x2="38400" y2="29400"/>
                        <a14:foregroundMark x1="38400" y1="29400" x2="37550" y2="29450"/>
                        <a14:foregroundMark x1="56900" y1="29250" x2="59400" y2="29800"/>
                        <a14:foregroundMark x1="59400" y1="29800" x2="62150" y2="29500"/>
                        <a14:foregroundMark x1="62150" y1="29500" x2="62550" y2="28850"/>
                        <a14:foregroundMark x1="61800" y1="28350" x2="60200" y2="25100"/>
                        <a14:foregroundMark x1="60200" y1="25100" x2="60200" y2="25050"/>
                        <a14:foregroundMark x1="57350" y1="16450" x2="57300" y2="17150"/>
                        <a14:foregroundMark x1="50350" y1="18300" x2="49050" y2="18400"/>
                        <a14:foregroundMark x1="56550" y1="16450" x2="56600" y2="16150"/>
                        <a14:foregroundMark x1="56600" y1="15900" x2="56600" y2="15450"/>
                        <a14:foregroundMark x1="56600" y1="16700" x2="56600" y2="17250"/>
                        <a14:foregroundMark x1="56650" y1="15400" x2="56650" y2="15400"/>
                        <a14:foregroundMark x1="56600" y1="15150" x2="56650" y2="15500"/>
                        <a14:foregroundMark x1="68800" y1="20400" x2="69900" y2="24350"/>
                        <a14:foregroundMark x1="69900" y1="24350" x2="70400" y2="25100"/>
                        <a14:foregroundMark x1="70200" y1="20550" x2="70200" y2="19600"/>
                        <a14:foregroundMark x1="70250" y1="18900" x2="70250" y2="18750"/>
                        <a14:foregroundMark x1="56600" y1="15400" x2="56500" y2="15900"/>
                        <a14:foregroundMark x1="56500" y1="15400" x2="56500" y2="15400"/>
                        <a14:foregroundMark x1="56500" y1="15350" x2="56500" y2="15350"/>
                        <a14:foregroundMark x1="56500" y1="15250" x2="56500" y2="15250"/>
                        <a14:foregroundMark x1="71350" y1="19650" x2="71350" y2="19650"/>
                        <a14:foregroundMark x1="70650" y1="25500" x2="71050" y2="25600"/>
                        <a14:foregroundMark x1="61350" y1="25750" x2="59100" y2="27000"/>
                        <a14:foregroundMark x1="59100" y1="27000" x2="59100" y2="27100"/>
                        <a14:foregroundMark x1="58000" y1="27150" x2="61400" y2="24800"/>
                        <a14:foregroundMark x1="42050" y1="24900" x2="38050" y2="26550"/>
                        <a14:foregroundMark x1="38050" y1="26550" x2="37650" y2="26950"/>
                      </a14:backgroundRemoval>
                    </a14:imgEffect>
                  </a14:imgLayer>
                </a14:imgProps>
              </a:ext>
            </a:extLst>
          </a:blip>
          <a:srcRect l="27506" t="9116" r="27052" b="68027"/>
          <a:stretch/>
        </p:blipFill>
        <p:spPr>
          <a:xfrm flipH="1">
            <a:off x="6018003" y="3974651"/>
            <a:ext cx="2088279" cy="105039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2C9C68C-E3CD-F918-7E30-858441E50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4" b="94702" l="8125" r="90000">
                        <a14:foregroundMark x1="23875" y1="23179" x2="30375" y2="27947"/>
                        <a14:foregroundMark x1="60875" y1="13113" x2="65625" y2="10331"/>
                        <a14:foregroundMark x1="28500" y1="23179" x2="25875" y2="27417"/>
                        <a14:foregroundMark x1="89375" y1="59868" x2="89625" y2="69669"/>
                        <a14:foregroundMark x1="76625" y1="91523" x2="72000" y2="93113"/>
                        <a14:foregroundMark x1="50750" y1="93907" x2="50625" y2="94702"/>
                        <a14:foregroundMark x1="8875" y1="33377" x2="8125" y2="45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8017" y="3471140"/>
            <a:ext cx="397142" cy="36777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66CF21B-7739-CDF7-52E6-9C9C4FEBC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407" y="5214182"/>
            <a:ext cx="3058204" cy="21602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EF3173-8BB2-5F1B-D2A7-D6254B725DC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FF3F4F41-D90A-4D5C-F03A-AFAC9A03524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EBACD5DB-388A-A649-B6F2-95C3E33175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D73FB-DB18-A529-153A-545E5A2AC3B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3742551" y="5098276"/>
            <a:ext cx="704038" cy="95006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EB37CB3-4FF2-D7E2-F323-8E0FEBCADAEC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1187905" y="4691607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3F56FD-4F34-82B1-C9CC-830F6FFD7A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A7CDA5-223B-7044-1F9E-7FABAD8523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486181-ACFD-8762-FD7C-98B72B2ADD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58075C-15E4-1676-BF55-896168A86B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6845" y="2932001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2FBFA9-CC35-2981-458B-CFEF10628A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21A110-4A52-2AF6-7589-C6B5BE1F0B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94A495-B5B9-408A-0561-A7B5190D3E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0328" y="3198365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2F0B8C-7E1C-8341-8EA9-36D7F047534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BEEA7A-9EAB-4D9E-7BF0-139C5F918DA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59716" y="4011290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88D54D-9884-6E9B-08F9-FA0A4039A0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A140FE1-CEAE-E3D5-A135-98D409B1DF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2F0116A-E332-3DF8-11E5-DAF85746A5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96A15A76-3252-7753-DBC3-21A74F70503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E4E0DE-212B-B910-091F-EFE3BE450CC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22DCEC-2236-4833-DC89-CF2A1E4196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D08FD8-CB61-4FBC-4DC2-FFD5E8F439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C68B14-6062-8925-168B-FA3466A0E5D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4" name="Image 3" descr="Une image contenant dessin, table, jeu, lumière&#10;&#10;Description générée automatiquement">
            <a:extLst>
              <a:ext uri="{FF2B5EF4-FFF2-40B4-BE49-F238E27FC236}">
                <a16:creationId xmlns:a16="http://schemas.microsoft.com/office/drawing/2014/main" id="{C29C03E0-BAE1-1FAE-968C-4BB82F67DFF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56" b="90000" l="6250" r="89803">
                        <a14:foregroundMark x1="49671" y1="6222" x2="41118" y2="17556"/>
                        <a14:foregroundMark x1="32237" y1="5333" x2="36184" y2="21111"/>
                        <a14:foregroundMark x1="27303" y1="1556" x2="27303" y2="1556"/>
                        <a14:foregroundMark x1="27632" y1="30000" x2="37171" y2="49333"/>
                        <a14:foregroundMark x1="47039" y1="14889" x2="50000" y2="23556"/>
                        <a14:foregroundMark x1="51316" y1="12222" x2="54934" y2="11333"/>
                        <a14:foregroundMark x1="6250" y1="52444" x2="9868" y2="78000"/>
                        <a14:foregroundMark x1="16776" y1="52444" x2="16776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99" y="5582778"/>
            <a:ext cx="564843" cy="8361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A30D23-02CE-40DB-2718-37F1298EC4B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12615" y1="45347" x2="35846" y2="39208"/>
                        <a14:backgroundMark x1="35846" y1="39208" x2="37692" y2="37822"/>
                        <a14:backgroundMark x1="36154" y1="33465" x2="61077" y2="2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881" y="5509023"/>
            <a:ext cx="951914" cy="7395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7E3F94E-3D56-D428-AB45-8AFB4B715E1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984" b="89976" l="9297" r="90905">
                        <a14:foregroundMark x1="9297" y1="31164" x2="9297" y2="31164"/>
                        <a14:foregroundMark x1="9943" y1="31164" x2="9458" y2="31164"/>
                        <a14:foregroundMark x1="9458" y1="66653" x2="9297" y2="66653"/>
                        <a14:foregroundMark x1="89774" y1="24252" x2="90905" y2="18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88" y="5643671"/>
            <a:ext cx="697619" cy="69761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58E220-DCF6-E219-5460-93449985CAB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636" y="6337154"/>
            <a:ext cx="726732" cy="42933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1CF5A51-90E1-3C3A-EC03-A80D7ADFAC1C}"/>
              </a:ext>
            </a:extLst>
          </p:cNvPr>
          <p:cNvPicPr/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055" y="6092148"/>
            <a:ext cx="500104" cy="53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 descr="Une image contenant miel, alimentation, bouteille&#10;&#10;Description générée automatiquement">
            <a:extLst>
              <a:ext uri="{FF2B5EF4-FFF2-40B4-BE49-F238E27FC236}">
                <a16:creationId xmlns:a16="http://schemas.microsoft.com/office/drawing/2014/main" id="{DF424DD4-74C5-1CBA-9005-3409AD4C35F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10000" b="90000" l="10000" r="90000">
                        <a14:foregroundMark x1="35475" y1="56566" x2="33576" y2="65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407" y="5957532"/>
            <a:ext cx="808953" cy="808953"/>
          </a:xfrm>
          <a:prstGeom prst="rect">
            <a:avLst/>
          </a:prstGeom>
        </p:spPr>
      </p:pic>
      <p:pic>
        <p:nvPicPr>
          <p:cNvPr id="35" name="Image 34" descr="Une image contenant raisin, fruit&#10;&#10;Description générée automatiquement">
            <a:extLst>
              <a:ext uri="{FF2B5EF4-FFF2-40B4-BE49-F238E27FC236}">
                <a16:creationId xmlns:a16="http://schemas.microsoft.com/office/drawing/2014/main" id="{71AC03F6-F853-5DD7-BB71-9813CD0CEC3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10000" b="90000" l="10000" r="90000">
                        <a14:backgroundMark x1="45271" y1="70695" x2="45271" y2="70695"/>
                        <a14:backgroundMark x1="47858" y1="23605" x2="47858" y2="23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06" y="6029758"/>
            <a:ext cx="836115" cy="836115"/>
          </a:xfrm>
          <a:prstGeom prst="rect">
            <a:avLst/>
          </a:prstGeom>
        </p:spPr>
      </p:pic>
      <p:pic>
        <p:nvPicPr>
          <p:cNvPr id="36" name="Image 35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8E17C0B6-9219-6E63-8F0C-3F9FA79BD4A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99" t="6038" r="33149" b="5590"/>
          <a:stretch/>
        </p:blipFill>
        <p:spPr>
          <a:xfrm>
            <a:off x="9920139" y="5474949"/>
            <a:ext cx="324615" cy="8867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CA6C87A-DEEE-B127-8785-329EE1E84D2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1740" y="6039239"/>
            <a:ext cx="922061" cy="752230"/>
          </a:xfrm>
          <a:prstGeom prst="rect">
            <a:avLst/>
          </a:prstGeom>
        </p:spPr>
      </p:pic>
      <p:pic>
        <p:nvPicPr>
          <p:cNvPr id="40" name="Picture 2" descr="Collection de robin design plat dessiné à la main">
            <a:extLst>
              <a:ext uri="{FF2B5EF4-FFF2-40B4-BE49-F238E27FC236}">
                <a16:creationId xmlns:a16="http://schemas.microsoft.com/office/drawing/2014/main" id="{06C791C7-AD42-3381-59B5-FCBA99BAA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2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11325397" y="5117566"/>
            <a:ext cx="702732" cy="73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1213194-57A4-B8D2-F04E-4201750BA73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30" y="2583711"/>
            <a:ext cx="480504" cy="45337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2D3088B-ADBA-07F6-5BA1-A1E46DD3453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10241" y="6355517"/>
            <a:ext cx="609922" cy="4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06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47897</TotalTime>
  <Words>688</Words>
  <Application>Microsoft Office PowerPoint</Application>
  <PresentationFormat>Grand écran</PresentationFormat>
  <Paragraphs>116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Al-Kharashi Koufi 1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Your turn to play.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يَذْهَبُ الرجل إلى المكتبة. يَصْعَدُ الدرج. يَدْخُلُ المكتبة ويَقْرَأُ كتابا. ثُمَّ يخرُج من المكتبة. يَنْزِلُ من الدرج. ويَرْجِعُ إلى المسجِد. يَرَى المرأة. تتكلّم المرأة مع الرجل: - السلام عليكم. - وعليكم السلام ورحمة الله وبركاته.  - أين تسكن؟ - أسكن في المدينة بين المسجد والصحراء. - وأنت أين تسكنين؟ - أسكن في المدينة خلف قصر الملك. أين تعمل؟ - أنا خبّاز في القصر. وأنتِ أين تعملين؟ - أنا طالبة. أدرس العربية منذ سنة.   </vt:lpstr>
      <vt:lpstr>Présentation PowerPoint</vt:lpstr>
      <vt:lpstr>Présentation PowerPoint</vt:lpstr>
      <vt:lpstr>Note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Your turn to play</vt:lpstr>
      <vt:lpstr>Présentation PowerPoint</vt:lpstr>
      <vt:lpstr>Présentation PowerPoint</vt:lpstr>
      <vt:lpstr>Présentation PowerPoint</vt:lpstr>
      <vt:lpstr>Use all the following verbs</vt:lpstr>
      <vt:lpstr>Présentation PowerPoint</vt:lpstr>
      <vt:lpstr>Use all the following verbs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9</cp:revision>
  <dcterms:created xsi:type="dcterms:W3CDTF">2018-10-31T11:27:02Z</dcterms:created>
  <dcterms:modified xsi:type="dcterms:W3CDTF">2026-06-08T13:06:45Z</dcterms:modified>
</cp:coreProperties>
</file>