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340" r:id="rId4"/>
    <p:sldId id="257" r:id="rId5"/>
    <p:sldId id="270" r:id="rId6"/>
    <p:sldId id="310" r:id="rId7"/>
    <p:sldId id="401" r:id="rId8"/>
    <p:sldId id="328" r:id="rId9"/>
    <p:sldId id="324" r:id="rId10"/>
    <p:sldId id="327" r:id="rId11"/>
    <p:sldId id="402" r:id="rId12"/>
    <p:sldId id="306" r:id="rId13"/>
    <p:sldId id="403" r:id="rId14"/>
    <p:sldId id="345" r:id="rId15"/>
    <p:sldId id="404" r:id="rId16"/>
  </p:sldIdLst>
  <p:sldSz cx="12192000" cy="68580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drîs de Vos" initials="IdV" lastIdx="5" clrIdx="0">
    <p:extLst>
      <p:ext uri="{19B8F6BF-5375-455C-9EA6-DF929625EA0E}">
        <p15:presenceInfo xmlns:p15="http://schemas.microsoft.com/office/powerpoint/2012/main" userId="c2e7075756a5bba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C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C41586-28FA-4C4B-856C-8CC8A973B2B5}" v="255" dt="2026-06-15T08:11:41.2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-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custSel addSld delSld modSld sldOrd">
      <pc:chgData name="Idrîs de Vos" userId="c2e7075756a5bba1" providerId="LiveId" clId="{EC847524-F1B8-49FC-974D-DA30A9D72B9A}" dt="2026-06-15T08:11:46.498" v="647" actId="14100"/>
      <pc:docMkLst>
        <pc:docMk/>
      </pc:docMkLst>
      <pc:sldChg chg="modSp del mod">
        <pc:chgData name="Idrîs de Vos" userId="c2e7075756a5bba1" providerId="LiveId" clId="{EC847524-F1B8-49FC-974D-DA30A9D72B9A}" dt="2026-06-15T08:00:32.244" v="602" actId="47"/>
        <pc:sldMkLst>
          <pc:docMk/>
          <pc:sldMk cId="3132980005" sldId="271"/>
        </pc:sldMkLst>
        <pc:spChg chg="mod">
          <ac:chgData name="Idrîs de Vos" userId="c2e7075756a5bba1" providerId="LiveId" clId="{EC847524-F1B8-49FC-974D-DA30A9D72B9A}" dt="2026-06-15T07:59:23.679" v="546" actId="21"/>
          <ac:spMkLst>
            <pc:docMk/>
            <pc:sldMk cId="3132980005" sldId="271"/>
            <ac:spMk id="7" creationId="{63B6AB7F-23A8-4D9C-95D4-03F141218DBB}"/>
          </ac:spMkLst>
        </pc:spChg>
      </pc:sldChg>
      <pc:sldChg chg="addSp delSp modSp add mod delAnim modAnim">
        <pc:chgData name="Idrîs de Vos" userId="c2e7075756a5bba1" providerId="LiveId" clId="{EC847524-F1B8-49FC-974D-DA30A9D72B9A}" dt="2026-05-30T10:18:06.892" v="262" actId="14100"/>
        <pc:sldMkLst>
          <pc:docMk/>
          <pc:sldMk cId="3815710557" sldId="306"/>
        </pc:sldMkLst>
        <pc:picChg chg="add mod">
          <ac:chgData name="Idrîs de Vos" userId="c2e7075756a5bba1" providerId="LiveId" clId="{EC847524-F1B8-49FC-974D-DA30A9D72B9A}" dt="2026-05-30T10:17:31.408" v="249" actId="1076"/>
          <ac:picMkLst>
            <pc:docMk/>
            <pc:sldMk cId="3815710557" sldId="306"/>
            <ac:picMk id="2" creationId="{66C5AFD4-2494-F83D-944F-7AD1BD0178BC}"/>
          </ac:picMkLst>
        </pc:picChg>
        <pc:picChg chg="add mod">
          <ac:chgData name="Idrîs de Vos" userId="c2e7075756a5bba1" providerId="LiveId" clId="{EC847524-F1B8-49FC-974D-DA30A9D72B9A}" dt="2026-05-30T10:17:58.891" v="259" actId="1076"/>
          <ac:picMkLst>
            <pc:docMk/>
            <pc:sldMk cId="3815710557" sldId="306"/>
            <ac:picMk id="5" creationId="{75E55304-6601-C9A1-1828-60395F483E25}"/>
          </ac:picMkLst>
        </pc:picChg>
        <pc:picChg chg="mod">
          <ac:chgData name="Idrîs de Vos" userId="c2e7075756a5bba1" providerId="LiveId" clId="{EC847524-F1B8-49FC-974D-DA30A9D72B9A}" dt="2026-05-30T10:18:06.892" v="262" actId="14100"/>
          <ac:picMkLst>
            <pc:docMk/>
            <pc:sldMk cId="3815710557" sldId="306"/>
            <ac:picMk id="14" creationId="{90EFCC9D-95FD-4A03-9A87-B861BB37D3A5}"/>
          </ac:picMkLst>
        </pc:picChg>
      </pc:sldChg>
      <pc:sldChg chg="delSp modSp add mod ord setBg delDesignElem">
        <pc:chgData name="Idrîs de Vos" userId="c2e7075756a5bba1" providerId="LiveId" clId="{EC847524-F1B8-49FC-974D-DA30A9D72B9A}" dt="2026-06-15T08:07:46.367" v="618"/>
        <pc:sldMkLst>
          <pc:docMk/>
          <pc:sldMk cId="1447804279" sldId="310"/>
        </pc:sldMkLst>
        <pc:spChg chg="mod">
          <ac:chgData name="Idrîs de Vos" userId="c2e7075756a5bba1" providerId="LiveId" clId="{EC847524-F1B8-49FC-974D-DA30A9D72B9A}" dt="2026-05-30T10:15:23.739" v="160" actId="20577"/>
          <ac:spMkLst>
            <pc:docMk/>
            <pc:sldMk cId="1447804279" sldId="310"/>
            <ac:spMk id="3" creationId="{E5393B27-4E23-9431-165F-1261C0260C41}"/>
          </ac:spMkLst>
        </pc:spChg>
      </pc:sldChg>
      <pc:sldChg chg="add">
        <pc:chgData name="Idrîs de Vos" userId="c2e7075756a5bba1" providerId="LiveId" clId="{EC847524-F1B8-49FC-974D-DA30A9D72B9A}" dt="2026-05-30T10:14:31.304" v="136"/>
        <pc:sldMkLst>
          <pc:docMk/>
          <pc:sldMk cId="2707520469" sldId="324"/>
        </pc:sldMkLst>
      </pc:sldChg>
      <pc:sldChg chg="add">
        <pc:chgData name="Idrîs de Vos" userId="c2e7075756a5bba1" providerId="LiveId" clId="{EC847524-F1B8-49FC-974D-DA30A9D72B9A}" dt="2026-05-30T10:14:39.312" v="137"/>
        <pc:sldMkLst>
          <pc:docMk/>
          <pc:sldMk cId="738881718" sldId="327"/>
        </pc:sldMkLst>
      </pc:sldChg>
      <pc:sldChg chg="add">
        <pc:chgData name="Idrîs de Vos" userId="c2e7075756a5bba1" providerId="LiveId" clId="{EC847524-F1B8-49FC-974D-DA30A9D72B9A}" dt="2026-05-30T10:13:51.009" v="132"/>
        <pc:sldMkLst>
          <pc:docMk/>
          <pc:sldMk cId="4289968721" sldId="328"/>
        </pc:sldMkLst>
      </pc:sldChg>
      <pc:sldChg chg="modSp add mod setBg">
        <pc:chgData name="Idrîs de Vos" userId="c2e7075756a5bba1" providerId="LiveId" clId="{EC847524-F1B8-49FC-974D-DA30A9D72B9A}" dt="2026-06-15T08:11:46.498" v="647" actId="14100"/>
        <pc:sldMkLst>
          <pc:docMk/>
          <pc:sldMk cId="1774361884" sldId="340"/>
        </pc:sldMkLst>
        <pc:spChg chg="mod">
          <ac:chgData name="Idrîs de Vos" userId="c2e7075756a5bba1" providerId="LiveId" clId="{EC847524-F1B8-49FC-974D-DA30A9D72B9A}" dt="2026-06-15T08:11:41.226" v="645" actId="20577"/>
          <ac:spMkLst>
            <pc:docMk/>
            <pc:sldMk cId="1774361884" sldId="340"/>
            <ac:spMk id="2" creationId="{3A6A0F4E-3E46-1D21-92F3-2DE3FE3F4917}"/>
          </ac:spMkLst>
        </pc:spChg>
        <pc:spChg chg="mod">
          <ac:chgData name="Idrîs de Vos" userId="c2e7075756a5bba1" providerId="LiveId" clId="{EC847524-F1B8-49FC-974D-DA30A9D72B9A}" dt="2026-06-15T07:59:13.366" v="545"/>
          <ac:spMkLst>
            <pc:docMk/>
            <pc:sldMk cId="1774361884" sldId="340"/>
            <ac:spMk id="4" creationId="{BCEC0905-C733-8577-5D63-71C9ACA63818}"/>
          </ac:spMkLst>
        </pc:spChg>
        <pc:spChg chg="mod">
          <ac:chgData name="Idrîs de Vos" userId="c2e7075756a5bba1" providerId="LiveId" clId="{EC847524-F1B8-49FC-974D-DA30A9D72B9A}" dt="2026-06-15T08:04:51.811" v="613" actId="790"/>
          <ac:spMkLst>
            <pc:docMk/>
            <pc:sldMk cId="1774361884" sldId="340"/>
            <ac:spMk id="5" creationId="{B2C97CC6-C6C7-B167-30DF-CC46070E5996}"/>
          </ac:spMkLst>
        </pc:spChg>
        <pc:picChg chg="mod">
          <ac:chgData name="Idrîs de Vos" userId="c2e7075756a5bba1" providerId="LiveId" clId="{EC847524-F1B8-49FC-974D-DA30A9D72B9A}" dt="2026-06-15T08:11:46.498" v="647" actId="14100"/>
          <ac:picMkLst>
            <pc:docMk/>
            <pc:sldMk cId="1774361884" sldId="340"/>
            <ac:picMk id="8" creationId="{6982D891-909B-37D8-39E4-13D530CCBAA8}"/>
          </ac:picMkLst>
        </pc:picChg>
      </pc:sldChg>
      <pc:sldChg chg="addSp delSp modSp add mod">
        <pc:chgData name="Idrîs de Vos" userId="c2e7075756a5bba1" providerId="LiveId" clId="{EC847524-F1B8-49FC-974D-DA30A9D72B9A}" dt="2026-06-01T07:56:52.919" v="500" actId="1076"/>
        <pc:sldMkLst>
          <pc:docMk/>
          <pc:sldMk cId="3953835541" sldId="345"/>
        </pc:sldMkLst>
        <pc:picChg chg="add mod">
          <ac:chgData name="Idrîs de Vos" userId="c2e7075756a5bba1" providerId="LiveId" clId="{EC847524-F1B8-49FC-974D-DA30A9D72B9A}" dt="2026-06-01T07:56:34.361" v="498" actId="688"/>
          <ac:picMkLst>
            <pc:docMk/>
            <pc:sldMk cId="3953835541" sldId="345"/>
            <ac:picMk id="4" creationId="{4DB5D414-BA70-BDD8-94DF-89A5195E692D}"/>
          </ac:picMkLst>
        </pc:picChg>
        <pc:picChg chg="add mod">
          <ac:chgData name="Idrîs de Vos" userId="c2e7075756a5bba1" providerId="LiveId" clId="{EC847524-F1B8-49FC-974D-DA30A9D72B9A}" dt="2026-06-01T07:56:52.919" v="500" actId="1076"/>
          <ac:picMkLst>
            <pc:docMk/>
            <pc:sldMk cId="3953835541" sldId="345"/>
            <ac:picMk id="7" creationId="{03DDE441-F405-FCA0-D8D3-62E1E5FF066F}"/>
          </ac:picMkLst>
        </pc:picChg>
        <pc:picChg chg="mod">
          <ac:chgData name="Idrîs de Vos" userId="c2e7075756a5bba1" providerId="LiveId" clId="{EC847524-F1B8-49FC-974D-DA30A9D72B9A}" dt="2026-06-01T07:55:13.379" v="495" actId="1076"/>
          <ac:picMkLst>
            <pc:docMk/>
            <pc:sldMk cId="3953835541" sldId="345"/>
            <ac:picMk id="17" creationId="{86F4865B-8C2D-698E-99EF-1A58F57D71E1}"/>
          </ac:picMkLst>
        </pc:picChg>
      </pc:sldChg>
      <pc:sldChg chg="add">
        <pc:chgData name="Idrîs de Vos" userId="c2e7075756a5bba1" providerId="LiveId" clId="{EC847524-F1B8-49FC-974D-DA30A9D72B9A}" dt="2026-05-30T10:15:31.963" v="161"/>
        <pc:sldMkLst>
          <pc:docMk/>
          <pc:sldMk cId="1509751391" sldId="401"/>
        </pc:sldMkLst>
      </pc:sldChg>
      <pc:sldChg chg="delSp modSp add mod setBg delDesignElem">
        <pc:chgData name="Idrîs de Vos" userId="c2e7075756a5bba1" providerId="LiveId" clId="{EC847524-F1B8-49FC-974D-DA30A9D72B9A}" dt="2026-06-15T08:07:52.749" v="619"/>
        <pc:sldMkLst>
          <pc:docMk/>
          <pc:sldMk cId="1223577519" sldId="402"/>
        </pc:sldMkLst>
        <pc:spChg chg="mod">
          <ac:chgData name="Idrîs de Vos" userId="c2e7075756a5bba1" providerId="LiveId" clId="{EC847524-F1B8-49FC-974D-DA30A9D72B9A}" dt="2026-05-30T10:18:59.794" v="296" actId="1076"/>
          <ac:spMkLst>
            <pc:docMk/>
            <pc:sldMk cId="1223577519" sldId="402"/>
            <ac:spMk id="2" creationId="{5AD6EEDE-E501-2F4D-88DB-FBD6DC4CD9BC}"/>
          </ac:spMkLst>
        </pc:spChg>
        <pc:spChg chg="mod">
          <ac:chgData name="Idrîs de Vos" userId="c2e7075756a5bba1" providerId="LiveId" clId="{EC847524-F1B8-49FC-974D-DA30A9D72B9A}" dt="2026-05-30T10:18:56.609" v="295" actId="1076"/>
          <ac:spMkLst>
            <pc:docMk/>
            <pc:sldMk cId="1223577519" sldId="402"/>
            <ac:spMk id="3" creationId="{0F052798-9DDD-963B-89BC-C2AD24E984C0}"/>
          </ac:spMkLst>
        </pc:spChg>
      </pc:sldChg>
      <pc:sldChg chg="addSp delSp modSp add mod delAnim modAnim">
        <pc:chgData name="Idrîs de Vos" userId="c2e7075756a5bba1" providerId="LiveId" clId="{EC847524-F1B8-49FC-974D-DA30A9D72B9A}" dt="2026-06-01T07:52:34.967" v="490" actId="1076"/>
        <pc:sldMkLst>
          <pc:docMk/>
          <pc:sldMk cId="753091092" sldId="403"/>
        </pc:sldMkLst>
        <pc:picChg chg="add mod ord">
          <ac:chgData name="Idrîs de Vos" userId="c2e7075756a5bba1" providerId="LiveId" clId="{EC847524-F1B8-49FC-974D-DA30A9D72B9A}" dt="2026-06-01T07:48:59.111" v="470" actId="1076"/>
          <ac:picMkLst>
            <pc:docMk/>
            <pc:sldMk cId="753091092" sldId="403"/>
            <ac:picMk id="4" creationId="{5DA86F83-683E-13BF-AD60-8A60C0B85894}"/>
          </ac:picMkLst>
        </pc:picChg>
        <pc:picChg chg="mod">
          <ac:chgData name="Idrîs de Vos" userId="c2e7075756a5bba1" providerId="LiveId" clId="{EC847524-F1B8-49FC-974D-DA30A9D72B9A}" dt="2026-06-01T07:49:54.229" v="480" actId="1076"/>
          <ac:picMkLst>
            <pc:docMk/>
            <pc:sldMk cId="753091092" sldId="403"/>
            <ac:picMk id="6" creationId="{DFDB23FD-FCC2-27DD-ED7A-F01BAFE7DC24}"/>
          </ac:picMkLst>
        </pc:picChg>
        <pc:picChg chg="mod">
          <ac:chgData name="Idrîs de Vos" userId="c2e7075756a5bba1" providerId="LiveId" clId="{EC847524-F1B8-49FC-974D-DA30A9D72B9A}" dt="2026-06-01T07:48:39.993" v="464" actId="1076"/>
          <ac:picMkLst>
            <pc:docMk/>
            <pc:sldMk cId="753091092" sldId="403"/>
            <ac:picMk id="7" creationId="{8FC9FB2B-68AE-CA1F-C737-0AE02671D340}"/>
          </ac:picMkLst>
        </pc:picChg>
        <pc:picChg chg="mod">
          <ac:chgData name="Idrîs de Vos" userId="c2e7075756a5bba1" providerId="LiveId" clId="{EC847524-F1B8-49FC-974D-DA30A9D72B9A}" dt="2026-06-01T07:49:02.177" v="471" actId="1076"/>
          <ac:picMkLst>
            <pc:docMk/>
            <pc:sldMk cId="753091092" sldId="403"/>
            <ac:picMk id="8" creationId="{603D8162-D6E9-700E-17C1-2CC03870EC63}"/>
          </ac:picMkLst>
        </pc:picChg>
        <pc:picChg chg="mod">
          <ac:chgData name="Idrîs de Vos" userId="c2e7075756a5bba1" providerId="LiveId" clId="{EC847524-F1B8-49FC-974D-DA30A9D72B9A}" dt="2026-06-01T07:50:06.298" v="481" actId="1076"/>
          <ac:picMkLst>
            <pc:docMk/>
            <pc:sldMk cId="753091092" sldId="403"/>
            <ac:picMk id="9" creationId="{BF083B30-94C9-6C47-9581-1824D611B634}"/>
          </ac:picMkLst>
        </pc:picChg>
        <pc:picChg chg="add mod">
          <ac:chgData name="Idrîs de Vos" userId="c2e7075756a5bba1" providerId="LiveId" clId="{EC847524-F1B8-49FC-974D-DA30A9D72B9A}" dt="2026-06-01T07:47:54.520" v="451" actId="1076"/>
          <ac:picMkLst>
            <pc:docMk/>
            <pc:sldMk cId="753091092" sldId="403"/>
            <ac:picMk id="12" creationId="{E925A30B-1B4D-2025-3D9B-86F44B38FF55}"/>
          </ac:picMkLst>
        </pc:picChg>
        <pc:picChg chg="mod">
          <ac:chgData name="Idrîs de Vos" userId="c2e7075756a5bba1" providerId="LiveId" clId="{EC847524-F1B8-49FC-974D-DA30A9D72B9A}" dt="2026-06-01T07:48:42.777" v="465" actId="1076"/>
          <ac:picMkLst>
            <pc:docMk/>
            <pc:sldMk cId="753091092" sldId="403"/>
            <ac:picMk id="15" creationId="{50D71E2F-15AC-CF40-8F90-BA7B860DA994}"/>
          </ac:picMkLst>
        </pc:picChg>
        <pc:picChg chg="add mod">
          <ac:chgData name="Idrîs de Vos" userId="c2e7075756a5bba1" providerId="LiveId" clId="{EC847524-F1B8-49FC-974D-DA30A9D72B9A}" dt="2026-06-01T07:50:10.535" v="482" actId="1076"/>
          <ac:picMkLst>
            <pc:docMk/>
            <pc:sldMk cId="753091092" sldId="403"/>
            <ac:picMk id="23" creationId="{83141632-055B-35F7-4D4C-2F765EB58E55}"/>
          </ac:picMkLst>
        </pc:picChg>
        <pc:picChg chg="add mod">
          <ac:chgData name="Idrîs de Vos" userId="c2e7075756a5bba1" providerId="LiveId" clId="{EC847524-F1B8-49FC-974D-DA30A9D72B9A}" dt="2026-06-01T07:49:50.937" v="479" actId="1076"/>
          <ac:picMkLst>
            <pc:docMk/>
            <pc:sldMk cId="753091092" sldId="403"/>
            <ac:picMk id="24" creationId="{7EDFAA64-BE9A-9D1E-0D92-3A2A3246C7F4}"/>
          </ac:picMkLst>
        </pc:picChg>
        <pc:picChg chg="add mod">
          <ac:chgData name="Idrîs de Vos" userId="c2e7075756a5bba1" providerId="LiveId" clId="{EC847524-F1B8-49FC-974D-DA30A9D72B9A}" dt="2026-06-01T07:52:25.302" v="486" actId="1076"/>
          <ac:picMkLst>
            <pc:docMk/>
            <pc:sldMk cId="753091092" sldId="403"/>
            <ac:picMk id="25" creationId="{7DE15A31-FB80-82FF-70CA-68BECE26995C}"/>
          </ac:picMkLst>
        </pc:picChg>
        <pc:picChg chg="add mod">
          <ac:chgData name="Idrîs de Vos" userId="c2e7075756a5bba1" providerId="LiveId" clId="{EC847524-F1B8-49FC-974D-DA30A9D72B9A}" dt="2026-06-01T07:52:34.967" v="490" actId="1076"/>
          <ac:picMkLst>
            <pc:docMk/>
            <pc:sldMk cId="753091092" sldId="403"/>
            <ac:picMk id="26" creationId="{EC947E86-09E2-CF91-875D-FFD620F772CE}"/>
          </ac:picMkLst>
        </pc:picChg>
      </pc:sldChg>
      <pc:sldChg chg="addSp delSp modSp add mod">
        <pc:chgData name="Idrîs de Vos" userId="c2e7075756a5bba1" providerId="LiveId" clId="{EC847524-F1B8-49FC-974D-DA30A9D72B9A}" dt="2026-06-01T08:01:45.550" v="538" actId="1076"/>
        <pc:sldMkLst>
          <pc:docMk/>
          <pc:sldMk cId="2612461398" sldId="404"/>
        </pc:sldMkLst>
        <pc:picChg chg="mod">
          <ac:chgData name="Idrîs de Vos" userId="c2e7075756a5bba1" providerId="LiveId" clId="{EC847524-F1B8-49FC-974D-DA30A9D72B9A}" dt="2026-06-01T07:57:53.589" v="507" actId="1076"/>
          <ac:picMkLst>
            <pc:docMk/>
            <pc:sldMk cId="2612461398" sldId="404"/>
            <ac:picMk id="2" creationId="{1EE6A1AE-EC53-F648-4EC7-163189609BCA}"/>
          </ac:picMkLst>
        </pc:picChg>
        <pc:picChg chg="add mod">
          <ac:chgData name="Idrîs de Vos" userId="c2e7075756a5bba1" providerId="LiveId" clId="{EC847524-F1B8-49FC-974D-DA30A9D72B9A}" dt="2026-06-01T08:01:08.744" v="533" actId="1076"/>
          <ac:picMkLst>
            <pc:docMk/>
            <pc:sldMk cId="2612461398" sldId="404"/>
            <ac:picMk id="3" creationId="{7DC7C870-B88C-E8EA-A1D4-CE217874E505}"/>
          </ac:picMkLst>
        </pc:picChg>
        <pc:picChg chg="add mod">
          <ac:chgData name="Idrîs de Vos" userId="c2e7075756a5bba1" providerId="LiveId" clId="{EC847524-F1B8-49FC-974D-DA30A9D72B9A}" dt="2026-06-01T07:59:07.084" v="516" actId="1076"/>
          <ac:picMkLst>
            <pc:docMk/>
            <pc:sldMk cId="2612461398" sldId="404"/>
            <ac:picMk id="4" creationId="{80BDAB31-E002-5C69-890C-7C672C0F5E3B}"/>
          </ac:picMkLst>
        </pc:picChg>
        <pc:picChg chg="add mod">
          <ac:chgData name="Idrîs de Vos" userId="c2e7075756a5bba1" providerId="LiveId" clId="{EC847524-F1B8-49FC-974D-DA30A9D72B9A}" dt="2026-06-01T08:00:21.101" v="523" actId="1076"/>
          <ac:picMkLst>
            <pc:docMk/>
            <pc:sldMk cId="2612461398" sldId="404"/>
            <ac:picMk id="11" creationId="{6BC41F2B-7CE3-50BB-9FE7-3D740D013F4E}"/>
          </ac:picMkLst>
        </pc:picChg>
        <pc:picChg chg="add mod">
          <ac:chgData name="Idrîs de Vos" userId="c2e7075756a5bba1" providerId="LiveId" clId="{EC847524-F1B8-49FC-974D-DA30A9D72B9A}" dt="2026-06-01T08:01:14.306" v="534" actId="1076"/>
          <ac:picMkLst>
            <pc:docMk/>
            <pc:sldMk cId="2612461398" sldId="404"/>
            <ac:picMk id="12" creationId="{A052FA76-4595-D6A8-7F6B-BE0554FD406B}"/>
          </ac:picMkLst>
        </pc:picChg>
        <pc:picChg chg="add mod">
          <ac:chgData name="Idrîs de Vos" userId="c2e7075756a5bba1" providerId="LiveId" clId="{EC847524-F1B8-49FC-974D-DA30A9D72B9A}" dt="2026-06-01T08:01:45.550" v="538" actId="1076"/>
          <ac:picMkLst>
            <pc:docMk/>
            <pc:sldMk cId="2612461398" sldId="404"/>
            <ac:picMk id="13" creationId="{7D293F02-38A2-C456-9322-1C47C1449ACC}"/>
          </ac:picMkLst>
        </pc:picChg>
      </pc:sldChg>
      <pc:sldChg chg="new del">
        <pc:chgData name="Idrîs de Vos" userId="c2e7075756a5bba1" providerId="LiveId" clId="{EC847524-F1B8-49FC-974D-DA30A9D72B9A}" dt="2026-06-15T07:58:50.981" v="543" actId="47"/>
        <pc:sldMkLst>
          <pc:docMk/>
          <pc:sldMk cId="3972895603" sldId="40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4432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609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2628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017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9102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186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597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954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930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905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279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8D9F3-ED73-3C4D-AB0C-EEBAEF3AD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2632A7-249E-AD49-B7D1-EE5303A2C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ADB7F-912D-984B-92F3-1D56E36DA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80027-235D-5544-8135-D76581B9D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05E8D-2C8A-4F41-AE15-A09295EF7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480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16DE7-04BA-D64C-90F5-DCAA20D12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9F71B-1C88-1847-BFA5-192446E05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8D932-057D-0F4B-B642-AB23810B0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8CC4D-E99F-1B4A-A66F-41043B947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7A9A0-4702-4E43-A3D0-C1C64E7E7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038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DD004-A41D-3F4A-B25B-A823433BF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424A7-E101-4348-9F84-DE85A6048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D557F-F5DC-9448-9AC9-5B2A95ED4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26FD3-A4BE-9645-9871-5DD57D91A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9ACAC-0B44-774C-BE14-DF2465448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246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0A5BD-38DE-7146-B5C4-88588212A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20047-4900-5D4E-887B-FF6AAFD2A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B6C09B-50E3-6C4A-9913-CA614BD7D2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1F36DE-643D-964B-9861-4367FF57F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4D5823-E8E0-B34D-ADA2-5909B1947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6B0B3-20B6-544D-8B27-EC1AA063C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184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13AD7-0839-F64D-A914-DD99F2F35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FE6448-BF99-7E44-B4FA-3192A0AB7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ED9F8C-A1E1-7343-8D51-CF5D96D9E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1755CC-61B9-0B4C-95CF-AE35F22AE2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CB3362-94FE-9D40-827B-987E7A75FE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6E7548-5B5F-DE4B-AFAC-4883231CF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08480B-C01D-4E48-B2DA-5D9E6B0D3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EEEE1A-1BDE-834C-8CE3-82A78CA85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39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9741A-AB8D-074A-BCE3-CB73C9454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25B383-7F3B-8E4E-9078-FE575E94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4686B6-A630-A241-9FBA-87B8E74D1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97D222-BA9D-C74F-8B5C-5BA69AE28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39061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A7D099-0061-6141-AE06-02C9EF9F8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C9D12-FDB0-1341-8ABB-51B3786F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E73DF-BF5B-4A45-8600-4F718CD86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55584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86AA7-E2A7-034A-80B9-764A95B21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24E17-91F3-0043-BE74-5BEF5FEAF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2BDD6-E31A-BC4C-91F1-A6A8339E76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5F5291-8167-2A41-87A8-C5FF7231F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BA6448-2269-B040-A5CD-12DA72DA9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CE4252-D22A-D04A-A488-5C269CE6C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2879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67301-70D2-8948-96BF-E074ECBD4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7291DE-3520-744C-9EAB-A958A14CFA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1719B-D511-FA4A-B620-401E0A57D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A761E-549D-C84B-B40E-AA80621E3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EDEFEF-9333-C449-84A6-7688B4D5E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23DE0D-1080-9B4B-A899-A3BD42112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9429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B5C20-4FDA-F249-8F42-9913FE3A0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165141-9584-F040-BCAB-5496FB5C5C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D4C84-1FC6-F14E-8649-1DFC755FD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DDDFC-106B-A449-803B-FA18AD919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BD964-1B67-9F4A-A850-A2795CBDA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58847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8C0806-2BBA-4B48-A1DE-8774A7FA4E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493EC2-50D8-3346-A58C-F850F9876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C8440-3ED1-B14E-8A60-16085AC9A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C9E09-262B-0846-806D-AE9B21FBC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CB525-D90E-E140-B00A-45D579AF8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11038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737170-0F6C-42C1-A0C3-69D87B2AA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C24B09-193D-4134-A160-DB4B959FD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907129-2135-4FE9-B925-4D860CBD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39E957-FB9B-4242-AF4B-64FAE381E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96DEC0-EA66-4068-A4F6-805B026D7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9974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B450DB-5DE5-44FF-82F6-5AAF70919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FC671D-DAE9-4356-8689-F7A07B583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B65BD8-5CA8-40A3-A64C-383A945D1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B21575-F83A-461E-B1F3-0C92AC928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5CBF6F-2A4C-4759-BB5B-198F8CE1F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26573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4E1091-63FF-4F7D-895B-BCC71897D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6E5EF4-2532-4F06-AF54-6E6032B14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E4F6DF-8E8C-4F7C-8A74-25D5BEFB4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D525F9-AF41-4901-B61E-DFF870A64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D5B687-6BF2-4838-82C3-6442EF28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184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3BF453-B635-4B90-963A-C7E0CAB1C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64B4A6-0458-4086-92E1-0666E41AA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6BC160-4422-469A-B96F-CBB2D2CA8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9FDA64-0A3D-4797-8BC2-0C0E6324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37F558-1604-4C87-B97B-1A654CA3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9A2522-1718-4A80-8198-78BB1E03D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1031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27C41E-785B-4CA7-BD39-774D38BB0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7B54F3-7B1A-49CF-A57F-FCE6FF02C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B8FBE3C-7AC1-477C-93F6-95A53365A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D277BC-72A2-415A-AFEF-7232AE0D58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26EBD0F-5B65-4691-8B4E-68E58C2A4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E9316BE-2BEC-46E2-8020-012A63992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51467D7-163C-49AF-BB66-CCF96566E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E2F1BA0-1186-4807-9BDC-51C8F37B1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49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B75AE0-BCD3-4DFD-AA48-5F73FBA23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99B59B-07AF-449C-AAE4-B80605B87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BA6B33-FA74-47E7-B2B1-F6C1AD0EB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50FAAAC-249E-4C1D-BD03-9451D6350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0877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4CAD6B7-99F0-47AF-957B-5528A737F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D6CD41A-DDF5-41CE-88F3-D10CE57FD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80325F-F8DC-460B-8228-302097268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4882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E97E1-1C16-4730-AC74-6B02CF846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EE0F8F-1BB0-4DBC-8065-BEB322F74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BE04B3-2445-4222-B4AC-C21C626D1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F6A55D-A953-48AC-A95C-147CE4779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9266A9-8CEF-4AC6-B255-A1F18D6E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1EFD18-1BE9-4A16-9970-AF29A5A7F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9849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93D5CE-B484-4DE3-950F-6329A2890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8A5111F-00E1-4381-A840-C55178B7F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A0A799-5B3F-4CD6-9F7F-4E95073D7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D46D7CB-4409-4293-B567-A5173E8D2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865BC8-93FC-4818-828B-040433764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B3CF46-3BE6-4CC8-8628-A4645CC8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62949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B1BFC-020E-409A-AF7E-620DD7A7A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47DE147-E421-456A-B7F2-98DB8C05A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8D39DB-3848-4950-8A78-65DBB86FB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71FD76-B43A-4D24-83E9-CAFD30665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A1F2C6-C1B7-447B-9F92-72363CE58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13987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14FD126-0F9B-46B3-8F53-F17B677A7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14E8A9B-8D0B-4C75-A50A-F41A72E47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122691-920A-43AE-BDF1-A63704DBD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199821-8586-4FEF-A98A-45AE56F59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769A18-B911-4441-B7CA-2C0AE233E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6130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082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ED0C39-74D8-C048-9672-DFCB6AE76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369DC-B21B-DE42-8043-3524C3EA9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B0F28-D3A0-E74B-A28A-A8F5249DBB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0C9E4-4BCE-7340-86EC-C63808A27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4A8FD-6110-3E49-90D1-63F2FEFC6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648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15A565-7B0D-4C9C-A34A-38915FA26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AA9B99-96B6-4EC1-BDDD-E0DCEAE2A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C023E7-B0EF-45D8-95B9-027818033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7A53BB-B463-4BC1-BC0B-CDA94A84F7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278635-0868-4EE7-AC73-98538AB5F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2.png"/><Relationship Id="rId18" Type="http://schemas.openxmlformats.org/officeDocument/2006/relationships/image" Target="../media/image15.png"/><Relationship Id="rId3" Type="http://schemas.openxmlformats.org/officeDocument/2006/relationships/image" Target="../media/image5.png"/><Relationship Id="rId21" Type="http://schemas.microsoft.com/office/2007/relationships/hdphoto" Target="../media/hdphoto8.wdp"/><Relationship Id="rId7" Type="http://schemas.openxmlformats.org/officeDocument/2006/relationships/image" Target="../media/image8.png"/><Relationship Id="rId12" Type="http://schemas.microsoft.com/office/2007/relationships/hdphoto" Target="../media/hdphoto4.wdp"/><Relationship Id="rId17" Type="http://schemas.microsoft.com/office/2007/relationships/hdphoto" Target="../media/hdphoto6.wdp"/><Relationship Id="rId2" Type="http://schemas.openxmlformats.org/officeDocument/2006/relationships/image" Target="../media/image4.jpeg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5" Type="http://schemas.openxmlformats.org/officeDocument/2006/relationships/image" Target="../media/image13.png"/><Relationship Id="rId23" Type="http://schemas.microsoft.com/office/2007/relationships/hdphoto" Target="../media/hdphoto1.wdp"/><Relationship Id="rId10" Type="http://schemas.microsoft.com/office/2007/relationships/hdphoto" Target="../media/hdphoto3.wdp"/><Relationship Id="rId19" Type="http://schemas.microsoft.com/office/2007/relationships/hdphoto" Target="../media/hdphoto7.wdp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microsoft.com/office/2007/relationships/hdphoto" Target="../media/hdphoto5.wdp"/><Relationship Id="rId22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microsoft.com/office/2007/relationships/hdphoto" Target="../media/hdphoto12.wdp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12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11" Type="http://schemas.microsoft.com/office/2007/relationships/hdphoto" Target="../media/hdphoto11.wdp"/><Relationship Id="rId5" Type="http://schemas.openxmlformats.org/officeDocument/2006/relationships/image" Target="../media/image19.png"/><Relationship Id="rId10" Type="http://schemas.openxmlformats.org/officeDocument/2006/relationships/image" Target="../media/image22.png"/><Relationship Id="rId4" Type="http://schemas.microsoft.com/office/2007/relationships/hdphoto" Target="../media/hdphoto1.wdp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12" Type="http://schemas.microsoft.com/office/2007/relationships/hdphoto" Target="../media/hdphoto17.wdp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0" Type="http://schemas.microsoft.com/office/2007/relationships/hdphoto" Target="../media/hdphoto16.wdp"/><Relationship Id="rId4" Type="http://schemas.microsoft.com/office/2007/relationships/hdphoto" Target="../media/hdphoto13.wdp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microsoft.com/office/2007/relationships/hdphoto" Target="../media/hdphoto22.wdp"/><Relationship Id="rId18" Type="http://schemas.openxmlformats.org/officeDocument/2006/relationships/image" Target="../media/image40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12" Type="http://schemas.openxmlformats.org/officeDocument/2006/relationships/image" Target="../media/image36.png"/><Relationship Id="rId17" Type="http://schemas.openxmlformats.org/officeDocument/2006/relationships/image" Target="../media/image39.png"/><Relationship Id="rId2" Type="http://schemas.openxmlformats.org/officeDocument/2006/relationships/image" Target="../media/image30.jpeg"/><Relationship Id="rId16" Type="http://schemas.microsoft.com/office/2007/relationships/hdphoto" Target="../media/hdphoto23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11" Type="http://schemas.microsoft.com/office/2007/relationships/hdphoto" Target="../media/hdphoto21.wdp"/><Relationship Id="rId5" Type="http://schemas.openxmlformats.org/officeDocument/2006/relationships/image" Target="../media/image32.png"/><Relationship Id="rId15" Type="http://schemas.openxmlformats.org/officeDocument/2006/relationships/image" Target="../media/image38.png"/><Relationship Id="rId10" Type="http://schemas.openxmlformats.org/officeDocument/2006/relationships/image" Target="../media/image35.png"/><Relationship Id="rId19" Type="http://schemas.microsoft.com/office/2007/relationships/hdphoto" Target="../media/hdphoto24.wdp"/><Relationship Id="rId4" Type="http://schemas.microsoft.com/office/2007/relationships/hdphoto" Target="../media/hdphoto18.wdp"/><Relationship Id="rId9" Type="http://schemas.microsoft.com/office/2007/relationships/hdphoto" Target="../media/hdphoto20.wdp"/><Relationship Id="rId1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microsoft.com/office/2007/relationships/hdphoto" Target="../media/hdphoto12.wdp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12" Type="http://schemas.openxmlformats.org/officeDocument/2006/relationships/image" Target="../media/image23.png"/><Relationship Id="rId2" Type="http://schemas.openxmlformats.org/officeDocument/2006/relationships/image" Target="../media/image18.jpe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11" Type="http://schemas.microsoft.com/office/2007/relationships/hdphoto" Target="../media/hdphoto11.wdp"/><Relationship Id="rId5" Type="http://schemas.openxmlformats.org/officeDocument/2006/relationships/image" Target="../media/image19.png"/><Relationship Id="rId15" Type="http://schemas.microsoft.com/office/2007/relationships/hdphoto" Target="../media/hdphoto17.wdp"/><Relationship Id="rId10" Type="http://schemas.openxmlformats.org/officeDocument/2006/relationships/image" Target="../media/image22.png"/><Relationship Id="rId4" Type="http://schemas.microsoft.com/office/2007/relationships/hdphoto" Target="../media/hdphoto1.wdp"/><Relationship Id="rId9" Type="http://schemas.openxmlformats.org/officeDocument/2006/relationships/image" Target="../media/image21.png"/><Relationship Id="rId1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28.png"/><Relationship Id="rId3" Type="http://schemas.openxmlformats.org/officeDocument/2006/relationships/image" Target="../media/image31.png"/><Relationship Id="rId21" Type="http://schemas.microsoft.com/office/2007/relationships/hdphoto" Target="../media/hdphoto26.wdp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17" Type="http://schemas.microsoft.com/office/2007/relationships/hdphoto" Target="../media/hdphoto17.wdp"/><Relationship Id="rId2" Type="http://schemas.openxmlformats.org/officeDocument/2006/relationships/image" Target="../media/image30.jpeg"/><Relationship Id="rId16" Type="http://schemas.openxmlformats.org/officeDocument/2006/relationships/image" Target="../media/image29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11" Type="http://schemas.microsoft.com/office/2007/relationships/hdphoto" Target="../media/hdphoto21.wdp"/><Relationship Id="rId5" Type="http://schemas.openxmlformats.org/officeDocument/2006/relationships/image" Target="../media/image32.png"/><Relationship Id="rId15" Type="http://schemas.microsoft.com/office/2007/relationships/hdphoto" Target="../media/hdphoto25.wdp"/><Relationship Id="rId10" Type="http://schemas.openxmlformats.org/officeDocument/2006/relationships/image" Target="../media/image35.png"/><Relationship Id="rId19" Type="http://schemas.microsoft.com/office/2007/relationships/hdphoto" Target="../media/hdphoto16.wdp"/><Relationship Id="rId4" Type="http://schemas.microsoft.com/office/2007/relationships/hdphoto" Target="../media/hdphoto18.wdp"/><Relationship Id="rId9" Type="http://schemas.microsoft.com/office/2007/relationships/hdphoto" Target="../media/hdphoto20.wdp"/><Relationship Id="rId1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.png"/><Relationship Id="rId18" Type="http://schemas.microsoft.com/office/2007/relationships/hdphoto" Target="../media/hdphoto31.wdp"/><Relationship Id="rId3" Type="http://schemas.openxmlformats.org/officeDocument/2006/relationships/image" Target="../media/image28.png"/><Relationship Id="rId21" Type="http://schemas.microsoft.com/office/2007/relationships/hdphoto" Target="../media/hdphoto32.wdp"/><Relationship Id="rId7" Type="http://schemas.openxmlformats.org/officeDocument/2006/relationships/image" Target="../media/image2.png"/><Relationship Id="rId12" Type="http://schemas.microsoft.com/office/2007/relationships/hdphoto" Target="../media/hdphoto29.wdp"/><Relationship Id="rId17" Type="http://schemas.openxmlformats.org/officeDocument/2006/relationships/image" Target="../media/image49.png"/><Relationship Id="rId25" Type="http://schemas.microsoft.com/office/2007/relationships/hdphoto" Target="../media/hdphoto17.wdp"/><Relationship Id="rId2" Type="http://schemas.openxmlformats.org/officeDocument/2006/relationships/image" Target="../media/image43.jpeg"/><Relationship Id="rId16" Type="http://schemas.openxmlformats.org/officeDocument/2006/relationships/image" Target="../media/image48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27.wdp"/><Relationship Id="rId11" Type="http://schemas.openxmlformats.org/officeDocument/2006/relationships/image" Target="../media/image46.png"/><Relationship Id="rId24" Type="http://schemas.openxmlformats.org/officeDocument/2006/relationships/image" Target="../media/image29.png"/><Relationship Id="rId5" Type="http://schemas.openxmlformats.org/officeDocument/2006/relationships/image" Target="../media/image44.png"/><Relationship Id="rId15" Type="http://schemas.microsoft.com/office/2007/relationships/hdphoto" Target="../media/hdphoto30.wdp"/><Relationship Id="rId23" Type="http://schemas.openxmlformats.org/officeDocument/2006/relationships/image" Target="../media/image53.png"/><Relationship Id="rId10" Type="http://schemas.microsoft.com/office/2007/relationships/hdphoto" Target="../media/hdphoto28.wdp"/><Relationship Id="rId19" Type="http://schemas.openxmlformats.org/officeDocument/2006/relationships/image" Target="../media/image50.png"/><Relationship Id="rId4" Type="http://schemas.microsoft.com/office/2007/relationships/hdphoto" Target="../media/hdphoto16.wdp"/><Relationship Id="rId9" Type="http://schemas.openxmlformats.org/officeDocument/2006/relationships/image" Target="../media/image45.png"/><Relationship Id="rId14" Type="http://schemas.openxmlformats.org/officeDocument/2006/relationships/image" Target="../media/image47.png"/><Relationship Id="rId22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59.png"/><Relationship Id="rId3" Type="http://schemas.openxmlformats.org/officeDocument/2006/relationships/image" Target="../media/image55.png"/><Relationship Id="rId7" Type="http://schemas.openxmlformats.org/officeDocument/2006/relationships/image" Target="../media/image1.png"/><Relationship Id="rId12" Type="http://schemas.microsoft.com/office/2007/relationships/hdphoto" Target="../media/hdphoto35.wdp"/><Relationship Id="rId2" Type="http://schemas.openxmlformats.org/officeDocument/2006/relationships/image" Target="../media/image54.jpg"/><Relationship Id="rId16" Type="http://schemas.microsoft.com/office/2007/relationships/hdphoto" Target="../media/hdphoto37.wdp"/><Relationship Id="rId1" Type="http://schemas.openxmlformats.org/officeDocument/2006/relationships/slideLayout" Target="../slideLayouts/slideLayout24.xml"/><Relationship Id="rId6" Type="http://schemas.microsoft.com/office/2007/relationships/hdphoto" Target="../media/hdphoto34.wdp"/><Relationship Id="rId11" Type="http://schemas.openxmlformats.org/officeDocument/2006/relationships/image" Target="../media/image58.png"/><Relationship Id="rId5" Type="http://schemas.openxmlformats.org/officeDocument/2006/relationships/image" Target="../media/image56.png"/><Relationship Id="rId15" Type="http://schemas.openxmlformats.org/officeDocument/2006/relationships/image" Target="../media/image60.png"/><Relationship Id="rId10" Type="http://schemas.openxmlformats.org/officeDocument/2006/relationships/image" Target="../media/image57.png"/><Relationship Id="rId4" Type="http://schemas.microsoft.com/office/2007/relationships/hdphoto" Target="../media/hdphoto33.wdp"/><Relationship Id="rId9" Type="http://schemas.microsoft.com/office/2007/relationships/hdphoto" Target="../media/hdphoto1.wdp"/><Relationship Id="rId14" Type="http://schemas.microsoft.com/office/2007/relationships/hdphoto" Target="../media/hdphoto3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BCEC0905-C733-8577-5D63-71C9ACA63818}"/>
              </a:ext>
            </a:extLst>
          </p:cNvPr>
          <p:cNvSpPr/>
          <p:nvPr/>
        </p:nvSpPr>
        <p:spPr>
          <a:xfrm>
            <a:off x="915924" y="125727"/>
            <a:ext cx="3904488" cy="2446023"/>
          </a:xfrm>
          <a:prstGeom prst="wedgeRectCallout">
            <a:avLst>
              <a:gd name="adj1" fmla="val 36903"/>
              <a:gd name="adj2" fmla="val 9482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 pédagogique :</a:t>
            </a:r>
          </a:p>
          <a:p>
            <a:pPr lvl="0" defTabSz="914400"/>
            <a:r>
              <a:rPr lang="fr-FR" dirty="0">
                <a:solidFill>
                  <a:prstClr val="black"/>
                </a:solidFill>
              </a:rPr>
              <a:t>Faire évoluer les personnages sur l’image et décrire les actions en utilisant un maximum de verbes. Exemple: « L’homme sort de la maison et va au bureau. Il travaille beaucoup. »; « L’homme va au restaurant. Il entre. Il mange des Falafel et boit du lait. » etc.</a:t>
            </a: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B2C97CC6-C6C7-B167-30DF-CC46070E5996}"/>
              </a:ext>
            </a:extLst>
          </p:cNvPr>
          <p:cNvSpPr/>
          <p:nvPr/>
        </p:nvSpPr>
        <p:spPr>
          <a:xfrm>
            <a:off x="6762445" y="241554"/>
            <a:ext cx="4136898" cy="2064256"/>
          </a:xfrm>
          <a:prstGeom prst="wedgeRectCallout">
            <a:avLst>
              <a:gd name="adj1" fmla="val -37657"/>
              <a:gd name="adj2" fmla="val 110221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/>
            <a:r>
              <a:rPr lang="fr-FR" dirty="0">
                <a:solidFill>
                  <a:prstClr val="black"/>
                </a:solidFill>
              </a:rPr>
              <a:t>Dans un deuxième temps, faites l’exercice au duel et au pluriel. Remarque importante: Lorsque le verbe est placé devant le sujet, il reste au singulier. Ce point sera vu en détail plus tard.</a:t>
            </a:r>
          </a:p>
          <a:p>
            <a:pPr lvl="0" defTabSz="914400"/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Objectif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pratiquer les adjectifs et l’annexion.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C9A367-AC8F-C137-0C55-2EBAAF6CD2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560" t="23870" r="12689" b="15648"/>
          <a:stretch/>
        </p:blipFill>
        <p:spPr>
          <a:xfrm>
            <a:off x="3968496" y="3831336"/>
            <a:ext cx="1673352" cy="21648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0E607A-23AD-CF30-8142-7E0439789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368" y="3758184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982D891-909B-37D8-39E4-13D530CCB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889" y="5166360"/>
            <a:ext cx="2270112" cy="80885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6A0F4E-3E46-1D21-92F3-2DE3FE3F4917}"/>
              </a:ext>
            </a:extLst>
          </p:cNvPr>
          <p:cNvSpPr txBox="1"/>
          <p:nvPr/>
        </p:nvSpPr>
        <p:spPr>
          <a:xfrm>
            <a:off x="-100584" y="5996177"/>
            <a:ext cx="114757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Safar 4 Adjectifs puis annexions.</a:t>
            </a:r>
          </a:p>
        </p:txBody>
      </p:sp>
    </p:spTree>
    <p:extLst>
      <p:ext uri="{BB962C8B-B14F-4D97-AF65-F5344CB8AC3E}">
        <p14:creationId xmlns:p14="http://schemas.microsoft.com/office/powerpoint/2010/main" val="177436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35000E3-659A-4414-BB65-942F9909A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484990"/>
              </p:ext>
            </p:extLst>
          </p:nvPr>
        </p:nvGraphicFramePr>
        <p:xfrm>
          <a:off x="0" y="1267248"/>
          <a:ext cx="12192000" cy="5590752"/>
        </p:xfrm>
        <a:graphic>
          <a:graphicData uri="http://schemas.openxmlformats.org/drawingml/2006/table">
            <a:tbl>
              <a:tblPr firstRow="1" firstCol="1" bandRow="1"/>
              <a:tblGrid>
                <a:gridCol w="2576052">
                  <a:extLst>
                    <a:ext uri="{9D8B030D-6E8A-4147-A177-3AD203B41FA5}">
                      <a16:colId xmlns:a16="http://schemas.microsoft.com/office/drawing/2014/main" val="4116506756"/>
                    </a:ext>
                  </a:extLst>
                </a:gridCol>
                <a:gridCol w="3478519">
                  <a:extLst>
                    <a:ext uri="{9D8B030D-6E8A-4147-A177-3AD203B41FA5}">
                      <a16:colId xmlns:a16="http://schemas.microsoft.com/office/drawing/2014/main" val="3094331433"/>
                    </a:ext>
                  </a:extLst>
                </a:gridCol>
                <a:gridCol w="3171725">
                  <a:extLst>
                    <a:ext uri="{9D8B030D-6E8A-4147-A177-3AD203B41FA5}">
                      <a16:colId xmlns:a16="http://schemas.microsoft.com/office/drawing/2014/main" val="1020715532"/>
                    </a:ext>
                  </a:extLst>
                </a:gridCol>
                <a:gridCol w="2965704">
                  <a:extLst>
                    <a:ext uri="{9D8B030D-6E8A-4147-A177-3AD203B41FA5}">
                      <a16:colId xmlns:a16="http://schemas.microsoft.com/office/drawing/2014/main" val="945432906"/>
                    </a:ext>
                  </a:extLst>
                </a:gridCol>
              </a:tblGrid>
              <a:tr h="139768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شرِب ــَـ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Boire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أكَل ــُـ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Manger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510774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نظَر ــُـ إلى</a:t>
                      </a: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Regarder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جلَس ــِـ</a:t>
                      </a: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S’asseoir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5656520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يَدْعُو</a:t>
                      </a: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Invoquer, appeler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يُصَلِّي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Prier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692559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يَمْشِي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Marcher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يَشْتَرِي</a:t>
                      </a: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Acheter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9107600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3277D6AB-B03F-485C-AF75-50127B4F5FC1}"/>
              </a:ext>
            </a:extLst>
          </p:cNvPr>
          <p:cNvSpPr txBox="1"/>
          <p:nvPr/>
        </p:nvSpPr>
        <p:spPr>
          <a:xfrm>
            <a:off x="3716784" y="150921"/>
            <a:ext cx="475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Exemples de verbes</a:t>
            </a:r>
          </a:p>
        </p:txBody>
      </p:sp>
    </p:spTree>
    <p:extLst>
      <p:ext uri="{BB962C8B-B14F-4D97-AF65-F5344CB8AC3E}">
        <p14:creationId xmlns:p14="http://schemas.microsoft.com/office/powerpoint/2010/main" val="578108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2D232C3-EC27-4B47-B0D3-EC0757DB82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26" name="Picture 2" descr="C:\Users\g176973\Desktop\kisspng-urban-park-vector-building-painted-green-trees-river-streetlights-5a6d1dc1720186.20336875151710048146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768" y="214811"/>
            <a:ext cx="3146414" cy="1575294"/>
          </a:xfrm>
          <a:prstGeom prst="rect">
            <a:avLst/>
          </a:prstGeom>
          <a:noFill/>
        </p:spPr>
      </p:pic>
      <p:pic>
        <p:nvPicPr>
          <p:cNvPr id="1050" name="Picture 26" descr="C:\Users\g176973\Desktop\clipart148570390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858" y="5167680"/>
            <a:ext cx="1519665" cy="1678976"/>
          </a:xfrm>
          <a:prstGeom prst="rect">
            <a:avLst/>
          </a:prstGeom>
          <a:noFill/>
        </p:spPr>
      </p:pic>
      <p:pic>
        <p:nvPicPr>
          <p:cNvPr id="37" name="Image 53">
            <a:extLst>
              <a:ext uri="{FF2B5EF4-FFF2-40B4-BE49-F238E27FC236}">
                <a16:creationId xmlns:a16="http://schemas.microsoft.com/office/drawing/2014/main" id="{0249E5F4-8372-4668-9953-F81F28B7BE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667" b="92833" l="8500" r="90000">
                        <a14:foregroundMark x1="33167" y1="11167" x2="50667" y2="5833"/>
                        <a14:foregroundMark x1="50667" y1="5833" x2="54167" y2="7000"/>
                        <a14:foregroundMark x1="8500" y1="46500" x2="8500" y2="46500"/>
                        <a14:foregroundMark x1="70667" y1="75500" x2="71000" y2="75000"/>
                        <a14:foregroundMark x1="22500" y1="31500" x2="21000" y2="41667"/>
                        <a14:foregroundMark x1="21000" y1="41667" x2="19500" y2="44667"/>
                        <a14:foregroundMark x1="29333" y1="48833" x2="36500" y2="28667"/>
                        <a14:foregroundMark x1="36500" y1="28667" x2="36500" y2="28500"/>
                        <a14:foregroundMark x1="42333" y1="30333" x2="42333" y2="45333"/>
                        <a14:foregroundMark x1="54833" y1="46500" x2="54333" y2="29333"/>
                        <a14:foregroundMark x1="64167" y1="31667" x2="67167" y2="48167"/>
                        <a14:foregroundMark x1="81500" y1="45667" x2="72667" y2="31333"/>
                        <a14:foregroundMark x1="20167" y1="92667" x2="30000" y2="91500"/>
                        <a14:foregroundMark x1="30000" y1="91500" x2="73333" y2="92833"/>
                        <a14:foregroundMark x1="35833" y1="57667" x2="36167" y2="64333"/>
                        <a14:foregroundMark x1="50500" y1="62000" x2="54833" y2="59333"/>
                        <a14:foregroundMark x1="34000" y1="56500" x2="34000" y2="56500"/>
                        <a14:backgroundMark x1="9500" y1="53167" x2="14167" y2="53167"/>
                        <a14:backgroundMark x1="14167" y1="53000" x2="14167" y2="53000"/>
                        <a14:backgroundMark x1="15000" y1="53000" x2="15000" y2="53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030" y="1867686"/>
            <a:ext cx="1767953" cy="1767953"/>
          </a:xfrm>
          <a:prstGeom prst="rect">
            <a:avLst/>
          </a:prstGeom>
        </p:spPr>
      </p:pic>
      <p:pic>
        <p:nvPicPr>
          <p:cNvPr id="39" name="Image 31">
            <a:extLst>
              <a:ext uri="{FF2B5EF4-FFF2-40B4-BE49-F238E27FC236}">
                <a16:creationId xmlns:a16="http://schemas.microsoft.com/office/drawing/2014/main" id="{3EE93514-63B0-4872-A332-391A7CF9E73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6" y="40835"/>
            <a:ext cx="1989540" cy="1989540"/>
          </a:xfrm>
          <a:prstGeom prst="rect">
            <a:avLst/>
          </a:prstGeom>
        </p:spPr>
      </p:pic>
      <p:pic>
        <p:nvPicPr>
          <p:cNvPr id="1058" name="Picture 34" descr="C:\Users\g176973\Desktop\tru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54503" y="2000042"/>
            <a:ext cx="1452375" cy="1635597"/>
          </a:xfrm>
          <a:prstGeom prst="rect">
            <a:avLst/>
          </a:prstGeom>
          <a:noFill/>
        </p:spPr>
      </p:pic>
      <p:pic>
        <p:nvPicPr>
          <p:cNvPr id="3" name="Image 2" descr="Une image contenant signe, dessin, jaune&#10;&#10;Description générée automatiquement">
            <a:extLst>
              <a:ext uri="{FF2B5EF4-FFF2-40B4-BE49-F238E27FC236}">
                <a16:creationId xmlns:a16="http://schemas.microsoft.com/office/drawing/2014/main" id="{B30379DB-DCE5-47D7-9970-8C77C1C45C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205" b="89738" l="10000" r="91522">
                        <a14:foregroundMark x1="8043" y1="40611" x2="11522" y2="64847"/>
                        <a14:foregroundMark x1="11522" y1="64847" x2="15652" y2="71943"/>
                        <a14:foregroundMark x1="15652" y1="71943" x2="24783" y2="76638"/>
                        <a14:foregroundMark x1="24783" y1="76638" x2="80978" y2="82642"/>
                        <a14:foregroundMark x1="80978" y1="82642" x2="87065" y2="77183"/>
                        <a14:foregroundMark x1="87065" y1="77183" x2="91522" y2="46179"/>
                        <a14:foregroundMark x1="91522" y1="46179" x2="35435" y2="52838"/>
                        <a14:foregroundMark x1="35435" y1="52838" x2="35109" y2="52948"/>
                        <a14:foregroundMark x1="54348" y1="7642" x2="60870" y2="10699"/>
                        <a14:foregroundMark x1="60870" y1="10699" x2="60870" y2="10699"/>
                        <a14:foregroundMark x1="46413" y1="45197" x2="46413" y2="52293"/>
                        <a14:foregroundMark x1="46413" y1="52293" x2="53913" y2="51419"/>
                        <a14:foregroundMark x1="53913" y1="51419" x2="51630" y2="43668"/>
                        <a14:foregroundMark x1="51630" y1="43668" x2="47174" y2="43231"/>
                        <a14:foregroundMark x1="45435" y1="43013" x2="41196" y2="49236"/>
                        <a14:foregroundMark x1="41196" y1="49236" x2="42609" y2="56878"/>
                        <a14:foregroundMark x1="42609" y1="56878" x2="50435" y2="57751"/>
                        <a14:foregroundMark x1="50435" y1="57751" x2="55435" y2="52293"/>
                        <a14:foregroundMark x1="55435" y1="52293" x2="55543" y2="45197"/>
                        <a14:foregroundMark x1="55543" y1="45197" x2="48152" y2="43777"/>
                        <a14:foregroundMark x1="48152" y1="43777" x2="42283" y2="46616"/>
                        <a14:foregroundMark x1="46848" y1="51528" x2="54130" y2="53821"/>
                        <a14:foregroundMark x1="54130" y1="53821" x2="56739" y2="46725"/>
                        <a14:foregroundMark x1="56739" y1="46725" x2="53370" y2="40175"/>
                        <a14:foregroundMark x1="53370" y1="40175" x2="46196" y2="42140"/>
                        <a14:foregroundMark x1="46196" y1="42140" x2="53370" y2="42467"/>
                        <a14:foregroundMark x1="53370" y1="42467" x2="56087" y2="49345"/>
                        <a14:foregroundMark x1="56087" y1="49345" x2="55543" y2="50873"/>
                        <a14:foregroundMark x1="54783" y1="55459" x2="48261" y2="59607"/>
                        <a14:foregroundMark x1="48261" y1="59607" x2="47065" y2="59934"/>
                        <a14:foregroundMark x1="51630" y1="59279" x2="57500" y2="54585"/>
                        <a14:foregroundMark x1="57500" y1="54585" x2="58696" y2="51747"/>
                        <a14:foregroundMark x1="52500" y1="6987" x2="57609" y2="12227"/>
                        <a14:foregroundMark x1="57609" y1="12227" x2="53696" y2="72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718" y="4104496"/>
            <a:ext cx="3017080" cy="3003961"/>
          </a:xfrm>
          <a:prstGeom prst="rect">
            <a:avLst/>
          </a:prstGeom>
        </p:spPr>
      </p:pic>
      <p:pic>
        <p:nvPicPr>
          <p:cNvPr id="5" name="Image 4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3C9529DA-2852-4DE4-B677-5D8600E8534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113" y="4775904"/>
            <a:ext cx="1956407" cy="2155390"/>
          </a:xfrm>
          <a:prstGeom prst="rect">
            <a:avLst/>
          </a:prstGeom>
        </p:spPr>
      </p:pic>
      <p:pic>
        <p:nvPicPr>
          <p:cNvPr id="4" name="Image 3" descr="Une image contenant bâtiment, fenêtre, horloge, porte&#10;&#10;Description générée automatiquement">
            <a:extLst>
              <a:ext uri="{FF2B5EF4-FFF2-40B4-BE49-F238E27FC236}">
                <a16:creationId xmlns:a16="http://schemas.microsoft.com/office/drawing/2014/main" id="{28095D30-8D25-47DE-B2E9-E39F411A93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00" b="90439" l="1200" r="96800">
                        <a14:foregroundMark x1="21300" y1="13836" x2="58100" y2="8886"/>
                        <a14:foregroundMark x1="58100" y1="8886" x2="61500" y2="6299"/>
                        <a14:foregroundMark x1="49700" y1="900" x2="50500" y2="3487"/>
                        <a14:foregroundMark x1="9000" y1="35321" x2="9800" y2="88414"/>
                        <a14:foregroundMark x1="9800" y1="88414" x2="10100" y2="89201"/>
                        <a14:foregroundMark x1="57700" y1="89539" x2="59200" y2="49494"/>
                        <a14:foregroundMark x1="59600" y1="81777" x2="63400" y2="55793"/>
                        <a14:foregroundMark x1="63400" y1="55793" x2="62500" y2="51181"/>
                        <a14:foregroundMark x1="39700" y1="47357" x2="37300" y2="62880"/>
                        <a14:foregroundMark x1="37300" y1="62880" x2="38600" y2="69966"/>
                        <a14:foregroundMark x1="38600" y1="69966" x2="38800" y2="70304"/>
                        <a14:foregroundMark x1="91000" y1="79640" x2="90800" y2="70641"/>
                        <a14:foregroundMark x1="91600" y1="90439" x2="87400" y2="82565"/>
                        <a14:foregroundMark x1="96800" y1="89989" x2="91200" y2="86052"/>
                        <a14:foregroundMark x1="4200" y1="90326" x2="6900" y2="85264"/>
                        <a14:foregroundMark x1="1200" y1="89539" x2="1200" y2="89539"/>
                        <a14:foregroundMark x1="96800" y1="86052" x2="96800" y2="86052"/>
                        <a14:foregroundMark x1="94500" y1="83465" x2="94500" y2="83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181" y="5041969"/>
            <a:ext cx="2171425" cy="1930397"/>
          </a:xfrm>
          <a:prstGeom prst="rect">
            <a:avLst/>
          </a:prstGeom>
        </p:spPr>
      </p:pic>
      <p:pic>
        <p:nvPicPr>
          <p:cNvPr id="6" name="Image 5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A418DABC-01A5-40B5-B3CA-A7AC4C41F20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962" y="362008"/>
            <a:ext cx="2017283" cy="327606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6689FD0-B2D5-4141-B5D9-360AC55746B7}"/>
              </a:ext>
            </a:extLst>
          </p:cNvPr>
          <p:cNvSpPr txBox="1"/>
          <p:nvPr/>
        </p:nvSpPr>
        <p:spPr>
          <a:xfrm>
            <a:off x="2168524" y="-248054"/>
            <a:ext cx="2878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fr-FR" sz="480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FE47AF2-92E8-47F8-9613-9FDF25E2F4BC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l="45358" t="19012" r="15525" b="15923"/>
          <a:stretch/>
        </p:blipFill>
        <p:spPr>
          <a:xfrm>
            <a:off x="96473" y="5392171"/>
            <a:ext cx="616147" cy="122999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E9643D-5A0B-45BB-AD58-517AF41EF2CA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379" t="18462" r="9689" b="10059"/>
          <a:stretch/>
        </p:blipFill>
        <p:spPr>
          <a:xfrm>
            <a:off x="863090" y="5602924"/>
            <a:ext cx="571928" cy="1062125"/>
          </a:xfrm>
          <a:prstGeom prst="rect">
            <a:avLst/>
          </a:prstGeom>
        </p:spPr>
      </p:pic>
      <p:pic>
        <p:nvPicPr>
          <p:cNvPr id="19" name="Image 18" descr="Une image contenant jouet, poupée, graphiques vectoriels&#10;&#10;Description générée automatiquement">
            <a:extLst>
              <a:ext uri="{FF2B5EF4-FFF2-40B4-BE49-F238E27FC236}">
                <a16:creationId xmlns:a16="http://schemas.microsoft.com/office/drawing/2014/main" id="{71EE8D95-A0E4-49C4-B576-E2879E08799A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>
                        <a14:backgroundMark x1="66250" y1="78625" x2="66250" y2="78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387" t="15686" r="13061" b="19038"/>
          <a:stretch/>
        </p:blipFill>
        <p:spPr>
          <a:xfrm>
            <a:off x="809720" y="4775904"/>
            <a:ext cx="494733" cy="70894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82E916-9D71-48BB-B6DF-4EFFDF4BB7E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751" b="95692" l="9275" r="90145">
                        <a14:foregroundMark x1="9855" y1="75057" x2="9855" y2="75057"/>
                        <a14:foregroundMark x1="90145" y1="75057" x2="90145" y2="75057"/>
                        <a14:foregroundMark x1="30435" y1="92290" x2="52754" y2="92290"/>
                        <a14:foregroundMark x1="52754" y1="92290" x2="69275" y2="91837"/>
                        <a14:foregroundMark x1="47536" y1="95692" x2="47536" y2="95692"/>
                        <a14:backgroundMark x1="9855" y1="63492" x2="10725" y2="58503"/>
                        <a14:backgroundMark x1="16232" y1="48073" x2="16812" y2="41723"/>
                        <a14:backgroundMark x1="17971" y1="37188" x2="21449" y2="20181"/>
                        <a14:backgroundMark x1="21449" y1="20181" x2="34783" y2="10431"/>
                        <a14:backgroundMark x1="64348" y1="10431" x2="73623" y2="14739"/>
                        <a14:backgroundMark x1="73623" y1="14739" x2="83188" y2="32653"/>
                        <a14:backgroundMark x1="83188" y1="32653" x2="86377" y2="44218"/>
                        <a14:backgroundMark x1="86377" y1="44218" x2="85797" y2="50113"/>
                        <a14:backgroundMark x1="88116" y1="48299" x2="88986" y2="60998"/>
                        <a14:backgroundMark x1="17681" y1="77551" x2="17681" y2="77551"/>
                        <a14:backgroundMark x1="16812" y1="78005" x2="15942" y2="78231"/>
                        <a14:backgroundMark x1="12174" y1="78685" x2="12174" y2="78685"/>
                        <a14:backgroundMark x1="9565" y1="78685" x2="8116" y2="78912"/>
                        <a14:backgroundMark x1="5507" y1="76871" x2="5797" y2="7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04" y="4892348"/>
            <a:ext cx="473425" cy="60515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CB3DA81-5499-4362-AEFD-DB56B1D2045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751" b="95692" l="9275" r="90145">
                        <a14:foregroundMark x1="9855" y1="75057" x2="9855" y2="75057"/>
                        <a14:foregroundMark x1="90145" y1="75057" x2="90145" y2="75057"/>
                        <a14:foregroundMark x1="30435" y1="92290" x2="52754" y2="92290"/>
                        <a14:foregroundMark x1="52754" y1="92290" x2="69275" y2="91837"/>
                        <a14:foregroundMark x1="47536" y1="95692" x2="47536" y2="95692"/>
                        <a14:backgroundMark x1="9855" y1="63492" x2="10725" y2="58503"/>
                        <a14:backgroundMark x1="16232" y1="48073" x2="16812" y2="41723"/>
                        <a14:backgroundMark x1="17971" y1="37188" x2="21449" y2="20181"/>
                        <a14:backgroundMark x1="21449" y1="20181" x2="34783" y2="10431"/>
                        <a14:backgroundMark x1="64348" y1="10431" x2="73623" y2="14739"/>
                        <a14:backgroundMark x1="73623" y1="14739" x2="83188" y2="32653"/>
                        <a14:backgroundMark x1="83188" y1="32653" x2="86377" y2="44218"/>
                        <a14:backgroundMark x1="86377" y1="44218" x2="85797" y2="50113"/>
                        <a14:backgroundMark x1="88116" y1="48299" x2="88986" y2="60998"/>
                        <a14:backgroundMark x1="17681" y1="77551" x2="17681" y2="77551"/>
                        <a14:backgroundMark x1="16812" y1="78005" x2="15942" y2="78231"/>
                        <a14:backgroundMark x1="12174" y1="78685" x2="12174" y2="78685"/>
                        <a14:backgroundMark x1="9565" y1="78685" x2="8116" y2="78912"/>
                        <a14:backgroundMark x1="5507" y1="76871" x2="5797" y2="7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73" y="5041969"/>
            <a:ext cx="380640" cy="46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72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082DC1A-7B2D-6304-099B-0446390FC3C8}"/>
              </a:ext>
            </a:extLst>
          </p:cNvPr>
          <p:cNvSpPr txBox="1"/>
          <p:nvPr/>
        </p:nvSpPr>
        <p:spPr>
          <a:xfrm>
            <a:off x="3215424" y="1450783"/>
            <a:ext cx="5760846" cy="998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2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Adjectifs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5393B27-4E23-9431-165F-1261C0260C41}"/>
              </a:ext>
            </a:extLst>
          </p:cNvPr>
          <p:cNvSpPr txBox="1"/>
          <p:nvPr/>
        </p:nvSpPr>
        <p:spPr>
          <a:xfrm>
            <a:off x="3890782" y="2809875"/>
            <a:ext cx="482928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 pédagogique: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Posez des questions avec des adjectifs. Exemple: « où est le lampadaire? » - « Le lampadaire est à côté du vieil homme.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 Est-ce que la voiture neuve est devant la vieille maison? » ...</a:t>
            </a:r>
          </a:p>
        </p:txBody>
      </p:sp>
    </p:spTree>
    <p:extLst>
      <p:ext uri="{BB962C8B-B14F-4D97-AF65-F5344CB8AC3E}">
        <p14:creationId xmlns:p14="http://schemas.microsoft.com/office/powerpoint/2010/main" val="1447804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bâtiment, maison, plein air&#10;&#10;Description générée automatiquement">
            <a:extLst>
              <a:ext uri="{FF2B5EF4-FFF2-40B4-BE49-F238E27FC236}">
                <a16:creationId xmlns:a16="http://schemas.microsoft.com/office/drawing/2014/main" id="{25E4AFFB-FE13-1781-B62E-F05D2E38F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580"/>
            <a:ext cx="12192000" cy="44100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C9CB70-2F1D-4112-88EA-F0A52EB2D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266" y="4523172"/>
            <a:ext cx="694202" cy="84916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ECBF8A-199D-4002-8B13-ECFACDE1C9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65" b="90323" l="3463" r="96676">
                        <a14:foregroundMark x1="9418" y1="31336" x2="5402" y2="39171"/>
                        <a14:foregroundMark x1="5402" y1="39171" x2="4986" y2="53917"/>
                        <a14:foregroundMark x1="4986" y1="53917" x2="7341" y2="65899"/>
                        <a14:foregroundMark x1="7341" y1="65899" x2="11219" y2="70968"/>
                        <a14:foregroundMark x1="11219" y1="70968" x2="21053" y2="69124"/>
                        <a14:foregroundMark x1="21053" y1="69124" x2="25346" y2="69124"/>
                        <a14:foregroundMark x1="25346" y1="69124" x2="25623" y2="69124"/>
                        <a14:foregroundMark x1="20360" y1="90783" x2="22992" y2="62212"/>
                        <a14:foregroundMark x1="22992" y1="62212" x2="20222" y2="50691"/>
                        <a14:foregroundMark x1="20222" y1="50691" x2="16343" y2="58065"/>
                        <a14:foregroundMark x1="16343" y1="58065" x2="15928" y2="62673"/>
                        <a14:foregroundMark x1="4017" y1="34562" x2="3463" y2="48848"/>
                        <a14:foregroundMark x1="3463" y1="48848" x2="4709" y2="64977"/>
                        <a14:foregroundMark x1="77285" y1="57604" x2="74931" y2="69585"/>
                        <a14:foregroundMark x1="74931" y1="69585" x2="78670" y2="76498"/>
                        <a14:foregroundMark x1="78670" y1="76498" x2="81717" y2="65899"/>
                        <a14:foregroundMark x1="81717" y1="65899" x2="76731" y2="66359"/>
                        <a14:foregroundMark x1="76731" y1="66359" x2="75900" y2="79263"/>
                        <a14:foregroundMark x1="75900" y1="79263" x2="80194" y2="77880"/>
                        <a14:foregroundMark x1="80194" y1="77880" x2="81579" y2="64516"/>
                        <a14:foregroundMark x1="81579" y1="64516" x2="79640" y2="52074"/>
                        <a14:foregroundMark x1="79640" y1="52074" x2="75069" y2="56221"/>
                        <a14:foregroundMark x1="75069" y1="56221" x2="74100" y2="70046"/>
                        <a14:foregroundMark x1="74100" y1="70046" x2="78255" y2="90783"/>
                        <a14:foregroundMark x1="82687" y1="61290" x2="81856" y2="81106"/>
                        <a14:foregroundMark x1="89612" y1="41935" x2="93629" y2="49309"/>
                        <a14:foregroundMark x1="93629" y1="49309" x2="96399" y2="60369"/>
                        <a14:foregroundMark x1="96399" y1="60369" x2="92936" y2="69585"/>
                        <a14:foregroundMark x1="92936" y1="69585" x2="90582" y2="70968"/>
                        <a14:foregroundMark x1="96399" y1="49770" x2="96676" y2="67281"/>
                        <a14:foregroundMark x1="52909" y1="2765" x2="56371" y2="11982"/>
                        <a14:foregroundMark x1="56371" y1="11982" x2="64266" y2="23041"/>
                        <a14:foregroundMark x1="64266" y1="23041" x2="65235" y2="248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49" y="5980049"/>
            <a:ext cx="3107112" cy="93385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52B6457-E13E-4189-9632-D49D702A6D9E}"/>
              </a:ext>
            </a:extLst>
          </p:cNvPr>
          <p:cNvSpPr txBox="1"/>
          <p:nvPr/>
        </p:nvSpPr>
        <p:spPr>
          <a:xfrm>
            <a:off x="5162328" y="4277163"/>
            <a:ext cx="3285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اِمْرَأة 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طويل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فقير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E6276D1-8AAE-46B3-BC0F-A0060FF8B0F2}"/>
              </a:ext>
            </a:extLst>
          </p:cNvPr>
          <p:cNvSpPr txBox="1"/>
          <p:nvPr/>
        </p:nvSpPr>
        <p:spPr>
          <a:xfrm>
            <a:off x="8735613" y="5547665"/>
            <a:ext cx="3036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سَيّارة 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قديم</a:t>
            </a:r>
            <a:r>
              <a:rPr kumimoji="0" lang="ar-SA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ar-JO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بيح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ةُ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31CF6D-BEF5-4CB3-92F4-42FC955AC3C4}"/>
              </a:ext>
            </a:extLst>
          </p:cNvPr>
          <p:cNvSpPr txBox="1"/>
          <p:nvPr/>
        </p:nvSpPr>
        <p:spPr>
          <a:xfrm>
            <a:off x="110786" y="5459565"/>
            <a:ext cx="3036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سيّارة 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جديدة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جميلة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Image 2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A4133496-2E03-4B56-B4D7-5EBA9D8A61F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447860" y="3812227"/>
            <a:ext cx="1015208" cy="19191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FCC9D-95FD-4A03-9A87-B861BB37D3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3747" y="6207797"/>
            <a:ext cx="1489417" cy="650203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EBC4EC77-F770-457E-BBB9-E6FCE3434026}"/>
              </a:ext>
            </a:extLst>
          </p:cNvPr>
          <p:cNvSpPr txBox="1"/>
          <p:nvPr/>
        </p:nvSpPr>
        <p:spPr>
          <a:xfrm>
            <a:off x="3934788" y="4866134"/>
            <a:ext cx="284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اِمْرَأة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قصير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غنيّ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 descr="Une image contenant bâtiment, maison, dessin, porte&#10;&#10;Description générée automatiquement">
            <a:extLst>
              <a:ext uri="{FF2B5EF4-FFF2-40B4-BE49-F238E27FC236}">
                <a16:creationId xmlns:a16="http://schemas.microsoft.com/office/drawing/2014/main" id="{BEC229A0-E0FD-BCD8-478B-4753C22EE93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91" b="88985" l="5974" r="93247">
                        <a14:foregroundMark x1="29740" y1="17927" x2="39870" y2="36393"/>
                        <a14:foregroundMark x1="28052" y1="39417" x2="42468" y2="15227"/>
                        <a14:foregroundMark x1="30909" y1="11339" x2="58442" y2="12419"/>
                        <a14:foregroundMark x1="60909" y1="11663" x2="65714" y2="11555"/>
                        <a14:foregroundMark x1="61948" y1="11447" x2="43896" y2="11555"/>
                        <a14:foregroundMark x1="22208" y1="10907" x2="29740" y2="10799"/>
                        <a14:foregroundMark x1="64416" y1="11447" x2="72078" y2="11015"/>
                        <a14:foregroundMark x1="72078" y1="11015" x2="78701" y2="11339"/>
                        <a14:foregroundMark x1="19481" y1="10799" x2="21818" y2="11015"/>
                        <a14:foregroundMark x1="29481" y1="18359" x2="38701" y2="19222"/>
                        <a14:foregroundMark x1="38701" y1="19222" x2="40649" y2="36609"/>
                        <a14:foregroundMark x1="40649" y1="36609" x2="40909" y2="36933"/>
                        <a14:foregroundMark x1="40649" y1="37041" x2="34545" y2="31317"/>
                        <a14:foregroundMark x1="29481" y1="24946" x2="29610" y2="30778"/>
                        <a14:foregroundMark x1="51429" y1="39957" x2="67792" y2="33477"/>
                        <a14:foregroundMark x1="67792" y1="33477" x2="71429" y2="37365"/>
                        <a14:foregroundMark x1="73506" y1="37041" x2="82597" y2="42009"/>
                        <a14:foregroundMark x1="85455" y1="41793" x2="85455" y2="41793"/>
                        <a14:foregroundMark x1="67922" y1="53564" x2="68182" y2="82829"/>
                        <a14:foregroundMark x1="63247" y1="86933" x2="59740" y2="73650"/>
                        <a14:foregroundMark x1="73506" y1="82937" x2="71948" y2="65119"/>
                        <a14:foregroundMark x1="71948" y1="65119" x2="67532" y2="57343"/>
                        <a14:foregroundMark x1="67532" y1="57343" x2="61688" y2="54644"/>
                        <a14:foregroundMark x1="60519" y1="66847" x2="65455" y2="64579"/>
                        <a14:foregroundMark x1="64545" y1="58747" x2="63247" y2="66415"/>
                        <a14:foregroundMark x1="63247" y1="66415" x2="62987" y2="66739"/>
                        <a14:foregroundMark x1="61039" y1="74190" x2="61299" y2="67711"/>
                        <a14:foregroundMark x1="61299" y1="67711" x2="61299" y2="67711"/>
                        <a14:foregroundMark x1="64545" y1="46868" x2="71818" y2="46868"/>
                        <a14:foregroundMark x1="41039" y1="24082" x2="43377" y2="29914"/>
                        <a14:foregroundMark x1="34416" y1="56695" x2="34156" y2="64147"/>
                        <a14:foregroundMark x1="34156" y1="64147" x2="37662" y2="73218"/>
                        <a14:foregroundMark x1="37662" y1="73218" x2="42208" y2="64363"/>
                        <a14:foregroundMark x1="42208" y1="64363" x2="38312" y2="56803"/>
                        <a14:foregroundMark x1="38312" y1="56803" x2="37013" y2="55616"/>
                        <a14:foregroundMark x1="35065" y1="56156" x2="41688" y2="55940"/>
                        <a14:foregroundMark x1="30130" y1="73542" x2="41688" y2="73542"/>
                        <a14:foregroundMark x1="41688" y1="73542" x2="42338" y2="67495"/>
                        <a14:foregroundMark x1="23896" y1="81965" x2="50519" y2="81641"/>
                        <a14:foregroundMark x1="13506" y1="86609" x2="13506" y2="82721"/>
                        <a14:foregroundMark x1="13896" y1="88553" x2="15714" y2="88661"/>
                        <a14:foregroundMark x1="23896" y1="88985" x2="41688" y2="88445"/>
                        <a14:foregroundMark x1="41688" y1="88445" x2="41818" y2="88337"/>
                        <a14:foregroundMark x1="42468" y1="88553" x2="53766" y2="88229"/>
                        <a14:foregroundMark x1="53766" y1="88229" x2="80909" y2="88661"/>
                        <a14:foregroundMark x1="80909" y1="88661" x2="93247" y2="88445"/>
                        <a14:foregroundMark x1="31948" y1="70842" x2="28571" y2="62203"/>
                        <a14:foregroundMark x1="31429" y1="61123" x2="31948" y2="58963"/>
                        <a14:foregroundMark x1="6104" y1="70194" x2="5974" y2="72246"/>
                        <a14:foregroundMark x1="38571" y1="57235" x2="37662" y2="61987"/>
                        <a14:foregroundMark x1="23896" y1="84773" x2="47013" y2="834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2499" b="12500"/>
          <a:stretch/>
        </p:blipFill>
        <p:spPr>
          <a:xfrm>
            <a:off x="275468" y="1994995"/>
            <a:ext cx="2842783" cy="3418662"/>
          </a:xfrm>
          <a:prstGeom prst="rect">
            <a:avLst/>
          </a:prstGeom>
        </p:spPr>
      </p:pic>
      <p:pic>
        <p:nvPicPr>
          <p:cNvPr id="8" name="Image 7" descr="Une image contenant en bois, table, bâtiment, bois&#10;&#10;Description générée automatiquement">
            <a:extLst>
              <a:ext uri="{FF2B5EF4-FFF2-40B4-BE49-F238E27FC236}">
                <a16:creationId xmlns:a16="http://schemas.microsoft.com/office/drawing/2014/main" id="{530F56B2-DE42-9CFD-140B-F7A0F595C88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667" b="97414" l="3504" r="93269">
                        <a14:foregroundMark x1="23744" y1="8606" x2="28769" y2="18303"/>
                        <a14:foregroundMark x1="28769" y1="18303" x2="33518" y2="61778"/>
                        <a14:foregroundMark x1="33518" y1="61778" x2="35961" y2="61980"/>
                        <a14:foregroundMark x1="25219" y1="49051" x2="47948" y2="23879"/>
                        <a14:foregroundMark x1="47948" y1="23879" x2="58921" y2="21495"/>
                        <a14:foregroundMark x1="58921" y1="21495" x2="77732" y2="45293"/>
                        <a14:foregroundMark x1="77732" y1="45293" x2="79945" y2="34101"/>
                        <a14:foregroundMark x1="79945" y1="34101" x2="56017" y2="50990"/>
                        <a14:foregroundMark x1="56017" y1="50990" x2="67404" y2="89939"/>
                        <a14:foregroundMark x1="67404" y1="89939" x2="76856" y2="83960"/>
                        <a14:foregroundMark x1="76856" y1="83960" x2="80636" y2="78586"/>
                        <a14:foregroundMark x1="86768" y1="95758" x2="84140" y2="77616"/>
                        <a14:foregroundMark x1="84140" y1="77616" x2="86999" y2="68323"/>
                        <a14:foregroundMark x1="86999" y1="68323" x2="86953" y2="67152"/>
                        <a14:foregroundMark x1="79806" y1="91879" x2="40018" y2="94101"/>
                        <a14:foregroundMark x1="40018" y1="94101" x2="25496" y2="91394"/>
                        <a14:foregroundMark x1="25496" y1="91394" x2="23744" y2="81697"/>
                        <a14:foregroundMark x1="23744" y1="81697" x2="25403" y2="73051"/>
                        <a14:foregroundMark x1="19502" y1="95232" x2="19041" y2="84525"/>
                        <a14:foregroundMark x1="19041" y1="84525" x2="19502" y2="84121"/>
                        <a14:foregroundMark x1="25864" y1="95960" x2="21254" y2="73374"/>
                        <a14:foregroundMark x1="21254" y1="73374" x2="21438" y2="71030"/>
                        <a14:foregroundMark x1="47994" y1="86343" x2="52190" y2="71758"/>
                        <a14:foregroundMark x1="52190" y1="71758" x2="52190" y2="71758"/>
                        <a14:foregroundMark x1="27524" y1="10828" x2="64638" y2="12566"/>
                        <a14:foregroundMark x1="64638" y1="12566" x2="78930" y2="18505"/>
                        <a14:foregroundMark x1="78930" y1="18505" x2="77686" y2="24323"/>
                        <a14:foregroundMark x1="28170" y1="10101" x2="16690" y2="21131"/>
                        <a14:foregroundMark x1="16690" y1="21131" x2="16367" y2="23192"/>
                        <a14:foregroundMark x1="19963" y1="22101" x2="20977" y2="50909"/>
                        <a14:foregroundMark x1="28585" y1="54949" x2="51775" y2="25980"/>
                        <a14:foregroundMark x1="51775" y1="25980" x2="51775" y2="25414"/>
                        <a14:foregroundMark x1="37667" y1="14545" x2="69202" y2="11394"/>
                        <a14:foregroundMark x1="69202" y1="11394" x2="78101" y2="18343"/>
                        <a14:foregroundMark x1="78101" y1="18343" x2="78976" y2="20808"/>
                        <a14:foregroundMark x1="79391" y1="12848" x2="57446" y2="20970"/>
                        <a14:foregroundMark x1="19502" y1="7677" x2="35224" y2="6545"/>
                        <a14:foregroundMark x1="35224" y1="6545" x2="78331" y2="12646"/>
                        <a14:foregroundMark x1="78331" y1="12646" x2="88658" y2="23556"/>
                        <a14:foregroundMark x1="93269" y1="58465" x2="91609" y2="62182"/>
                        <a14:foregroundMark x1="6870" y1="90061" x2="8990" y2="88404"/>
                        <a14:foregroundMark x1="4334" y1="92808" x2="3734" y2="94465"/>
                        <a14:foregroundMark x1="3504" y1="94828" x2="3734" y2="95758"/>
                        <a14:foregroundMark x1="8160" y1="89495" x2="11803" y2="79515"/>
                        <a14:foregroundMark x1="11803" y1="79515" x2="11296" y2="66061"/>
                        <a14:foregroundMark x1="11296" y1="79152" x2="10881" y2="65293"/>
                        <a14:foregroundMark x1="29414" y1="2707" x2="30890" y2="3273"/>
                        <a14:foregroundMark x1="16782" y1="88566" x2="16136" y2="92081"/>
                        <a14:foregroundMark x1="23098" y1="97414" x2="24574" y2="97414"/>
                        <a14:foregroundMark x1="44398" y1="39838" x2="41448" y2="5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r="-242" b="1504"/>
          <a:stretch/>
        </p:blipFill>
        <p:spPr>
          <a:xfrm>
            <a:off x="9369045" y="2420914"/>
            <a:ext cx="2712169" cy="304190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643E9F-93E1-468E-B028-882632536EC5}"/>
              </a:ext>
            </a:extLst>
          </p:cNvPr>
          <p:cNvSpPr txBox="1"/>
          <p:nvPr/>
        </p:nvSpPr>
        <p:spPr>
          <a:xfrm>
            <a:off x="723620" y="1797701"/>
            <a:ext cx="215925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دار جديدة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F12883-4AB2-4C00-9916-34CF9037C0D8}"/>
              </a:ext>
            </a:extLst>
          </p:cNvPr>
          <p:cNvSpPr txBox="1"/>
          <p:nvPr/>
        </p:nvSpPr>
        <p:spPr>
          <a:xfrm>
            <a:off x="9746169" y="1897820"/>
            <a:ext cx="195792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دار</a:t>
            </a:r>
            <a:r>
              <a:rPr kumimoji="0" lang="ar-L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قديمة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975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  <p:bldP spid="13" grpId="0"/>
      <p:bldP spid="13" grpId="1"/>
      <p:bldP spid="34" grpId="0"/>
      <p:bldP spid="34" grpId="1"/>
      <p:bldP spid="7" grpId="0" animBg="1"/>
      <p:bldP spid="7" grpId="1" animBg="1"/>
      <p:bldP spid="9" grpId="0" animBg="1"/>
      <p:bldP spid="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B0BC0A5-3BEC-49B6-A586-676BF7558BC5}"/>
              </a:ext>
            </a:extLst>
          </p:cNvPr>
          <p:cNvGraphicFramePr>
            <a:graphicFrameLocks noGrp="1"/>
          </p:cNvGraphicFramePr>
          <p:nvPr/>
        </p:nvGraphicFramePr>
        <p:xfrm>
          <a:off x="0" y="-2"/>
          <a:ext cx="12192000" cy="68580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6975">
                  <a:extLst>
                    <a:ext uri="{9D8B030D-6E8A-4147-A177-3AD203B41FA5}">
                      <a16:colId xmlns:a16="http://schemas.microsoft.com/office/drawing/2014/main" val="2061420790"/>
                    </a:ext>
                  </a:extLst>
                </a:gridCol>
                <a:gridCol w="3629025">
                  <a:extLst>
                    <a:ext uri="{9D8B030D-6E8A-4147-A177-3AD203B41FA5}">
                      <a16:colId xmlns:a16="http://schemas.microsoft.com/office/drawing/2014/main" val="1853865420"/>
                    </a:ext>
                  </a:extLst>
                </a:gridCol>
                <a:gridCol w="2295525">
                  <a:extLst>
                    <a:ext uri="{9D8B030D-6E8A-4147-A177-3AD203B41FA5}">
                      <a16:colId xmlns:a16="http://schemas.microsoft.com/office/drawing/2014/main" val="1963721286"/>
                    </a:ext>
                  </a:extLst>
                </a:gridCol>
                <a:gridCol w="3800475">
                  <a:extLst>
                    <a:ext uri="{9D8B030D-6E8A-4147-A177-3AD203B41FA5}">
                      <a16:colId xmlns:a16="http://schemas.microsoft.com/office/drawing/2014/main" val="1303499037"/>
                    </a:ext>
                  </a:extLst>
                </a:gridCol>
              </a:tblGrid>
              <a:tr h="92829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صغير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Petit</a:t>
                      </a:r>
                      <a:r>
                        <a:rPr kumimoji="0" lang="ar-JO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(âge ou volume)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كبير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Grand (âge ou volume)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330719"/>
                  </a:ext>
                </a:extLst>
              </a:tr>
              <a:tr h="84265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قصير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Petit (taille), court.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طويل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Grand (taille), long.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17825"/>
                  </a:ext>
                </a:extLst>
              </a:tr>
              <a:tr h="81893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ضعيف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Faible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قَوِيّ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774095"/>
                  </a:ext>
                </a:extLst>
              </a:tr>
              <a:tr h="88035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غ</a:t>
                      </a: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َ</a:t>
                      </a: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ن</a:t>
                      </a: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ِ</a:t>
                      </a: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يّ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Riche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فقير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Pauvre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729866"/>
                  </a:ext>
                </a:extLst>
              </a:tr>
              <a:tr h="94183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قبيح</a:t>
                      </a:r>
                      <a:endParaRPr kumimoji="0" lang="ar-JO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Laid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جميل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189987"/>
                  </a:ext>
                </a:extLst>
              </a:tr>
              <a:tr h="880295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جديد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Neuf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قديم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Vieux, ancien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669482"/>
                  </a:ext>
                </a:extLst>
              </a:tr>
              <a:tr h="829040">
                <a:tc>
                  <a:txBody>
                    <a:bodyPr/>
                    <a:lstStyle/>
                    <a:p>
                      <a:pPr algn="r" rtl="1"/>
                      <a:r>
                        <a:rPr lang="ar-JO" sz="3600" dirty="0"/>
                        <a:t>مَقْعَد</a:t>
                      </a:r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Siège, banc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JO" sz="3600" dirty="0"/>
                        <a:t>مِصْباح</a:t>
                      </a:r>
                      <a:endParaRPr lang="fr-FR" sz="360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Lampe, lampadaire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569013"/>
                  </a:ext>
                </a:extLst>
              </a:tr>
              <a:tr h="736592">
                <a:tc>
                  <a:txBody>
                    <a:bodyPr/>
                    <a:lstStyle/>
                    <a:p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600" dirty="0"/>
                        <a:t>سُلَّم</a:t>
                      </a:r>
                      <a:endParaRPr lang="fr-FR" sz="360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échelle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674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9968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275BA66-74FA-D9B6-AC34-82EEDA09C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10" descr="Une image contenant habits, chaussures, debout, personne&#10;&#10;Description générée automatiquement">
            <a:extLst>
              <a:ext uri="{FF2B5EF4-FFF2-40B4-BE49-F238E27FC236}">
                <a16:creationId xmlns:a16="http://schemas.microsoft.com/office/drawing/2014/main" id="{62CB8F00-507C-E914-E3B4-99406BFF70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85" y="1602660"/>
            <a:ext cx="4526529" cy="452652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8E5314C-2DEC-24EC-371C-B3C4526796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9343" y1="11358" x2="52929" y2="15077"/>
                        <a14:foregroundMark x1="45505" y1="88319" x2="44697" y2="89410"/>
                        <a14:foregroundMark x1="46616" y1="16209" x2="45808" y2="15966"/>
                        <a14:foregroundMark x1="54848" y1="88319" x2="55657" y2="892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255" y="1190695"/>
            <a:ext cx="3850771" cy="481346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D36B6F-D1D3-F872-E7B2-0172FF5280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596" b="97535" l="9935" r="89879">
                        <a14:foregroundMark x1="50933" y1="4768" x2="49767" y2="24242"/>
                        <a14:foregroundMark x1="49767" y1="24242" x2="43144" y2="33253"/>
                        <a14:foregroundMark x1="43144" y1="33253" x2="52192" y2="37495"/>
                        <a14:foregroundMark x1="52192" y1="37495" x2="60914" y2="32889"/>
                        <a14:foregroundMark x1="60914" y1="32889" x2="58302" y2="26101"/>
                        <a14:foregroundMark x1="46875" y1="53778" x2="42071" y2="79960"/>
                        <a14:foregroundMark x1="56017" y1="50707" x2="57463" y2="61778"/>
                        <a14:foregroundMark x1="57463" y1="61778" x2="54058" y2="82990"/>
                        <a14:foregroundMark x1="54058" y1="82990" x2="55504" y2="91192"/>
                        <a14:foregroundMark x1="42537" y1="96889" x2="42537" y2="91192"/>
                        <a14:foregroundMark x1="58535" y1="96687" x2="56530" y2="95152"/>
                        <a14:foregroundMark x1="46129" y1="6949" x2="51679" y2="3636"/>
                        <a14:foregroundMark x1="42537" y1="97535" x2="42304" y2="95798"/>
                        <a14:foregroundMark x1="60308" y1="97535" x2="58535" y2="96444"/>
                        <a14:foregroundMark x1="60821" y1="97333" x2="60821" y2="9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47" y="2118863"/>
            <a:ext cx="4074671" cy="349412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CF2ECBC-126A-4D4B-A0B3-815B39BD8D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021" y="5170906"/>
            <a:ext cx="1596231" cy="168709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E69754C-42DD-5993-94AD-736C420566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708" b="97793" l="9728" r="89986">
                        <a14:foregroundMark x1="67668" y1="10532" x2="74678" y2="2808"/>
                        <a14:foregroundMark x1="50072" y1="89368" x2="53362" y2="97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22" y="5066583"/>
            <a:ext cx="1169655" cy="1668306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1FC878A-8EAB-4E60-817D-781A19ACF871}"/>
              </a:ext>
            </a:extLst>
          </p:cNvPr>
          <p:cNvSpPr txBox="1"/>
          <p:nvPr/>
        </p:nvSpPr>
        <p:spPr>
          <a:xfrm>
            <a:off x="2311190" y="6129189"/>
            <a:ext cx="18096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</a:t>
            </a:r>
            <a:r>
              <a:rPr kumimoji="0" lang="ar-L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قويّ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E72D20D-5815-C605-F68F-53E48E74BA04}"/>
              </a:ext>
            </a:extLst>
          </p:cNvPr>
          <p:cNvSpPr txBox="1"/>
          <p:nvPr/>
        </p:nvSpPr>
        <p:spPr>
          <a:xfrm>
            <a:off x="6747803" y="6088558"/>
            <a:ext cx="21799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كَلْبُ 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ضعيف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BF28B77-1C0A-0FD5-BF57-D7BDBC234599}"/>
              </a:ext>
            </a:extLst>
          </p:cNvPr>
          <p:cNvSpPr txBox="1"/>
          <p:nvPr/>
        </p:nvSpPr>
        <p:spPr>
          <a:xfrm>
            <a:off x="1895475" y="931505"/>
            <a:ext cx="2755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رَجُل طويل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5C46656-8BBE-6E7B-10CE-C8B21BE26FE3}"/>
              </a:ext>
            </a:extLst>
          </p:cNvPr>
          <p:cNvSpPr txBox="1"/>
          <p:nvPr/>
        </p:nvSpPr>
        <p:spPr>
          <a:xfrm>
            <a:off x="416261" y="1602660"/>
            <a:ext cx="2755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رَجُل قصير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23A5802-4C70-7C8E-2D95-E8095B6F8C99}"/>
              </a:ext>
            </a:extLst>
          </p:cNvPr>
          <p:cNvSpPr txBox="1"/>
          <p:nvPr/>
        </p:nvSpPr>
        <p:spPr>
          <a:xfrm>
            <a:off x="7193281" y="1379180"/>
            <a:ext cx="2755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رَجُل كبير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52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allAtOnce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matériau de construction, bâtiment, brique, capture d’écran&#10;&#10;Description générée automatiquement">
            <a:extLst>
              <a:ext uri="{FF2B5EF4-FFF2-40B4-BE49-F238E27FC236}">
                <a16:creationId xmlns:a16="http://schemas.microsoft.com/office/drawing/2014/main" id="{1F7B5159-F2B3-8DE2-15D3-B74F4F283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008"/>
            <a:ext cx="12191999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6CA299-52C9-39AB-87A6-2D8B2FFFE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54" b="95733" l="3333" r="96667">
                        <a14:foregroundMark x1="10833" y1="35622" x2="8889" y2="34323"/>
                        <a14:foregroundMark x1="87778" y1="41929" x2="91667" y2="38404"/>
                        <a14:foregroundMark x1="45556" y1="7236" x2="63611" y2="6494"/>
                        <a14:foregroundMark x1="63611" y1="6494" x2="66111" y2="6679"/>
                        <a14:foregroundMark x1="56667" y1="3154" x2="57778" y2="3340"/>
                        <a14:foregroundMark x1="96667" y1="38961" x2="96667" y2="38961"/>
                        <a14:foregroundMark x1="53611" y1="52876" x2="53611" y2="52876"/>
                        <a14:foregroundMark x1="26944" y1="88868" x2="38333" y2="95176"/>
                        <a14:foregroundMark x1="33333" y1="95918" x2="39722" y2="93506"/>
                        <a14:foregroundMark x1="55833" y1="90167" x2="74444" y2="92022"/>
                        <a14:foregroundMark x1="74444" y1="92022" x2="75833" y2="91837"/>
                        <a14:foregroundMark x1="76111" y1="90724" x2="72500" y2="89054"/>
                        <a14:foregroundMark x1="75833" y1="88868" x2="78056" y2="89796"/>
                        <a14:foregroundMark x1="3333" y1="30798" x2="3333" y2="30798"/>
                        <a14:foregroundMark x1="30278" y1="39703" x2="30278" y2="39703"/>
                        <a14:foregroundMark x1="67222" y1="45269" x2="69444" y2="46011"/>
                        <a14:foregroundMark x1="68889" y1="44341" x2="68889" y2="43785"/>
                        <a14:foregroundMark x1="30000" y1="39147" x2="30000" y2="39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" y="1711985"/>
            <a:ext cx="2040145" cy="30545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FA6B5B-5E1A-9386-2BEF-CC6C960E94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4" b="90000" l="9942" r="89914">
                        <a14:foregroundMark x1="47262" y1="27755" x2="39337" y2="32143"/>
                        <a14:foregroundMark x1="56772" y1="32347" x2="56772" y2="26122"/>
                        <a14:foregroundMark x1="55476" y1="33265" x2="50000" y2="35612"/>
                        <a14:foregroundMark x1="49424" y1="9796" x2="47839" y2="91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595" y="1640930"/>
            <a:ext cx="2858587" cy="40366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EB68C5-C5AE-6A08-5D2F-45E58D1233BD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775" y="2569464"/>
            <a:ext cx="1947226" cy="2014030"/>
          </a:xfrm>
          <a:prstGeom prst="rect">
            <a:avLst/>
          </a:prstGeom>
        </p:spPr>
      </p:pic>
      <p:pic>
        <p:nvPicPr>
          <p:cNvPr id="10" name="Picture 19" descr="A picture containing lamp&#10;&#10;Description automatically generated">
            <a:extLst>
              <a:ext uri="{FF2B5EF4-FFF2-40B4-BE49-F238E27FC236}">
                <a16:creationId xmlns:a16="http://schemas.microsoft.com/office/drawing/2014/main" id="{9C24B2C0-49B5-AA89-680E-CC395F76D91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306" b="94694" l="4762" r="44974">
                        <a14:foregroundMark x1="23016" y1="8776" x2="23280" y2="15918"/>
                        <a14:foregroundMark x1="23280" y1="15918" x2="23280" y2="15918"/>
                        <a14:foregroundMark x1="23810" y1="87959" x2="18783" y2="94286"/>
                        <a14:foregroundMark x1="18783" y1="94286" x2="29630" y2="94694"/>
                        <a14:foregroundMark x1="23810" y1="5306" x2="23810" y2="5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10"/>
          <a:stretch/>
        </p:blipFill>
        <p:spPr>
          <a:xfrm flipH="1">
            <a:off x="1399081" y="155110"/>
            <a:ext cx="1794401" cy="4666391"/>
          </a:xfrm>
          <a:prstGeom prst="rect">
            <a:avLst/>
          </a:prstGeom>
        </p:spPr>
      </p:pic>
      <p:pic>
        <p:nvPicPr>
          <p:cNvPr id="8" name="Image 7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67DB5828-BD50-9A8C-4265-297594A61927}"/>
              </a:ext>
            </a:extLst>
          </p:cNvPr>
          <p:cNvPicPr/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813" b="89928" l="10000" r="90000">
                        <a14:foregroundMark x1="46341" y1="9892" x2="50610" y2="8813"/>
                        <a14:foregroundMark x1="52439" y1="83993" x2="53293" y2="88849"/>
                        <a14:foregroundMark x1="61463" y1="82734" x2="61951" y2="893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38" r="15389"/>
          <a:stretch/>
        </p:blipFill>
        <p:spPr bwMode="auto">
          <a:xfrm>
            <a:off x="7533148" y="3230352"/>
            <a:ext cx="2154577" cy="18389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9" descr="Icon&#10;&#10;Description automatically generated">
            <a:extLst>
              <a:ext uri="{FF2B5EF4-FFF2-40B4-BE49-F238E27FC236}">
                <a16:creationId xmlns:a16="http://schemas.microsoft.com/office/drawing/2014/main" id="{CA901AD0-6639-ABA8-789D-2F75A3A630B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6600" r="92500">
                        <a14:foregroundMark x1="13800" y1="43241" x2="8800" y2="44630"/>
                        <a14:foregroundMark x1="11400" y1="50093" x2="14800" y2="56852"/>
                        <a14:foregroundMark x1="14800" y1="56852" x2="15500" y2="57222"/>
                        <a14:foregroundMark x1="13900" y1="56389" x2="6600" y2="54444"/>
                        <a14:foregroundMark x1="26000" y1="59815" x2="31700" y2="57685"/>
                        <a14:foregroundMark x1="73100" y1="59815" x2="81800" y2="59815"/>
                        <a14:foregroundMark x1="81800" y1="59815" x2="92500" y2="54444"/>
                        <a14:foregroundMark x1="89500" y1="49907" x2="91800" y2="43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6" t="23151" r="5392" b="30868"/>
          <a:stretch/>
        </p:blipFill>
        <p:spPr>
          <a:xfrm>
            <a:off x="7447709" y="3845036"/>
            <a:ext cx="4542826" cy="2443544"/>
          </a:xfrm>
          <a:prstGeom prst="rect">
            <a:avLst/>
          </a:prstGeom>
        </p:spPr>
      </p:pic>
      <p:pic>
        <p:nvPicPr>
          <p:cNvPr id="15" name="Picture 18" descr="A picture containing flower&#10;&#10;Description automatically generated">
            <a:extLst>
              <a:ext uri="{FF2B5EF4-FFF2-40B4-BE49-F238E27FC236}">
                <a16:creationId xmlns:a16="http://schemas.microsoft.com/office/drawing/2014/main" id="{F9C39E1E-EF2B-BD57-DF01-917C38D505E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307" y="3659240"/>
            <a:ext cx="1553948" cy="191131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FD153E-3FE0-0F19-9D96-33EEF924A743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349" b="89860" l="10000" r="90000">
                        <a14:foregroundMark x1="39300" y1="9488" x2="39700" y2="8093"/>
                        <a14:foregroundMark x1="59400" y1="7349" x2="59400" y2="7349"/>
                        <a14:foregroundMark x1="39700" y1="7349" x2="39700" y2="7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70" r="33390"/>
          <a:stretch/>
        </p:blipFill>
        <p:spPr>
          <a:xfrm>
            <a:off x="5625438" y="-173727"/>
            <a:ext cx="1685878" cy="53240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25CA6D1-B380-D147-E017-BA69820DA5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606" y="1688655"/>
            <a:ext cx="2589739" cy="244354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A3188B6-0709-5ADB-24B9-AE28260574BE}"/>
              </a:ext>
            </a:extLst>
          </p:cNvPr>
          <p:cNvSpPr txBox="1"/>
          <p:nvPr/>
        </p:nvSpPr>
        <p:spPr>
          <a:xfrm>
            <a:off x="8439386" y="1150255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بنت كبيرة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B89A6C7-F2EF-E98F-3A8F-8607FED87DC7}"/>
              </a:ext>
            </a:extLst>
          </p:cNvPr>
          <p:cNvSpPr txBox="1"/>
          <p:nvPr/>
        </p:nvSpPr>
        <p:spPr>
          <a:xfrm>
            <a:off x="6717931" y="2713880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ولد صغير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7EB8883-C673-1796-3BA8-F99F668F0BF1}"/>
              </a:ext>
            </a:extLst>
          </p:cNvPr>
          <p:cNvSpPr txBox="1"/>
          <p:nvPr/>
        </p:nvSpPr>
        <p:spPr>
          <a:xfrm>
            <a:off x="-815001" y="1179983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ولد كبير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5E4D4D1-F438-D271-8790-F29F466B051F}"/>
              </a:ext>
            </a:extLst>
          </p:cNvPr>
          <p:cNvSpPr txBox="1"/>
          <p:nvPr/>
        </p:nvSpPr>
        <p:spPr>
          <a:xfrm>
            <a:off x="1946773" y="2204856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بنت صغيرة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0B7BDA6-869E-9CA4-B8D8-72DEF57804FB}"/>
              </a:ext>
            </a:extLst>
          </p:cNvPr>
          <p:cNvSpPr txBox="1"/>
          <p:nvPr/>
        </p:nvSpPr>
        <p:spPr>
          <a:xfrm>
            <a:off x="603997" y="3128457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 كبير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254A2F7-4E7B-ED06-E5E8-0BF77D8D60EA}"/>
              </a:ext>
            </a:extLst>
          </p:cNvPr>
          <p:cNvSpPr txBox="1"/>
          <p:nvPr/>
        </p:nvSpPr>
        <p:spPr>
          <a:xfrm>
            <a:off x="4940526" y="1271680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 صغير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13" descr="A close up of a car&#10;&#10;Description automatically generated">
            <a:extLst>
              <a:ext uri="{FF2B5EF4-FFF2-40B4-BE49-F238E27FC236}">
                <a16:creationId xmlns:a16="http://schemas.microsoft.com/office/drawing/2014/main" id="{91603769-8C8A-A7C1-CBF6-CB8A496C413B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54990" b="94990" l="9293" r="90586">
                        <a14:foregroundMark x1="9293" y1="71717" x2="10141" y2="70869"/>
                        <a14:foregroundMark x1="90141" y1="72283" x2="90586" y2="705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t="55560" r="6480" b="21670"/>
          <a:stretch/>
        </p:blipFill>
        <p:spPr>
          <a:xfrm>
            <a:off x="-148966" y="4529097"/>
            <a:ext cx="9966038" cy="26063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57BC2A0-CE72-052A-EF68-DF5EF479AE32}"/>
              </a:ext>
            </a:extLst>
          </p:cNvPr>
          <p:cNvSpPr txBox="1"/>
          <p:nvPr/>
        </p:nvSpPr>
        <p:spPr>
          <a:xfrm>
            <a:off x="2771089" y="5324003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سيّارة طويلة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F4A540A-09B3-9EA9-FC00-1775E3CE2185}"/>
              </a:ext>
            </a:extLst>
          </p:cNvPr>
          <p:cNvSpPr txBox="1"/>
          <p:nvPr/>
        </p:nvSpPr>
        <p:spPr>
          <a:xfrm>
            <a:off x="8524534" y="4704245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سيّارة قصيرة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888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" grpId="0"/>
      <p:bldP spid="2" grpId="1"/>
      <p:bldP spid="3" grpId="0"/>
      <p:bldP spid="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7030A0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C056A4-EFEC-2FB6-FA9F-A7BCD13A4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AD6EEDE-E501-2F4D-88DB-FBD6DC4CD9BC}"/>
              </a:ext>
            </a:extLst>
          </p:cNvPr>
          <p:cNvSpPr txBox="1"/>
          <p:nvPr/>
        </p:nvSpPr>
        <p:spPr>
          <a:xfrm>
            <a:off x="3215424" y="935567"/>
            <a:ext cx="5760846" cy="998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5200" dirty="0">
                <a:ln w="0"/>
                <a:solidFill>
                  <a:srgbClr val="44546A"/>
                </a:solidFill>
                <a:latin typeface="Calibri Light" panose="020F0302020204030204"/>
              </a:rPr>
              <a:t>Annexion</a:t>
            </a:r>
            <a:endParaRPr kumimoji="0" lang="fr-FR" sz="52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F052798-9DDD-963B-89BC-C2AD24E984C0}"/>
              </a:ext>
            </a:extLst>
          </p:cNvPr>
          <p:cNvSpPr txBox="1"/>
          <p:nvPr/>
        </p:nvSpPr>
        <p:spPr>
          <a:xfrm>
            <a:off x="3724527" y="2865293"/>
            <a:ext cx="576084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 pédagogique: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Posez des questions avec des adjectifs et des annexions, puis répondez. Exemple: « La maison de la femme est-elle neuve? »</a:t>
            </a:r>
          </a:p>
        </p:txBody>
      </p:sp>
    </p:spTree>
    <p:extLst>
      <p:ext uri="{BB962C8B-B14F-4D97-AF65-F5344CB8AC3E}">
        <p14:creationId xmlns:p14="http://schemas.microsoft.com/office/powerpoint/2010/main" val="1223577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bâtiment, maison, plein air&#10;&#10;Description générée automatiquement">
            <a:extLst>
              <a:ext uri="{FF2B5EF4-FFF2-40B4-BE49-F238E27FC236}">
                <a16:creationId xmlns:a16="http://schemas.microsoft.com/office/drawing/2014/main" id="{25E4AFFB-FE13-1781-B62E-F05D2E38F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580"/>
            <a:ext cx="12192000" cy="44100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C9CB70-2F1D-4112-88EA-F0A52EB2D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266" y="4523172"/>
            <a:ext cx="694202" cy="84916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ECBF8A-199D-4002-8B13-ECFACDE1C9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65" b="90323" l="3463" r="96676">
                        <a14:foregroundMark x1="9418" y1="31336" x2="5402" y2="39171"/>
                        <a14:foregroundMark x1="5402" y1="39171" x2="4986" y2="53917"/>
                        <a14:foregroundMark x1="4986" y1="53917" x2="7341" y2="65899"/>
                        <a14:foregroundMark x1="7341" y1="65899" x2="11219" y2="70968"/>
                        <a14:foregroundMark x1="11219" y1="70968" x2="21053" y2="69124"/>
                        <a14:foregroundMark x1="21053" y1="69124" x2="25346" y2="69124"/>
                        <a14:foregroundMark x1="25346" y1="69124" x2="25623" y2="69124"/>
                        <a14:foregroundMark x1="20360" y1="90783" x2="22992" y2="62212"/>
                        <a14:foregroundMark x1="22992" y1="62212" x2="20222" y2="50691"/>
                        <a14:foregroundMark x1="20222" y1="50691" x2="16343" y2="58065"/>
                        <a14:foregroundMark x1="16343" y1="58065" x2="15928" y2="62673"/>
                        <a14:foregroundMark x1="4017" y1="34562" x2="3463" y2="48848"/>
                        <a14:foregroundMark x1="3463" y1="48848" x2="4709" y2="64977"/>
                        <a14:foregroundMark x1="77285" y1="57604" x2="74931" y2="69585"/>
                        <a14:foregroundMark x1="74931" y1="69585" x2="78670" y2="76498"/>
                        <a14:foregroundMark x1="78670" y1="76498" x2="81717" y2="65899"/>
                        <a14:foregroundMark x1="81717" y1="65899" x2="76731" y2="66359"/>
                        <a14:foregroundMark x1="76731" y1="66359" x2="75900" y2="79263"/>
                        <a14:foregroundMark x1="75900" y1="79263" x2="80194" y2="77880"/>
                        <a14:foregroundMark x1="80194" y1="77880" x2="81579" y2="64516"/>
                        <a14:foregroundMark x1="81579" y1="64516" x2="79640" y2="52074"/>
                        <a14:foregroundMark x1="79640" y1="52074" x2="75069" y2="56221"/>
                        <a14:foregroundMark x1="75069" y1="56221" x2="74100" y2="70046"/>
                        <a14:foregroundMark x1="74100" y1="70046" x2="78255" y2="90783"/>
                        <a14:foregroundMark x1="82687" y1="61290" x2="81856" y2="81106"/>
                        <a14:foregroundMark x1="89612" y1="41935" x2="93629" y2="49309"/>
                        <a14:foregroundMark x1="93629" y1="49309" x2="96399" y2="60369"/>
                        <a14:foregroundMark x1="96399" y1="60369" x2="92936" y2="69585"/>
                        <a14:foregroundMark x1="92936" y1="69585" x2="90582" y2="70968"/>
                        <a14:foregroundMark x1="96399" y1="49770" x2="96676" y2="67281"/>
                        <a14:foregroundMark x1="52909" y1="2765" x2="56371" y2="11982"/>
                        <a14:foregroundMark x1="56371" y1="11982" x2="64266" y2="23041"/>
                        <a14:foregroundMark x1="64266" y1="23041" x2="65235" y2="248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49" y="5980049"/>
            <a:ext cx="3107112" cy="933857"/>
          </a:xfrm>
          <a:prstGeom prst="rect">
            <a:avLst/>
          </a:prstGeom>
        </p:spPr>
      </p:pic>
      <p:pic>
        <p:nvPicPr>
          <p:cNvPr id="23" name="Image 2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A4133496-2E03-4B56-B4D7-5EBA9D8A61F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447860" y="3812227"/>
            <a:ext cx="1015208" cy="19191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FCC9D-95FD-4A03-9A87-B861BB37D3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044" y="5727067"/>
            <a:ext cx="2581763" cy="1127065"/>
          </a:xfrm>
          <a:prstGeom prst="rect">
            <a:avLst/>
          </a:prstGeom>
        </p:spPr>
      </p:pic>
      <p:pic>
        <p:nvPicPr>
          <p:cNvPr id="3" name="Image 2" descr="Une image contenant bâtiment, maison, dessin, porte&#10;&#10;Description générée automatiquement">
            <a:extLst>
              <a:ext uri="{FF2B5EF4-FFF2-40B4-BE49-F238E27FC236}">
                <a16:creationId xmlns:a16="http://schemas.microsoft.com/office/drawing/2014/main" id="{BEC229A0-E0FD-BCD8-478B-4753C22EE93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91" b="88985" l="5974" r="93247">
                        <a14:foregroundMark x1="29740" y1="17927" x2="39870" y2="36393"/>
                        <a14:foregroundMark x1="28052" y1="39417" x2="42468" y2="15227"/>
                        <a14:foregroundMark x1="30909" y1="11339" x2="58442" y2="12419"/>
                        <a14:foregroundMark x1="60909" y1="11663" x2="65714" y2="11555"/>
                        <a14:foregroundMark x1="61948" y1="11447" x2="43896" y2="11555"/>
                        <a14:foregroundMark x1="22208" y1="10907" x2="29740" y2="10799"/>
                        <a14:foregroundMark x1="64416" y1="11447" x2="72078" y2="11015"/>
                        <a14:foregroundMark x1="72078" y1="11015" x2="78701" y2="11339"/>
                        <a14:foregroundMark x1="19481" y1="10799" x2="21818" y2="11015"/>
                        <a14:foregroundMark x1="29481" y1="18359" x2="38701" y2="19222"/>
                        <a14:foregroundMark x1="38701" y1="19222" x2="40649" y2="36609"/>
                        <a14:foregroundMark x1="40649" y1="36609" x2="40909" y2="36933"/>
                        <a14:foregroundMark x1="40649" y1="37041" x2="34545" y2="31317"/>
                        <a14:foregroundMark x1="29481" y1="24946" x2="29610" y2="30778"/>
                        <a14:foregroundMark x1="51429" y1="39957" x2="67792" y2="33477"/>
                        <a14:foregroundMark x1="67792" y1="33477" x2="71429" y2="37365"/>
                        <a14:foregroundMark x1="73506" y1="37041" x2="82597" y2="42009"/>
                        <a14:foregroundMark x1="85455" y1="41793" x2="85455" y2="41793"/>
                        <a14:foregroundMark x1="67922" y1="53564" x2="68182" y2="82829"/>
                        <a14:foregroundMark x1="63247" y1="86933" x2="59740" y2="73650"/>
                        <a14:foregroundMark x1="73506" y1="82937" x2="71948" y2="65119"/>
                        <a14:foregroundMark x1="71948" y1="65119" x2="67532" y2="57343"/>
                        <a14:foregroundMark x1="67532" y1="57343" x2="61688" y2="54644"/>
                        <a14:foregroundMark x1="60519" y1="66847" x2="65455" y2="64579"/>
                        <a14:foregroundMark x1="64545" y1="58747" x2="63247" y2="66415"/>
                        <a14:foregroundMark x1="63247" y1="66415" x2="62987" y2="66739"/>
                        <a14:foregroundMark x1="61039" y1="74190" x2="61299" y2="67711"/>
                        <a14:foregroundMark x1="61299" y1="67711" x2="61299" y2="67711"/>
                        <a14:foregroundMark x1="64545" y1="46868" x2="71818" y2="46868"/>
                        <a14:foregroundMark x1="41039" y1="24082" x2="43377" y2="29914"/>
                        <a14:foregroundMark x1="34416" y1="56695" x2="34156" y2="64147"/>
                        <a14:foregroundMark x1="34156" y1="64147" x2="37662" y2="73218"/>
                        <a14:foregroundMark x1="37662" y1="73218" x2="42208" y2="64363"/>
                        <a14:foregroundMark x1="42208" y1="64363" x2="38312" y2="56803"/>
                        <a14:foregroundMark x1="38312" y1="56803" x2="37013" y2="55616"/>
                        <a14:foregroundMark x1="35065" y1="56156" x2="41688" y2="55940"/>
                        <a14:foregroundMark x1="30130" y1="73542" x2="41688" y2="73542"/>
                        <a14:foregroundMark x1="41688" y1="73542" x2="42338" y2="67495"/>
                        <a14:foregroundMark x1="23896" y1="81965" x2="50519" y2="81641"/>
                        <a14:foregroundMark x1="13506" y1="86609" x2="13506" y2="82721"/>
                        <a14:foregroundMark x1="13896" y1="88553" x2="15714" y2="88661"/>
                        <a14:foregroundMark x1="23896" y1="88985" x2="41688" y2="88445"/>
                        <a14:foregroundMark x1="41688" y1="88445" x2="41818" y2="88337"/>
                        <a14:foregroundMark x1="42468" y1="88553" x2="53766" y2="88229"/>
                        <a14:foregroundMark x1="53766" y1="88229" x2="80909" y2="88661"/>
                        <a14:foregroundMark x1="80909" y1="88661" x2="93247" y2="88445"/>
                        <a14:foregroundMark x1="31948" y1="70842" x2="28571" y2="62203"/>
                        <a14:foregroundMark x1="31429" y1="61123" x2="31948" y2="58963"/>
                        <a14:foregroundMark x1="6104" y1="70194" x2="5974" y2="72246"/>
                        <a14:foregroundMark x1="38571" y1="57235" x2="37662" y2="61987"/>
                        <a14:foregroundMark x1="23896" y1="84773" x2="47013" y2="834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2499" b="12500"/>
          <a:stretch/>
        </p:blipFill>
        <p:spPr>
          <a:xfrm>
            <a:off x="275468" y="1994995"/>
            <a:ext cx="2842783" cy="3418662"/>
          </a:xfrm>
          <a:prstGeom prst="rect">
            <a:avLst/>
          </a:prstGeom>
        </p:spPr>
      </p:pic>
      <p:pic>
        <p:nvPicPr>
          <p:cNvPr id="8" name="Image 7" descr="Une image contenant en bois, table, bâtiment, bois&#10;&#10;Description générée automatiquement">
            <a:extLst>
              <a:ext uri="{FF2B5EF4-FFF2-40B4-BE49-F238E27FC236}">
                <a16:creationId xmlns:a16="http://schemas.microsoft.com/office/drawing/2014/main" id="{530F56B2-DE42-9CFD-140B-F7A0F595C88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667" b="97414" l="3504" r="93269">
                        <a14:foregroundMark x1="23744" y1="8606" x2="28769" y2="18303"/>
                        <a14:foregroundMark x1="28769" y1="18303" x2="33518" y2="61778"/>
                        <a14:foregroundMark x1="33518" y1="61778" x2="35961" y2="61980"/>
                        <a14:foregroundMark x1="25219" y1="49051" x2="47948" y2="23879"/>
                        <a14:foregroundMark x1="47948" y1="23879" x2="58921" y2="21495"/>
                        <a14:foregroundMark x1="58921" y1="21495" x2="77732" y2="45293"/>
                        <a14:foregroundMark x1="77732" y1="45293" x2="79945" y2="34101"/>
                        <a14:foregroundMark x1="79945" y1="34101" x2="56017" y2="50990"/>
                        <a14:foregroundMark x1="56017" y1="50990" x2="67404" y2="89939"/>
                        <a14:foregroundMark x1="67404" y1="89939" x2="76856" y2="83960"/>
                        <a14:foregroundMark x1="76856" y1="83960" x2="80636" y2="78586"/>
                        <a14:foregroundMark x1="86768" y1="95758" x2="84140" y2="77616"/>
                        <a14:foregroundMark x1="84140" y1="77616" x2="86999" y2="68323"/>
                        <a14:foregroundMark x1="86999" y1="68323" x2="86953" y2="67152"/>
                        <a14:foregroundMark x1="79806" y1="91879" x2="40018" y2="94101"/>
                        <a14:foregroundMark x1="40018" y1="94101" x2="25496" y2="91394"/>
                        <a14:foregroundMark x1="25496" y1="91394" x2="23744" y2="81697"/>
                        <a14:foregroundMark x1="23744" y1="81697" x2="25403" y2="73051"/>
                        <a14:foregroundMark x1="19502" y1="95232" x2="19041" y2="84525"/>
                        <a14:foregroundMark x1="19041" y1="84525" x2="19502" y2="84121"/>
                        <a14:foregroundMark x1="25864" y1="95960" x2="21254" y2="73374"/>
                        <a14:foregroundMark x1="21254" y1="73374" x2="21438" y2="71030"/>
                        <a14:foregroundMark x1="47994" y1="86343" x2="52190" y2="71758"/>
                        <a14:foregroundMark x1="52190" y1="71758" x2="52190" y2="71758"/>
                        <a14:foregroundMark x1="27524" y1="10828" x2="64638" y2="12566"/>
                        <a14:foregroundMark x1="64638" y1="12566" x2="78930" y2="18505"/>
                        <a14:foregroundMark x1="78930" y1="18505" x2="77686" y2="24323"/>
                        <a14:foregroundMark x1="28170" y1="10101" x2="16690" y2="21131"/>
                        <a14:foregroundMark x1="16690" y1="21131" x2="16367" y2="23192"/>
                        <a14:foregroundMark x1="19963" y1="22101" x2="20977" y2="50909"/>
                        <a14:foregroundMark x1="28585" y1="54949" x2="51775" y2="25980"/>
                        <a14:foregroundMark x1="51775" y1="25980" x2="51775" y2="25414"/>
                        <a14:foregroundMark x1="37667" y1="14545" x2="69202" y2="11394"/>
                        <a14:foregroundMark x1="69202" y1="11394" x2="78101" y2="18343"/>
                        <a14:foregroundMark x1="78101" y1="18343" x2="78976" y2="20808"/>
                        <a14:foregroundMark x1="79391" y1="12848" x2="57446" y2="20970"/>
                        <a14:foregroundMark x1="19502" y1="7677" x2="35224" y2="6545"/>
                        <a14:foregroundMark x1="35224" y1="6545" x2="78331" y2="12646"/>
                        <a14:foregroundMark x1="78331" y1="12646" x2="88658" y2="23556"/>
                        <a14:foregroundMark x1="93269" y1="58465" x2="91609" y2="62182"/>
                        <a14:foregroundMark x1="6870" y1="90061" x2="8990" y2="88404"/>
                        <a14:foregroundMark x1="4334" y1="92808" x2="3734" y2="94465"/>
                        <a14:foregroundMark x1="3504" y1="94828" x2="3734" y2="95758"/>
                        <a14:foregroundMark x1="8160" y1="89495" x2="11803" y2="79515"/>
                        <a14:foregroundMark x1="11803" y1="79515" x2="11296" y2="66061"/>
                        <a14:foregroundMark x1="11296" y1="79152" x2="10881" y2="65293"/>
                        <a14:foregroundMark x1="29414" y1="2707" x2="30890" y2="3273"/>
                        <a14:foregroundMark x1="16782" y1="88566" x2="16136" y2="92081"/>
                        <a14:foregroundMark x1="23098" y1="97414" x2="24574" y2="97414"/>
                        <a14:foregroundMark x1="44398" y1="39838" x2="41448" y2="5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r="-242" b="1504"/>
          <a:stretch/>
        </p:blipFill>
        <p:spPr>
          <a:xfrm>
            <a:off x="9369045" y="2420914"/>
            <a:ext cx="2712169" cy="304190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C5AFD4-2494-F83D-944F-7AD1BD0178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708" b="97793" l="9728" r="89986">
                        <a14:foregroundMark x1="67668" y1="10532" x2="74678" y2="2808"/>
                        <a14:foregroundMark x1="50072" y1="89368" x2="53362" y2="97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005" y="5727067"/>
            <a:ext cx="654731" cy="933858"/>
          </a:xfrm>
          <a:prstGeom prst="rect">
            <a:avLst/>
          </a:prstGeom>
        </p:spPr>
      </p:pic>
      <p:pic>
        <p:nvPicPr>
          <p:cNvPr id="5" name="Picture 18" descr="A picture containing flower&#10;&#10;Description automatically generated">
            <a:extLst>
              <a:ext uri="{FF2B5EF4-FFF2-40B4-BE49-F238E27FC236}">
                <a16:creationId xmlns:a16="http://schemas.microsoft.com/office/drawing/2014/main" id="{75E55304-6601-C9A1-1828-60395F483E2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391" y="5727067"/>
            <a:ext cx="759250" cy="9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710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FAEE2-3849-5D4E-EC15-AA67A293E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matériau de construction, bâtiment, brique, capture d’écran&#10;&#10;Description générée automatiquement">
            <a:extLst>
              <a:ext uri="{FF2B5EF4-FFF2-40B4-BE49-F238E27FC236}">
                <a16:creationId xmlns:a16="http://schemas.microsoft.com/office/drawing/2014/main" id="{A063B5CF-62A2-7AA1-014F-F99CCCBAC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008"/>
            <a:ext cx="12191999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DB23FD-FCC2-27DD-ED7A-F01BAFE7D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54" b="95733" l="3333" r="96667">
                        <a14:foregroundMark x1="10833" y1="35622" x2="8889" y2="34323"/>
                        <a14:foregroundMark x1="87778" y1="41929" x2="91667" y2="38404"/>
                        <a14:foregroundMark x1="45556" y1="7236" x2="63611" y2="6494"/>
                        <a14:foregroundMark x1="63611" y1="6494" x2="66111" y2="6679"/>
                        <a14:foregroundMark x1="56667" y1="3154" x2="57778" y2="3340"/>
                        <a14:foregroundMark x1="96667" y1="38961" x2="96667" y2="38961"/>
                        <a14:foregroundMark x1="53611" y1="52876" x2="53611" y2="52876"/>
                        <a14:foregroundMark x1="26944" y1="88868" x2="38333" y2="95176"/>
                        <a14:foregroundMark x1="33333" y1="95918" x2="39722" y2="93506"/>
                        <a14:foregroundMark x1="55833" y1="90167" x2="74444" y2="92022"/>
                        <a14:foregroundMark x1="74444" y1="92022" x2="75833" y2="91837"/>
                        <a14:foregroundMark x1="76111" y1="90724" x2="72500" y2="89054"/>
                        <a14:foregroundMark x1="75833" y1="88868" x2="78056" y2="89796"/>
                        <a14:foregroundMark x1="3333" y1="30798" x2="3333" y2="30798"/>
                        <a14:foregroundMark x1="30278" y1="39703" x2="30278" y2="39703"/>
                        <a14:foregroundMark x1="67222" y1="45269" x2="69444" y2="46011"/>
                        <a14:foregroundMark x1="68889" y1="44341" x2="68889" y2="43785"/>
                        <a14:foregroundMark x1="30000" y1="39147" x2="30000" y2="39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2" y="2223236"/>
            <a:ext cx="2040145" cy="30545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C9FB2B-68AE-CA1F-C737-0AE02671D3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4" b="90000" l="9942" r="89914">
                        <a14:foregroundMark x1="47262" y1="27755" x2="39337" y2="32143"/>
                        <a14:foregroundMark x1="56772" y1="32347" x2="56772" y2="26122"/>
                        <a14:foregroundMark x1="55476" y1="33265" x2="50000" y2="35612"/>
                        <a14:foregroundMark x1="49424" y1="9796" x2="47839" y2="91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711" y="1723642"/>
            <a:ext cx="2858587" cy="40366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083B30-94C9-6C47-9581-1824D611B634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110" y="3046102"/>
            <a:ext cx="1947226" cy="2014030"/>
          </a:xfrm>
          <a:prstGeom prst="rect">
            <a:avLst/>
          </a:prstGeom>
        </p:spPr>
      </p:pic>
      <p:pic>
        <p:nvPicPr>
          <p:cNvPr id="10" name="Picture 19" descr="A picture containing lamp&#10;&#10;Description automatically generated">
            <a:extLst>
              <a:ext uri="{FF2B5EF4-FFF2-40B4-BE49-F238E27FC236}">
                <a16:creationId xmlns:a16="http://schemas.microsoft.com/office/drawing/2014/main" id="{36F6E78D-D746-6EBF-FF32-237DBD52AFF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306" b="94694" l="4762" r="44974">
                        <a14:foregroundMark x1="23016" y1="8776" x2="23280" y2="15918"/>
                        <a14:foregroundMark x1="23280" y1="15918" x2="23280" y2="15918"/>
                        <a14:foregroundMark x1="23810" y1="87959" x2="18783" y2="94286"/>
                        <a14:foregroundMark x1="18783" y1="94286" x2="29630" y2="94694"/>
                        <a14:foregroundMark x1="23810" y1="5306" x2="23810" y2="5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10"/>
          <a:stretch/>
        </p:blipFill>
        <p:spPr>
          <a:xfrm flipH="1">
            <a:off x="1399081" y="155110"/>
            <a:ext cx="1794401" cy="4666391"/>
          </a:xfrm>
          <a:prstGeom prst="rect">
            <a:avLst/>
          </a:prstGeom>
        </p:spPr>
      </p:pic>
      <p:pic>
        <p:nvPicPr>
          <p:cNvPr id="8" name="Image 7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603D8162-D6E9-700E-17C1-2CC03870EC63}"/>
              </a:ext>
            </a:extLst>
          </p:cNvPr>
          <p:cNvPicPr/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813" b="89928" l="10000" r="90000">
                        <a14:foregroundMark x1="46341" y1="9892" x2="50610" y2="8813"/>
                        <a14:foregroundMark x1="52439" y1="83993" x2="53293" y2="88849"/>
                        <a14:foregroundMark x1="61463" y1="82734" x2="61951" y2="893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38" r="15389"/>
          <a:stretch/>
        </p:blipFill>
        <p:spPr bwMode="auto">
          <a:xfrm>
            <a:off x="4580360" y="3046102"/>
            <a:ext cx="2154577" cy="18389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8" descr="A picture containing flower&#10;&#10;Description automatically generated">
            <a:extLst>
              <a:ext uri="{FF2B5EF4-FFF2-40B4-BE49-F238E27FC236}">
                <a16:creationId xmlns:a16="http://schemas.microsoft.com/office/drawing/2014/main" id="{50D71E2F-15AC-CF40-8F90-BA7B860DA9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31961" y="3499264"/>
            <a:ext cx="1361351" cy="191131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925A30B-1B4D-2025-3D9B-86F44B38FF5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83063" y="3928564"/>
            <a:ext cx="2755521" cy="24435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A86F83-683E-13BF-AD60-8A60C0B8589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61" b="89941" l="9961" r="90137">
                        <a14:foregroundMark x1="89746" y1="53711" x2="90137" y2="54102"/>
                        <a14:backgroundMark x1="13477" y1="66699" x2="18164" y2="66699"/>
                        <a14:backgroundMark x1="21680" y1="66895" x2="24805" y2="67188"/>
                        <a14:backgroundMark x1="25684" y1="66797" x2="26270" y2="66797"/>
                        <a14:backgroundMark x1="36133" y1="66699" x2="63477" y2="67090"/>
                        <a14:backgroundMark x1="63477" y1="67090" x2="69141" y2="67090"/>
                        <a14:backgroundMark x1="81641" y1="66406" x2="89746" y2="66504"/>
                        <a14:backgroundMark x1="72266" y1="66797" x2="72266" y2="66797"/>
                        <a14:backgroundMark x1="79004" y1="67090" x2="79004" y2="67090"/>
                        <a14:backgroundMark x1="78418" y1="66895" x2="78418" y2="66895"/>
                      </a14:backgroundRemoval>
                    </a14:imgEffect>
                  </a14:imgLayer>
                </a14:imgProps>
              </a:ext>
            </a:extLst>
          </a:blip>
          <a:srcRect l="14318" t="30800" r="6357" b="33444"/>
          <a:stretch/>
        </p:blipFill>
        <p:spPr>
          <a:xfrm>
            <a:off x="1231670" y="4454922"/>
            <a:ext cx="4584411" cy="206636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3141632-055B-35F7-4D4C-2F765EB58E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708" b="97793" l="9728" r="89986">
                        <a14:foregroundMark x1="67668" y1="10532" x2="74678" y2="2808"/>
                        <a14:foregroundMark x1="50072" y1="89368" x2="53362" y2="97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134" y="4094490"/>
            <a:ext cx="505400" cy="72086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EDFAA64-BE9A-9D1E-0D92-3A2A3246C7F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94" y="3662807"/>
            <a:ext cx="1596231" cy="168709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15A31-FB80-82FF-70CA-68BECE26995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58761" y="4133215"/>
            <a:ext cx="1036006" cy="103600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C947E86-09E2-CF91-875D-FFD620F772C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2259" y="4506354"/>
            <a:ext cx="481233" cy="48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9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F83F04-9839-C399-181F-7EC6C209B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 descr="Une image contenant intérieur, lit, décoration d’intérieur, mur&#10;&#10;Description générée automatiquement">
            <a:extLst>
              <a:ext uri="{FF2B5EF4-FFF2-40B4-BE49-F238E27FC236}">
                <a16:creationId xmlns:a16="http://schemas.microsoft.com/office/drawing/2014/main" id="{586CB9EC-06E6-378C-36B4-C24144F174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334"/>
            <a:ext cx="12191013" cy="6858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05A068-3450-058B-5225-1A9D21FD5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967" y="4036712"/>
            <a:ext cx="1029409" cy="108800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53FBCF1-0A10-C2E2-BB93-F3391A6329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17" y="1228026"/>
            <a:ext cx="676899" cy="9253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C24061-749E-1B87-B57B-1CB71FE600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512" y="4614962"/>
            <a:ext cx="1750956" cy="2238182"/>
          </a:xfrm>
          <a:prstGeom prst="rect">
            <a:avLst/>
          </a:prstGeom>
        </p:spPr>
      </p:pic>
      <p:pic>
        <p:nvPicPr>
          <p:cNvPr id="19" name="Image 18" descr="Une image contenant meubles, photo, table, porte&#10;&#10;Description générée automatiquement">
            <a:extLst>
              <a:ext uri="{FF2B5EF4-FFF2-40B4-BE49-F238E27FC236}">
                <a16:creationId xmlns:a16="http://schemas.microsoft.com/office/drawing/2014/main" id="{7160C485-52B3-6360-776A-425F987C1A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8057" r="91706">
                        <a14:foregroundMark x1="8057" y1="87755" x2="8057" y2="87755"/>
                        <a14:foregroundMark x1="91706" y1="87143" x2="91706" y2="87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916" y="4697600"/>
            <a:ext cx="2088545" cy="242508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B8CE6E4-1462-EFA3-0532-484828822D4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635" b="95766" l="10000" r="90000">
                        <a14:foregroundMark x1="28923" y1="94161" x2="28923" y2="94161"/>
                        <a14:foregroundMark x1="70769" y1="95328" x2="70769" y2="95328"/>
                        <a14:foregroundMark x1="28462" y1="95766" x2="28462" y2="95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95" t="11536" r="23540" b="2123"/>
          <a:stretch/>
        </p:blipFill>
        <p:spPr>
          <a:xfrm>
            <a:off x="1081924" y="4786809"/>
            <a:ext cx="1120785" cy="19254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B70680-9ACE-5CDF-24D9-AA456165F36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40638" t="23476" r="12603" b="16653"/>
          <a:stretch/>
        </p:blipFill>
        <p:spPr>
          <a:xfrm>
            <a:off x="2680819" y="4700156"/>
            <a:ext cx="1443377" cy="1848134"/>
          </a:xfrm>
          <a:prstGeom prst="rect">
            <a:avLst/>
          </a:prstGeom>
        </p:spPr>
      </p:pic>
      <p:pic>
        <p:nvPicPr>
          <p:cNvPr id="23" name="Image 22" descr="Une image contenant dessin, outil, outil d’écriture, stylos et plumes&#10;&#10;Description générée automatiquement">
            <a:extLst>
              <a:ext uri="{FF2B5EF4-FFF2-40B4-BE49-F238E27FC236}">
                <a16:creationId xmlns:a16="http://schemas.microsoft.com/office/drawing/2014/main" id="{70F7E9A9-2E37-8F61-2E03-91C101456A5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30574" y1="65347" x2="34330" y2="68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98" t="20400" r="20090" b="19384"/>
          <a:stretch/>
        </p:blipFill>
        <p:spPr>
          <a:xfrm>
            <a:off x="3659190" y="5644374"/>
            <a:ext cx="741556" cy="74406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FC26EA9-604E-0280-4DA2-E3EF5BA5C11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675" y="3691546"/>
            <a:ext cx="550095" cy="269547"/>
          </a:xfrm>
          <a:prstGeom prst="rect">
            <a:avLst/>
          </a:prstGeom>
        </p:spPr>
      </p:pic>
      <p:pic>
        <p:nvPicPr>
          <p:cNvPr id="9" name="Picture 38" descr="Icon&#10;&#10;Description automatically generated">
            <a:extLst>
              <a:ext uri="{FF2B5EF4-FFF2-40B4-BE49-F238E27FC236}">
                <a16:creationId xmlns:a16="http://schemas.microsoft.com/office/drawing/2014/main" id="{351D6E4B-B951-139A-4069-4087403EBF4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559" b="92361" l="9984" r="89976">
                        <a14:foregroundMark x1="34923" y1="13581" x2="49030" y2="59984"/>
                        <a14:foregroundMark x1="45554" y1="87914" x2="54204" y2="88157"/>
                        <a14:foregroundMark x1="53961" y1="11843" x2="45837" y2="11116"/>
                        <a14:foregroundMark x1="45837" y1="11116" x2="43088" y2="11601"/>
                        <a14:foregroundMark x1="38884" y1="11116" x2="44826" y2="12854"/>
                        <a14:foregroundMark x1="41593" y1="11358" x2="49757" y2="12854"/>
                        <a14:foregroundMark x1="46281" y1="11358" x2="49757" y2="11358"/>
                        <a14:foregroundMark x1="43088" y1="20736" x2="36661" y2="54082"/>
                        <a14:foregroundMark x1="36661" y1="54082" x2="40622" y2="51617"/>
                        <a14:foregroundMark x1="34438" y1="10873" x2="42563" y2="10914"/>
                        <a14:foregroundMark x1="42563" y1="10914" x2="50930" y2="10388"/>
                        <a14:foregroundMark x1="50930" y1="10388" x2="62854" y2="11358"/>
                        <a14:foregroundMark x1="61358" y1="90380" x2="34196" y2="88399"/>
                        <a14:foregroundMark x1="54931" y1="14834" x2="50243" y2="46160"/>
                        <a14:foregroundMark x1="65562" y1="13824" x2="42684" y2="7882"/>
                        <a14:foregroundMark x1="42684" y1="7882" x2="37389" y2="7639"/>
                        <a14:foregroundMark x1="60873" y1="10105" x2="67017" y2="13096"/>
                        <a14:foregroundMark x1="36661" y1="9135" x2="31487" y2="14026"/>
                        <a14:foregroundMark x1="31487" y1="14026" x2="31245" y2="15562"/>
                        <a14:foregroundMark x1="30760" y1="77526" x2="31690" y2="84883"/>
                        <a14:foregroundMark x1="31690" y1="84883" x2="36176" y2="90461"/>
                        <a14:foregroundMark x1="36176" y1="90461" x2="43614" y2="91108"/>
                        <a14:foregroundMark x1="43614" y1="91108" x2="58044" y2="90461"/>
                        <a14:foregroundMark x1="58044" y1="90461" x2="52627" y2="84196"/>
                        <a14:foregroundMark x1="52627" y1="84196" x2="38359" y2="84600"/>
                        <a14:foregroundMark x1="38359" y1="84600" x2="66047" y2="87672"/>
                        <a14:foregroundMark x1="63096" y1="91350" x2="67542" y2="85530"/>
                        <a14:foregroundMark x1="67542" y1="85530" x2="67542" y2="85449"/>
                        <a14:foregroundMark x1="60873" y1="92361" x2="47534" y2="91835"/>
                        <a14:foregroundMark x1="29749" y1="22959" x2="30234" y2="54810"/>
                        <a14:foregroundMark x1="69240" y1="37268" x2="70008" y2="57761"/>
                        <a14:foregroundMark x1="69240" y1="36540" x2="69766" y2="35812"/>
                        <a14:foregroundMark x1="69523" y1="31609" x2="69766" y2="30598"/>
                        <a14:foregroundMark x1="70008" y1="26920" x2="69766" y2="25424"/>
                        <a14:foregroundMark x1="28254" y1="26192" x2="28254" y2="26192"/>
                        <a14:foregroundMark x1="28254" y1="25667" x2="28254" y2="25667"/>
                        <a14:foregroundMark x1="28011" y1="24697" x2="28011" y2="24697"/>
                        <a14:foregroundMark x1="28011" y1="33589" x2="28254" y2="350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29" y="6080016"/>
            <a:ext cx="825717" cy="82571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6F4865B-8C2D-698E-99EF-1A58F57D71E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0"/>
          <a:stretch/>
        </p:blipFill>
        <p:spPr>
          <a:xfrm>
            <a:off x="86605" y="5203388"/>
            <a:ext cx="2621882" cy="217329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782385F-A5FB-6754-98FE-D23D10C9256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6989" b="89785" l="10000" r="90000">
                        <a14:foregroundMark x1="90000" y1="62903" x2="90000" y2="62903"/>
                        <a14:foregroundMark x1="32963" y1="6989" x2="32963" y2="6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715" y="5456002"/>
            <a:ext cx="744872" cy="513134"/>
          </a:xfrm>
          <a:prstGeom prst="rect">
            <a:avLst/>
          </a:prstGeom>
        </p:spPr>
      </p:pic>
      <p:pic>
        <p:nvPicPr>
          <p:cNvPr id="11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F8FB31F3-C847-2F3D-B17D-1DD7F9B1EF2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843" y="4499681"/>
            <a:ext cx="764789" cy="3958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B5D414-BA70-BDD8-94DF-89A5195E692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161568" y="4351249"/>
            <a:ext cx="871121" cy="8711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DDE441-F405-FCA0-D8D3-62E1E5FF066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2708" b="97793" l="9728" r="89986">
                        <a14:foregroundMark x1="67668" y1="10532" x2="74678" y2="2808"/>
                        <a14:foregroundMark x1="50072" y1="89368" x2="53362" y2="97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810" y="3805191"/>
            <a:ext cx="654731" cy="9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835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ciel, peinture, paysage, désert&#10;&#10;Description générée automatiquement">
            <a:extLst>
              <a:ext uri="{FF2B5EF4-FFF2-40B4-BE49-F238E27FC236}">
                <a16:creationId xmlns:a16="http://schemas.microsoft.com/office/drawing/2014/main" id="{9DE52A2C-B932-6F48-985C-CFA0F7CCA2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357" cy="685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223C6B-13C4-DF1B-8D55-CDA2669F2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63" b="30469" l="977" r="31348">
                        <a14:foregroundMark x1="4199" y1="13867" x2="2441" y2="28223"/>
                        <a14:foregroundMark x1="1270" y1="27734" x2="1270" y2="27734"/>
                        <a14:foregroundMark x1="977" y1="26660" x2="977" y2="26660"/>
                        <a14:foregroundMark x1="977" y1="27930" x2="977" y2="27930"/>
                        <a14:foregroundMark x1="5566" y1="29492" x2="9766" y2="29395"/>
                        <a14:foregroundMark x1="9766" y1="29395" x2="10254" y2="29102"/>
                        <a14:foregroundMark x1="20215" y1="30664" x2="19434" y2="28809"/>
                        <a14:foregroundMark x1="31348" y1="28711" x2="29980" y2="24707"/>
                        <a14:foregroundMark x1="21875" y1="2832" x2="20996" y2="1563"/>
                        <a14:backgroundMark x1="29102" y1="29980" x2="28613" y2="29785"/>
                        <a14:backgroundMark x1="27930" y1="29688" x2="27930" y2="29688"/>
                      </a14:backgroundRemoval>
                    </a14:imgEffect>
                  </a14:imgLayer>
                </a14:imgProps>
              </a:ext>
            </a:extLst>
          </a:blip>
          <a:srcRect l="1" r="65955" b="67733"/>
          <a:stretch/>
        </p:blipFill>
        <p:spPr>
          <a:xfrm>
            <a:off x="7918704" y="2565238"/>
            <a:ext cx="3639363" cy="344931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F9A775-86C6-E2FB-4394-2BD1BD2144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379" b="64258" l="38477" r="71387">
                        <a14:foregroundMark x1="40723" y1="48242" x2="40234" y2="61133"/>
                        <a14:foregroundMark x1="39160" y1="62207" x2="39648" y2="53320"/>
                        <a14:foregroundMark x1="38574" y1="63477" x2="38574" y2="63477"/>
                        <a14:foregroundMark x1="70280" y1="63348" x2="69336" y2="58105"/>
                        <a14:foregroundMark x1="71484" y1="63672" x2="71484" y2="63672"/>
                        <a14:foregroundMark x1="55176" y1="63672" x2="56543" y2="64063"/>
                        <a14:foregroundMark x1="67285" y1="64453" x2="67285" y2="64453"/>
                        <a14:foregroundMark x1="67285" y1="64453" x2="67285" y2="64453"/>
                        <a14:foregroundMark x1="67480" y1="64453" x2="67480" y2="64453"/>
                        <a14:foregroundMark x1="50000" y1="39355" x2="53906" y2="39551"/>
                        <a14:foregroundMark x1="53906" y1="39551" x2="58203" y2="39453"/>
                        <a14:foregroundMark x1="57910" y1="38477" x2="56543" y2="38379"/>
                        <a14:backgroundMark x1="68457" y1="63965" x2="69434" y2="64355"/>
                        <a14:backgroundMark x1="67578" y1="63965" x2="67578" y2="63965"/>
                      </a14:backgroundRemoval>
                    </a14:imgEffect>
                  </a14:imgLayer>
                </a14:imgProps>
              </a:ext>
            </a:extLst>
          </a:blip>
          <a:srcRect l="37949" t="36800" r="27984" b="32933"/>
          <a:stretch/>
        </p:blipFill>
        <p:spPr>
          <a:xfrm>
            <a:off x="7030197" y="1591056"/>
            <a:ext cx="1438937" cy="128016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E6A1AE-EC53-F648-4EC7-163189609BC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0638" t="23476" r="12603" b="16653"/>
          <a:stretch/>
        </p:blipFill>
        <p:spPr>
          <a:xfrm>
            <a:off x="6927994" y="2565238"/>
            <a:ext cx="352420" cy="45124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C7C870-B88C-E8EA-A1D4-CE217874E5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803" y="4931555"/>
            <a:ext cx="1001484" cy="1280160"/>
          </a:xfrm>
          <a:prstGeom prst="rect">
            <a:avLst/>
          </a:prstGeom>
        </p:spPr>
      </p:pic>
      <p:pic>
        <p:nvPicPr>
          <p:cNvPr id="4" name="Image 3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80BDAB31-E002-5C69-890C-7C672C0F5E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324" y="3956086"/>
            <a:ext cx="1905168" cy="195093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BC41F2B-7CE3-50BB-9FE7-3D740D013F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611" b="89912" l="8056" r="90000">
                        <a14:foregroundMark x1="8194" y1="32920" x2="11389" y2="32389"/>
                        <a14:foregroundMark x1="48194" y1="9381" x2="52222" y2="7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145" y="2685688"/>
            <a:ext cx="472849" cy="371055"/>
          </a:xfrm>
          <a:prstGeom prst="rect">
            <a:avLst/>
          </a:prstGeom>
        </p:spPr>
      </p:pic>
      <p:pic>
        <p:nvPicPr>
          <p:cNvPr id="12" name="Image 1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052FA76-4595-D6A8-7F6B-BE0554FD406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379" b="94163" l="6061" r="94462">
                        <a14:foregroundMark x1="6061" y1="53610" x2="6792" y2="53303"/>
                        <a14:foregroundMark x1="23406" y1="88940" x2="22989" y2="91859"/>
                        <a14:foregroundMark x1="31870" y1="92012" x2="33333" y2="84639"/>
                        <a14:foregroundMark x1="33333" y1="84639" x2="33333" y2="80952"/>
                        <a14:foregroundMark x1="61964" y1="93548" x2="62800" y2="92012"/>
                        <a14:foregroundMark x1="73250" y1="94009" x2="73145" y2="93702"/>
                        <a14:foregroundMark x1="32393" y1="94316" x2="32184" y2="94163"/>
                        <a14:foregroundMark x1="22675" y1="94009" x2="22362" y2="94163"/>
                        <a14:foregroundMark x1="88192" y1="26575" x2="91954" y2="27650"/>
                        <a14:foregroundMark x1="88192" y1="20276" x2="92059" y2="16897"/>
                        <a14:foregroundMark x1="92790" y1="4608" x2="92999" y2="5991"/>
                        <a14:foregroundMark x1="61651" y1="4147" x2="61651" y2="4147"/>
                        <a14:foregroundMark x1="94148" y1="27496" x2="94148" y2="27496"/>
                        <a14:foregroundMark x1="94566" y1="11214" x2="94566" y2="11214"/>
                        <a14:foregroundMark x1="92581" y1="3840" x2="92581" y2="3840"/>
                        <a14:foregroundMark x1="61546" y1="3379" x2="61546" y2="3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51087" y="4637111"/>
            <a:ext cx="2016530" cy="144736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293F02-38A2-C456-9322-1C47C1449AC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167" b="96667" l="8381" r="91048">
                        <a14:foregroundMark x1="10476" y1="32167" x2="8381" y2="40333"/>
                        <a14:foregroundMark x1="8381" y1="40333" x2="8762" y2="45500"/>
                        <a14:foregroundMark x1="34095" y1="10667" x2="41905" y2="5667"/>
                        <a14:foregroundMark x1="41905" y1="5667" x2="51619" y2="4000"/>
                        <a14:foregroundMark x1="51619" y1="4000" x2="60000" y2="8667"/>
                        <a14:foregroundMark x1="60000" y1="8667" x2="60571" y2="9667"/>
                        <a14:foregroundMark x1="58857" y1="4667" x2="49333" y2="5333"/>
                        <a14:foregroundMark x1="49333" y1="5333" x2="51429" y2="13833"/>
                        <a14:foregroundMark x1="51429" y1="13833" x2="51429" y2="13833"/>
                        <a14:foregroundMark x1="91048" y1="80500" x2="91048" y2="84167"/>
                        <a14:foregroundMark x1="54286" y1="90167" x2="52571" y2="90000"/>
                        <a14:foregroundMark x1="59810" y1="93667" x2="60762" y2="96667"/>
                        <a14:foregroundMark x1="47619" y1="12500" x2="52952" y2="13500"/>
                        <a14:foregroundMark x1="52190" y1="11500" x2="44571" y2="18333"/>
                        <a14:foregroundMark x1="44571" y1="18333" x2="53333" y2="14667"/>
                        <a14:foregroundMark x1="53333" y1="14667" x2="53905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85" y="5815661"/>
            <a:ext cx="693094" cy="79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6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11394</TotalTime>
  <Words>322</Words>
  <Application>Microsoft Office PowerPoint</Application>
  <PresentationFormat>Grand écran</PresentationFormat>
  <Paragraphs>78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Thème Office 2013 – 2022</vt:lpstr>
      <vt:lpstr>Office Theme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26</cp:revision>
  <cp:lastPrinted>2019-02-03T12:54:28Z</cp:lastPrinted>
  <dcterms:created xsi:type="dcterms:W3CDTF">2018-06-22T19:37:22Z</dcterms:created>
  <dcterms:modified xsi:type="dcterms:W3CDTF">2026-06-15T08:11:48Z</dcterms:modified>
</cp:coreProperties>
</file>