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71" r:id="rId4"/>
    <p:sldId id="257" r:id="rId5"/>
    <p:sldId id="270" r:id="rId6"/>
    <p:sldId id="310" r:id="rId7"/>
    <p:sldId id="401" r:id="rId8"/>
    <p:sldId id="328" r:id="rId9"/>
    <p:sldId id="324" r:id="rId10"/>
    <p:sldId id="327" r:id="rId11"/>
    <p:sldId id="402" r:id="rId12"/>
    <p:sldId id="306" r:id="rId13"/>
    <p:sldId id="403" r:id="rId14"/>
    <p:sldId id="345" r:id="rId15"/>
    <p:sldId id="404" r:id="rId16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5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41586-28FA-4C4B-856C-8CC8A973B2B5}" v="161" dt="2026-06-01T08:03:14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">
      <pc:chgData name="Idrîs de Vos" userId="c2e7075756a5bba1" providerId="LiveId" clId="{EC847524-F1B8-49FC-974D-DA30A9D72B9A}" dt="2026-06-01T08:03:14.160" v="540"/>
      <pc:docMkLst>
        <pc:docMk/>
      </pc:docMkLst>
      <pc:sldChg chg="addSp delSp modSp add mod delAnim modAnim">
        <pc:chgData name="Idrîs de Vos" userId="c2e7075756a5bba1" providerId="LiveId" clId="{EC847524-F1B8-49FC-974D-DA30A9D72B9A}" dt="2026-05-30T10:18:06.892" v="262" actId="14100"/>
        <pc:sldMkLst>
          <pc:docMk/>
          <pc:sldMk cId="3815710557" sldId="306"/>
        </pc:sldMkLst>
        <pc:picChg chg="add mod">
          <ac:chgData name="Idrîs de Vos" userId="c2e7075756a5bba1" providerId="LiveId" clId="{EC847524-F1B8-49FC-974D-DA30A9D72B9A}" dt="2026-05-30T10:17:31.408" v="249" actId="1076"/>
          <ac:picMkLst>
            <pc:docMk/>
            <pc:sldMk cId="3815710557" sldId="306"/>
            <ac:picMk id="2" creationId="{66C5AFD4-2494-F83D-944F-7AD1BD0178BC}"/>
          </ac:picMkLst>
        </pc:picChg>
        <pc:picChg chg="add mod">
          <ac:chgData name="Idrîs de Vos" userId="c2e7075756a5bba1" providerId="LiveId" clId="{EC847524-F1B8-49FC-974D-DA30A9D72B9A}" dt="2026-05-30T10:17:58.891" v="259" actId="1076"/>
          <ac:picMkLst>
            <pc:docMk/>
            <pc:sldMk cId="3815710557" sldId="306"/>
            <ac:picMk id="5" creationId="{75E55304-6601-C9A1-1828-60395F483E25}"/>
          </ac:picMkLst>
        </pc:picChg>
        <pc:picChg chg="mod">
          <ac:chgData name="Idrîs de Vos" userId="c2e7075756a5bba1" providerId="LiveId" clId="{EC847524-F1B8-49FC-974D-DA30A9D72B9A}" dt="2026-05-30T10:18:06.892" v="262" actId="14100"/>
          <ac:picMkLst>
            <pc:docMk/>
            <pc:sldMk cId="3815710557" sldId="306"/>
            <ac:picMk id="14" creationId="{90EFCC9D-95FD-4A03-9A87-B861BB37D3A5}"/>
          </ac:picMkLst>
        </pc:picChg>
      </pc:sldChg>
      <pc:sldChg chg="delSp modSp add mod ord setBg delDesignElem">
        <pc:chgData name="Idrîs de Vos" userId="c2e7075756a5bba1" providerId="LiveId" clId="{EC847524-F1B8-49FC-974D-DA30A9D72B9A}" dt="2026-06-01T08:03:04.735" v="539"/>
        <pc:sldMkLst>
          <pc:docMk/>
          <pc:sldMk cId="1447804279" sldId="310"/>
        </pc:sldMkLst>
        <pc:spChg chg="mod">
          <ac:chgData name="Idrîs de Vos" userId="c2e7075756a5bba1" providerId="LiveId" clId="{EC847524-F1B8-49FC-974D-DA30A9D72B9A}" dt="2026-05-30T10:15:23.739" v="160" actId="20577"/>
          <ac:spMkLst>
            <pc:docMk/>
            <pc:sldMk cId="1447804279" sldId="310"/>
            <ac:spMk id="3" creationId="{E5393B27-4E23-9431-165F-1261C0260C41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447804279" sldId="310"/>
            <ac:spMk id="7" creationId="{A8DB9CD9-59B1-4D73-BC4C-98796A48EF9B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447804279" sldId="310"/>
            <ac:spMk id="9" creationId="{8874A6A9-41FF-4E33-AFA8-F9F81436A59E}"/>
          </ac:spMkLst>
        </pc:spChg>
        <pc:grpChg chg="del">
          <ac:chgData name="Idrîs de Vos" userId="c2e7075756a5bba1" providerId="LiveId" clId="{EC847524-F1B8-49FC-974D-DA30A9D72B9A}" dt="2026-06-01T07:34:22.600" v="299"/>
          <ac:grpSpMkLst>
            <pc:docMk/>
            <pc:sldMk cId="1447804279" sldId="310"/>
            <ac:grpSpMk id="11" creationId="{721D730E-1F97-4071-B143-B05E6D2599BC}"/>
          </ac:grpSpMkLst>
        </pc:grpChg>
      </pc:sldChg>
      <pc:sldChg chg="add">
        <pc:chgData name="Idrîs de Vos" userId="c2e7075756a5bba1" providerId="LiveId" clId="{EC847524-F1B8-49FC-974D-DA30A9D72B9A}" dt="2026-05-30T10:14:31.304" v="136"/>
        <pc:sldMkLst>
          <pc:docMk/>
          <pc:sldMk cId="2707520469" sldId="324"/>
        </pc:sldMkLst>
      </pc:sldChg>
      <pc:sldChg chg="add">
        <pc:chgData name="Idrîs de Vos" userId="c2e7075756a5bba1" providerId="LiveId" clId="{EC847524-F1B8-49FC-974D-DA30A9D72B9A}" dt="2026-05-30T10:14:39.312" v="137"/>
        <pc:sldMkLst>
          <pc:docMk/>
          <pc:sldMk cId="738881718" sldId="327"/>
        </pc:sldMkLst>
      </pc:sldChg>
      <pc:sldChg chg="add">
        <pc:chgData name="Idrîs de Vos" userId="c2e7075756a5bba1" providerId="LiveId" clId="{EC847524-F1B8-49FC-974D-DA30A9D72B9A}" dt="2026-05-30T10:13:51.009" v="132"/>
        <pc:sldMkLst>
          <pc:docMk/>
          <pc:sldMk cId="4289968721" sldId="328"/>
        </pc:sldMkLst>
      </pc:sldChg>
      <pc:sldChg chg="addSp delSp modSp add mod">
        <pc:chgData name="Idrîs de Vos" userId="c2e7075756a5bba1" providerId="LiveId" clId="{EC847524-F1B8-49FC-974D-DA30A9D72B9A}" dt="2026-06-01T07:56:52.919" v="500" actId="1076"/>
        <pc:sldMkLst>
          <pc:docMk/>
          <pc:sldMk cId="3953835541" sldId="345"/>
        </pc:sldMkLst>
        <pc:picChg chg="del">
          <ac:chgData name="Idrîs de Vos" userId="c2e7075756a5bba1" providerId="LiveId" clId="{EC847524-F1B8-49FC-974D-DA30A9D72B9A}" dt="2026-06-01T07:54:51.552" v="493" actId="478"/>
          <ac:picMkLst>
            <pc:docMk/>
            <pc:sldMk cId="3953835541" sldId="345"/>
            <ac:picMk id="3" creationId="{FF5C96DF-B8B6-0DF2-222D-73DC7096FAFE}"/>
          </ac:picMkLst>
        </pc:picChg>
        <pc:picChg chg="add mod">
          <ac:chgData name="Idrîs de Vos" userId="c2e7075756a5bba1" providerId="LiveId" clId="{EC847524-F1B8-49FC-974D-DA30A9D72B9A}" dt="2026-06-01T07:56:34.361" v="498" actId="688"/>
          <ac:picMkLst>
            <pc:docMk/>
            <pc:sldMk cId="3953835541" sldId="345"/>
            <ac:picMk id="4" creationId="{4DB5D414-BA70-BDD8-94DF-89A5195E692D}"/>
          </ac:picMkLst>
        </pc:picChg>
        <pc:picChg chg="add mod">
          <ac:chgData name="Idrîs de Vos" userId="c2e7075756a5bba1" providerId="LiveId" clId="{EC847524-F1B8-49FC-974D-DA30A9D72B9A}" dt="2026-06-01T07:56:52.919" v="500" actId="1076"/>
          <ac:picMkLst>
            <pc:docMk/>
            <pc:sldMk cId="3953835541" sldId="345"/>
            <ac:picMk id="7" creationId="{03DDE441-F405-FCA0-D8D3-62E1E5FF066F}"/>
          </ac:picMkLst>
        </pc:picChg>
        <pc:picChg chg="del">
          <ac:chgData name="Idrîs de Vos" userId="c2e7075756a5bba1" providerId="LiveId" clId="{EC847524-F1B8-49FC-974D-DA30A9D72B9A}" dt="2026-06-01T07:54:49.395" v="492" actId="478"/>
          <ac:picMkLst>
            <pc:docMk/>
            <pc:sldMk cId="3953835541" sldId="345"/>
            <ac:picMk id="10" creationId="{5FD8A0B9-751C-8638-1A4A-0C686986CC32}"/>
          </ac:picMkLst>
        </pc:picChg>
        <pc:picChg chg="mod">
          <ac:chgData name="Idrîs de Vos" userId="c2e7075756a5bba1" providerId="LiveId" clId="{EC847524-F1B8-49FC-974D-DA30A9D72B9A}" dt="2026-06-01T07:55:13.379" v="495" actId="1076"/>
          <ac:picMkLst>
            <pc:docMk/>
            <pc:sldMk cId="3953835541" sldId="345"/>
            <ac:picMk id="17" creationId="{86F4865B-8C2D-698E-99EF-1A58F57D71E1}"/>
          </ac:picMkLst>
        </pc:picChg>
      </pc:sldChg>
      <pc:sldChg chg="add del ord">
        <pc:chgData name="Idrîs de Vos" userId="c2e7075756a5bba1" providerId="LiveId" clId="{EC847524-F1B8-49FC-974D-DA30A9D72B9A}" dt="2026-06-01T07:44:18.855" v="427" actId="2696"/>
        <pc:sldMkLst>
          <pc:docMk/>
          <pc:sldMk cId="1861624339" sldId="400"/>
        </pc:sldMkLst>
      </pc:sldChg>
      <pc:sldChg chg="add">
        <pc:chgData name="Idrîs de Vos" userId="c2e7075756a5bba1" providerId="LiveId" clId="{EC847524-F1B8-49FC-974D-DA30A9D72B9A}" dt="2026-05-30T10:15:31.963" v="161"/>
        <pc:sldMkLst>
          <pc:docMk/>
          <pc:sldMk cId="1509751391" sldId="401"/>
        </pc:sldMkLst>
      </pc:sldChg>
      <pc:sldChg chg="delSp modSp add mod setBg delDesignElem">
        <pc:chgData name="Idrîs de Vos" userId="c2e7075756a5bba1" providerId="LiveId" clId="{EC847524-F1B8-49FC-974D-DA30A9D72B9A}" dt="2026-06-01T08:03:14.160" v="540"/>
        <pc:sldMkLst>
          <pc:docMk/>
          <pc:sldMk cId="1223577519" sldId="402"/>
        </pc:sldMkLst>
        <pc:spChg chg="mod">
          <ac:chgData name="Idrîs de Vos" userId="c2e7075756a5bba1" providerId="LiveId" clId="{EC847524-F1B8-49FC-974D-DA30A9D72B9A}" dt="2026-05-30T10:18:59.794" v="296" actId="1076"/>
          <ac:spMkLst>
            <pc:docMk/>
            <pc:sldMk cId="1223577519" sldId="402"/>
            <ac:spMk id="2" creationId="{5AD6EEDE-E501-2F4D-88DB-FBD6DC4CD9BC}"/>
          </ac:spMkLst>
        </pc:spChg>
        <pc:spChg chg="mod">
          <ac:chgData name="Idrîs de Vos" userId="c2e7075756a5bba1" providerId="LiveId" clId="{EC847524-F1B8-49FC-974D-DA30A9D72B9A}" dt="2026-05-30T10:18:56.609" v="295" actId="1076"/>
          <ac:spMkLst>
            <pc:docMk/>
            <pc:sldMk cId="1223577519" sldId="402"/>
            <ac:spMk id="3" creationId="{0F052798-9DDD-963B-89BC-C2AD24E984C0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223577519" sldId="402"/>
            <ac:spMk id="7" creationId="{923E2800-C026-590C-2498-5471BA17775F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223577519" sldId="402"/>
            <ac:spMk id="9" creationId="{42DA5CEB-D98C-0E9E-9B1C-D26F829781BF}"/>
          </ac:spMkLst>
        </pc:spChg>
        <pc:grpChg chg="del">
          <ac:chgData name="Idrîs de Vos" userId="c2e7075756a5bba1" providerId="LiveId" clId="{EC847524-F1B8-49FC-974D-DA30A9D72B9A}" dt="2026-06-01T07:34:22.600" v="299"/>
          <ac:grpSpMkLst>
            <pc:docMk/>
            <pc:sldMk cId="1223577519" sldId="402"/>
            <ac:grpSpMk id="11" creationId="{3892711A-90F5-82FC-3549-B2A762A6FF53}"/>
          </ac:grpSpMkLst>
        </pc:grpChg>
      </pc:sldChg>
      <pc:sldChg chg="addSp delSp modSp add mod delAnim modAnim">
        <pc:chgData name="Idrîs de Vos" userId="c2e7075756a5bba1" providerId="LiveId" clId="{EC847524-F1B8-49FC-974D-DA30A9D72B9A}" dt="2026-06-01T07:52:34.967" v="490" actId="1076"/>
        <pc:sldMkLst>
          <pc:docMk/>
          <pc:sldMk cId="753091092" sldId="403"/>
        </pc:sldMkLst>
        <pc:spChg chg="del">
          <ac:chgData name="Idrîs de Vos" userId="c2e7075756a5bba1" providerId="LiveId" clId="{EC847524-F1B8-49FC-974D-DA30A9D72B9A}" dt="2026-06-01T07:46:18.984" v="430" actId="478"/>
          <ac:spMkLst>
            <pc:docMk/>
            <pc:sldMk cId="753091092" sldId="403"/>
            <ac:spMk id="2" creationId="{6905EAA7-EB21-73A6-471A-ECE3D415F46E}"/>
          </ac:spMkLst>
        </pc:spChg>
        <pc:spChg chg="del">
          <ac:chgData name="Idrîs de Vos" userId="c2e7075756a5bba1" providerId="LiveId" clId="{EC847524-F1B8-49FC-974D-DA30A9D72B9A}" dt="2026-06-01T07:46:22.900" v="431" actId="478"/>
          <ac:spMkLst>
            <pc:docMk/>
            <pc:sldMk cId="753091092" sldId="403"/>
            <ac:spMk id="3" creationId="{C55DF230-4A35-58DD-2092-2FF8CA3E82FB}"/>
          </ac:spMkLst>
        </pc:spChg>
        <pc:spChg chg="del">
          <ac:chgData name="Idrîs de Vos" userId="c2e7075756a5bba1" providerId="LiveId" clId="{EC847524-F1B8-49FC-974D-DA30A9D72B9A}" dt="2026-06-01T07:48:16.679" v="457" actId="478"/>
          <ac:spMkLst>
            <pc:docMk/>
            <pc:sldMk cId="753091092" sldId="403"/>
            <ac:spMk id="16" creationId="{08303B12-31C3-784F-46A6-CC90FF97514A}"/>
          </ac:spMkLst>
        </pc:spChg>
        <pc:spChg chg="del">
          <ac:chgData name="Idrîs de Vos" userId="c2e7075756a5bba1" providerId="LiveId" clId="{EC847524-F1B8-49FC-974D-DA30A9D72B9A}" dt="2026-06-01T07:48:18.569" v="458" actId="478"/>
          <ac:spMkLst>
            <pc:docMk/>
            <pc:sldMk cId="753091092" sldId="403"/>
            <ac:spMk id="17" creationId="{C388A761-B26F-0EC2-B05E-2FC5B220E7A5}"/>
          </ac:spMkLst>
        </pc:spChg>
        <pc:spChg chg="del">
          <ac:chgData name="Idrîs de Vos" userId="c2e7075756a5bba1" providerId="LiveId" clId="{EC847524-F1B8-49FC-974D-DA30A9D72B9A}" dt="2026-06-01T07:48:27.620" v="461" actId="478"/>
          <ac:spMkLst>
            <pc:docMk/>
            <pc:sldMk cId="753091092" sldId="403"/>
            <ac:spMk id="18" creationId="{1E3DD729-A360-B7CE-B746-B10D12E6BB1C}"/>
          </ac:spMkLst>
        </pc:spChg>
        <pc:spChg chg="del">
          <ac:chgData name="Idrîs de Vos" userId="c2e7075756a5bba1" providerId="LiveId" clId="{EC847524-F1B8-49FC-974D-DA30A9D72B9A}" dt="2026-06-01T07:48:20.706" v="459" actId="478"/>
          <ac:spMkLst>
            <pc:docMk/>
            <pc:sldMk cId="753091092" sldId="403"/>
            <ac:spMk id="19" creationId="{7ECD5BB3-15F2-2240-0B82-4361D98B680F}"/>
          </ac:spMkLst>
        </pc:spChg>
        <pc:spChg chg="del">
          <ac:chgData name="Idrîs de Vos" userId="c2e7075756a5bba1" providerId="LiveId" clId="{EC847524-F1B8-49FC-974D-DA30A9D72B9A}" dt="2026-06-01T07:48:22.763" v="460" actId="478"/>
          <ac:spMkLst>
            <pc:docMk/>
            <pc:sldMk cId="753091092" sldId="403"/>
            <ac:spMk id="20" creationId="{4834B7E9-C65A-9F7F-DE89-CD79E782A57C}"/>
          </ac:spMkLst>
        </pc:spChg>
        <pc:spChg chg="del">
          <ac:chgData name="Idrîs de Vos" userId="c2e7075756a5bba1" providerId="LiveId" clId="{EC847524-F1B8-49FC-974D-DA30A9D72B9A}" dt="2026-06-01T07:48:14.377" v="456" actId="478"/>
          <ac:spMkLst>
            <pc:docMk/>
            <pc:sldMk cId="753091092" sldId="403"/>
            <ac:spMk id="21" creationId="{78EB28D1-9424-E470-3B5B-E741AEF891AB}"/>
          </ac:spMkLst>
        </pc:spChg>
        <pc:picChg chg="add mod ord">
          <ac:chgData name="Idrîs de Vos" userId="c2e7075756a5bba1" providerId="LiveId" clId="{EC847524-F1B8-49FC-974D-DA30A9D72B9A}" dt="2026-06-01T07:48:59.111" v="470" actId="1076"/>
          <ac:picMkLst>
            <pc:docMk/>
            <pc:sldMk cId="753091092" sldId="403"/>
            <ac:picMk id="4" creationId="{5DA86F83-683E-13BF-AD60-8A60C0B85894}"/>
          </ac:picMkLst>
        </pc:picChg>
        <pc:picChg chg="mod">
          <ac:chgData name="Idrîs de Vos" userId="c2e7075756a5bba1" providerId="LiveId" clId="{EC847524-F1B8-49FC-974D-DA30A9D72B9A}" dt="2026-06-01T07:49:54.229" v="480" actId="1076"/>
          <ac:picMkLst>
            <pc:docMk/>
            <pc:sldMk cId="753091092" sldId="403"/>
            <ac:picMk id="6" creationId="{DFDB23FD-FCC2-27DD-ED7A-F01BAFE7DC24}"/>
          </ac:picMkLst>
        </pc:picChg>
        <pc:picChg chg="mod">
          <ac:chgData name="Idrîs de Vos" userId="c2e7075756a5bba1" providerId="LiveId" clId="{EC847524-F1B8-49FC-974D-DA30A9D72B9A}" dt="2026-06-01T07:48:39.993" v="464" actId="1076"/>
          <ac:picMkLst>
            <pc:docMk/>
            <pc:sldMk cId="753091092" sldId="403"/>
            <ac:picMk id="7" creationId="{8FC9FB2B-68AE-CA1F-C737-0AE02671D340}"/>
          </ac:picMkLst>
        </pc:picChg>
        <pc:picChg chg="mod">
          <ac:chgData name="Idrîs de Vos" userId="c2e7075756a5bba1" providerId="LiveId" clId="{EC847524-F1B8-49FC-974D-DA30A9D72B9A}" dt="2026-06-01T07:49:02.177" v="471" actId="1076"/>
          <ac:picMkLst>
            <pc:docMk/>
            <pc:sldMk cId="753091092" sldId="403"/>
            <ac:picMk id="8" creationId="{603D8162-D6E9-700E-17C1-2CC03870EC63}"/>
          </ac:picMkLst>
        </pc:picChg>
        <pc:picChg chg="mod">
          <ac:chgData name="Idrîs de Vos" userId="c2e7075756a5bba1" providerId="LiveId" clId="{EC847524-F1B8-49FC-974D-DA30A9D72B9A}" dt="2026-06-01T07:50:06.298" v="481" actId="1076"/>
          <ac:picMkLst>
            <pc:docMk/>
            <pc:sldMk cId="753091092" sldId="403"/>
            <ac:picMk id="9" creationId="{BF083B30-94C9-6C47-9581-1824D611B634}"/>
          </ac:picMkLst>
        </pc:picChg>
        <pc:picChg chg="del">
          <ac:chgData name="Idrîs de Vos" userId="c2e7075756a5bba1" providerId="LiveId" clId="{EC847524-F1B8-49FC-974D-DA30A9D72B9A}" dt="2026-06-01T07:48:09.301" v="454" actId="478"/>
          <ac:picMkLst>
            <pc:docMk/>
            <pc:sldMk cId="753091092" sldId="403"/>
            <ac:picMk id="11" creationId="{48C293CB-096E-8F2B-988D-B828125B415C}"/>
          </ac:picMkLst>
        </pc:picChg>
        <pc:picChg chg="add mod">
          <ac:chgData name="Idrîs de Vos" userId="c2e7075756a5bba1" providerId="LiveId" clId="{EC847524-F1B8-49FC-974D-DA30A9D72B9A}" dt="2026-06-01T07:47:54.520" v="451" actId="1076"/>
          <ac:picMkLst>
            <pc:docMk/>
            <pc:sldMk cId="753091092" sldId="403"/>
            <ac:picMk id="12" creationId="{E925A30B-1B4D-2025-3D9B-86F44B38FF55}"/>
          </ac:picMkLst>
        </pc:picChg>
        <pc:picChg chg="del">
          <ac:chgData name="Idrîs de Vos" userId="c2e7075756a5bba1" providerId="LiveId" clId="{EC847524-F1B8-49FC-974D-DA30A9D72B9A}" dt="2026-06-01T07:48:11.113" v="455" actId="478"/>
          <ac:picMkLst>
            <pc:docMk/>
            <pc:sldMk cId="753091092" sldId="403"/>
            <ac:picMk id="13" creationId="{2E38A4EA-882B-5E29-3B96-D261E53BAC9D}"/>
          </ac:picMkLst>
        </pc:picChg>
        <pc:picChg chg="del mod">
          <ac:chgData name="Idrîs de Vos" userId="c2e7075756a5bba1" providerId="LiveId" clId="{EC847524-F1B8-49FC-974D-DA30A9D72B9A}" dt="2026-06-01T07:46:50.205" v="435" actId="478"/>
          <ac:picMkLst>
            <pc:docMk/>
            <pc:sldMk cId="753091092" sldId="403"/>
            <ac:picMk id="14" creationId="{67AAD10B-B136-897D-DC4C-7F7BA0BF5B33}"/>
          </ac:picMkLst>
        </pc:picChg>
        <pc:picChg chg="mod">
          <ac:chgData name="Idrîs de Vos" userId="c2e7075756a5bba1" providerId="LiveId" clId="{EC847524-F1B8-49FC-974D-DA30A9D72B9A}" dt="2026-06-01T07:48:42.777" v="465" actId="1076"/>
          <ac:picMkLst>
            <pc:docMk/>
            <pc:sldMk cId="753091092" sldId="403"/>
            <ac:picMk id="15" creationId="{50D71E2F-15AC-CF40-8F90-BA7B860DA994}"/>
          </ac:picMkLst>
        </pc:picChg>
        <pc:picChg chg="del">
          <ac:chgData name="Idrîs de Vos" userId="c2e7075756a5bba1" providerId="LiveId" clId="{EC847524-F1B8-49FC-974D-DA30A9D72B9A}" dt="2026-06-01T07:46:16.568" v="429" actId="478"/>
          <ac:picMkLst>
            <pc:docMk/>
            <pc:sldMk cId="753091092" sldId="403"/>
            <ac:picMk id="22" creationId="{71414C87-4836-F8B5-4F20-D9AF3AB12CAB}"/>
          </ac:picMkLst>
        </pc:picChg>
        <pc:picChg chg="add mod">
          <ac:chgData name="Idrîs de Vos" userId="c2e7075756a5bba1" providerId="LiveId" clId="{EC847524-F1B8-49FC-974D-DA30A9D72B9A}" dt="2026-06-01T07:50:10.535" v="482" actId="1076"/>
          <ac:picMkLst>
            <pc:docMk/>
            <pc:sldMk cId="753091092" sldId="403"/>
            <ac:picMk id="23" creationId="{83141632-055B-35F7-4D4C-2F765EB58E55}"/>
          </ac:picMkLst>
        </pc:picChg>
        <pc:picChg chg="add mod">
          <ac:chgData name="Idrîs de Vos" userId="c2e7075756a5bba1" providerId="LiveId" clId="{EC847524-F1B8-49FC-974D-DA30A9D72B9A}" dt="2026-06-01T07:49:50.937" v="479" actId="1076"/>
          <ac:picMkLst>
            <pc:docMk/>
            <pc:sldMk cId="753091092" sldId="403"/>
            <ac:picMk id="24" creationId="{7EDFAA64-BE9A-9D1E-0D92-3A2A3246C7F4}"/>
          </ac:picMkLst>
        </pc:picChg>
        <pc:picChg chg="add mod">
          <ac:chgData name="Idrîs de Vos" userId="c2e7075756a5bba1" providerId="LiveId" clId="{EC847524-F1B8-49FC-974D-DA30A9D72B9A}" dt="2026-06-01T07:52:25.302" v="486" actId="1076"/>
          <ac:picMkLst>
            <pc:docMk/>
            <pc:sldMk cId="753091092" sldId="403"/>
            <ac:picMk id="25" creationId="{7DE15A31-FB80-82FF-70CA-68BECE26995C}"/>
          </ac:picMkLst>
        </pc:picChg>
        <pc:picChg chg="add mod">
          <ac:chgData name="Idrîs de Vos" userId="c2e7075756a5bba1" providerId="LiveId" clId="{EC847524-F1B8-49FC-974D-DA30A9D72B9A}" dt="2026-06-01T07:52:34.967" v="490" actId="1076"/>
          <ac:picMkLst>
            <pc:docMk/>
            <pc:sldMk cId="753091092" sldId="403"/>
            <ac:picMk id="26" creationId="{EC947E86-09E2-CF91-875D-FFD620F772CE}"/>
          </ac:picMkLst>
        </pc:picChg>
      </pc:sldChg>
      <pc:sldChg chg="add del">
        <pc:chgData name="Idrîs de Vos" userId="c2e7075756a5bba1" providerId="LiveId" clId="{EC847524-F1B8-49FC-974D-DA30A9D72B9A}" dt="2026-06-01T07:46:35.226" v="434" actId="47"/>
        <pc:sldMkLst>
          <pc:docMk/>
          <pc:sldMk cId="452380505" sldId="404"/>
        </pc:sldMkLst>
      </pc:sldChg>
      <pc:sldChg chg="addSp delSp modSp add mod">
        <pc:chgData name="Idrîs de Vos" userId="c2e7075756a5bba1" providerId="LiveId" clId="{EC847524-F1B8-49FC-974D-DA30A9D72B9A}" dt="2026-06-01T08:01:45.550" v="538" actId="1076"/>
        <pc:sldMkLst>
          <pc:docMk/>
          <pc:sldMk cId="2612461398" sldId="404"/>
        </pc:sldMkLst>
        <pc:picChg chg="mod">
          <ac:chgData name="Idrîs de Vos" userId="c2e7075756a5bba1" providerId="LiveId" clId="{EC847524-F1B8-49FC-974D-DA30A9D72B9A}" dt="2026-06-01T07:57:53.589" v="507" actId="1076"/>
          <ac:picMkLst>
            <pc:docMk/>
            <pc:sldMk cId="2612461398" sldId="404"/>
            <ac:picMk id="2" creationId="{1EE6A1AE-EC53-F648-4EC7-163189609BCA}"/>
          </ac:picMkLst>
        </pc:picChg>
        <pc:picChg chg="add mod">
          <ac:chgData name="Idrîs de Vos" userId="c2e7075756a5bba1" providerId="LiveId" clId="{EC847524-F1B8-49FC-974D-DA30A9D72B9A}" dt="2026-06-01T08:01:08.744" v="533" actId="1076"/>
          <ac:picMkLst>
            <pc:docMk/>
            <pc:sldMk cId="2612461398" sldId="404"/>
            <ac:picMk id="3" creationId="{7DC7C870-B88C-E8EA-A1D4-CE217874E505}"/>
          </ac:picMkLst>
        </pc:picChg>
        <pc:picChg chg="add mod">
          <ac:chgData name="Idrîs de Vos" userId="c2e7075756a5bba1" providerId="LiveId" clId="{EC847524-F1B8-49FC-974D-DA30A9D72B9A}" dt="2026-06-01T07:59:07.084" v="516" actId="1076"/>
          <ac:picMkLst>
            <pc:docMk/>
            <pc:sldMk cId="2612461398" sldId="404"/>
            <ac:picMk id="4" creationId="{80BDAB31-E002-5C69-890C-7C672C0F5E3B}"/>
          </ac:picMkLst>
        </pc:picChg>
        <pc:picChg chg="add del mod">
          <ac:chgData name="Idrîs de Vos" userId="c2e7075756a5bba1" providerId="LiveId" clId="{EC847524-F1B8-49FC-974D-DA30A9D72B9A}" dt="2026-06-01T07:59:55.301" v="519" actId="478"/>
          <ac:picMkLst>
            <pc:docMk/>
            <pc:sldMk cId="2612461398" sldId="404"/>
            <ac:picMk id="6" creationId="{808712E9-6D5C-7680-D19F-170CC50804FF}"/>
          </ac:picMkLst>
        </pc:picChg>
        <pc:picChg chg="del">
          <ac:chgData name="Idrîs de Vos" userId="c2e7075756a5bba1" providerId="LiveId" clId="{EC847524-F1B8-49FC-974D-DA30A9D72B9A}" dt="2026-06-01T07:57:59.736" v="508" actId="478"/>
          <ac:picMkLst>
            <pc:docMk/>
            <pc:sldMk cId="2612461398" sldId="404"/>
            <ac:picMk id="8" creationId="{DD3B5538-E8F3-3280-B00C-D2A8A69AABB9}"/>
          </ac:picMkLst>
        </pc:picChg>
        <pc:picChg chg="del">
          <ac:chgData name="Idrîs de Vos" userId="c2e7075756a5bba1" providerId="LiveId" clId="{EC847524-F1B8-49FC-974D-DA30A9D72B9A}" dt="2026-06-01T07:58:00.894" v="509" actId="478"/>
          <ac:picMkLst>
            <pc:docMk/>
            <pc:sldMk cId="2612461398" sldId="404"/>
            <ac:picMk id="10" creationId="{1ADD3FA5-5047-BAFC-8166-51C75B7F1947}"/>
          </ac:picMkLst>
        </pc:picChg>
        <pc:picChg chg="add mod">
          <ac:chgData name="Idrîs de Vos" userId="c2e7075756a5bba1" providerId="LiveId" clId="{EC847524-F1B8-49FC-974D-DA30A9D72B9A}" dt="2026-06-01T08:00:21.101" v="523" actId="1076"/>
          <ac:picMkLst>
            <pc:docMk/>
            <pc:sldMk cId="2612461398" sldId="404"/>
            <ac:picMk id="11" creationId="{6BC41F2B-7CE3-50BB-9FE7-3D740D013F4E}"/>
          </ac:picMkLst>
        </pc:picChg>
        <pc:picChg chg="add mod">
          <ac:chgData name="Idrîs de Vos" userId="c2e7075756a5bba1" providerId="LiveId" clId="{EC847524-F1B8-49FC-974D-DA30A9D72B9A}" dt="2026-06-01T08:01:14.306" v="534" actId="1076"/>
          <ac:picMkLst>
            <pc:docMk/>
            <pc:sldMk cId="2612461398" sldId="404"/>
            <ac:picMk id="12" creationId="{A052FA76-4595-D6A8-7F6B-BE0554FD406B}"/>
          </ac:picMkLst>
        </pc:picChg>
        <pc:picChg chg="add mod">
          <ac:chgData name="Idrîs de Vos" userId="c2e7075756a5bba1" providerId="LiveId" clId="{EC847524-F1B8-49FC-974D-DA30A9D72B9A}" dt="2026-06-01T08:01:45.550" v="538" actId="1076"/>
          <ac:picMkLst>
            <pc:docMk/>
            <pc:sldMk cId="2612461398" sldId="404"/>
            <ac:picMk id="13" creationId="{7D293F02-38A2-C456-9322-1C47C1449A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43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6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62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01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0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8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59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95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93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05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7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D9F3-ED73-3C4D-AB0C-EEBAEF3AD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632A7-249E-AD49-B7D1-EE5303A2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DB7F-912D-984B-92F3-1D56E36D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0027-235D-5544-8135-D76581B9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5E8D-2C8A-4F41-AE15-A09295EF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8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6DE7-04BA-D64C-90F5-DCAA20D1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F71B-1C88-1847-BFA5-192446E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8D932-057D-0F4B-B642-AB23810B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CC4D-E99F-1B4A-A66F-41043B94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7A9A0-4702-4E43-A3D0-C1C64E7E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03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004-A41D-3F4A-B25B-A823433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424A7-E101-4348-9F84-DE85A604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557F-F5DC-9448-9AC9-5B2A95ED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6FD3-A4BE-9645-9871-5DD57D91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9ACAC-0B44-774C-BE14-DF246544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24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A5BD-38DE-7146-B5C4-88588212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0047-4900-5D4E-887B-FF6AAFD2A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C09B-50E3-6C4A-9913-CA614BD7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F36DE-643D-964B-9861-4367FF57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D5823-E8E0-B34D-ADA2-5909B194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6B0B3-20B6-544D-8B27-EC1AA06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18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3AD7-0839-F64D-A914-DD99F2F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E6448-BF99-7E44-B4FA-3192A0AB7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9F8C-A1E1-7343-8D51-CF5D96D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755CC-61B9-0B4C-95CF-AE35F22A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3362-94FE-9D40-827B-987E7A75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E7548-5B5F-DE4B-AFAC-4883231C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8480B-C01D-4E48-B2DA-5D9E6B0D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EEE1A-1BDE-834C-8CE3-82A78CA8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3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741A-AB8D-074A-BCE3-CB73C94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5B383-7F3B-8E4E-9078-FE575E94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686B6-A630-A241-9FBA-87B8E74D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7D222-BA9D-C74F-8B5C-5BA69AE2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906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7D099-0061-6141-AE06-02C9EF9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C9D12-FDB0-1341-8ABB-51B3786F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E73DF-BF5B-4A45-8600-4F718CD8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55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6AA7-E2A7-034A-80B9-764A95B2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4E17-91F3-0043-BE74-5BEF5FEAF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BDD6-E31A-BC4C-91F1-A6A8339E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5291-8167-2A41-87A8-C5FF7231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A6448-2269-B040-A5CD-12DA72DA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E4252-D22A-D04A-A488-5C269CE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7301-70D2-8948-96BF-E074ECB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291DE-3520-744C-9EAB-A958A14CF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719B-D511-FA4A-B620-401E0A57D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761E-549D-C84B-B40E-AA80621E3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EFEF-9333-C449-84A6-7688B4D5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DE0D-1080-9B4B-A899-A3BD4211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942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5C20-4FDA-F249-8F42-9913FE3A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5141-9584-F040-BCAB-5496FB5C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4C84-1FC6-F14E-8649-1DFC755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DDFC-106B-A449-803B-FA18AD9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D964-1B67-9F4A-A850-A2795CBD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884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806-2BBA-4B48-A1DE-8774A7FA4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3EC2-50D8-3346-A58C-F850F987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8440-3ED1-B14E-8A60-16085AC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C9E09-262B-0846-806D-AE9B21FB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B525-D90E-E140-B00A-45D579AF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103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97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57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8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03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087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488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9849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94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398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3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08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D0C39-74D8-C048-9672-DFCB6AE7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69DC-B21B-DE42-8043-3524C3EA9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0F28-D3A0-E74B-A28A-A8F5249DB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C9E4-4BCE-7340-86EC-C63808A2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A8FD-6110-3E49-90D1-63F2FEFC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4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21" Type="http://schemas.microsoft.com/office/2007/relationships/hdphoto" Target="../media/hdphoto7.wdp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image" Target="../media/image3.jpe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23" Type="http://schemas.microsoft.com/office/2007/relationships/hdphoto" Target="../media/hdphoto8.wdp"/><Relationship Id="rId10" Type="http://schemas.microsoft.com/office/2007/relationships/hdphoto" Target="../media/hdphoto2.wdp"/><Relationship Id="rId19" Type="http://schemas.microsoft.com/office/2007/relationships/hdphoto" Target="../media/hdphoto6.wdp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microsoft.com/office/2007/relationships/hdphoto" Target="../media/hdphoto4.wdp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microsoft.com/office/2007/relationships/hdphoto" Target="../media/hdphoto8.wdp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microsoft.com/office/2007/relationships/hdphoto" Target="../media/hdphoto17.wd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22.wdp"/><Relationship Id="rId18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image" Target="../media/image30.jpeg"/><Relationship Id="rId1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19" Type="http://schemas.microsoft.com/office/2007/relationships/hdphoto" Target="../media/hdphoto24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7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5" Type="http://schemas.microsoft.com/office/2007/relationships/hdphoto" Target="../media/hdphoto17.wdp"/><Relationship Id="rId10" Type="http://schemas.openxmlformats.org/officeDocument/2006/relationships/image" Target="../media/image22.png"/><Relationship Id="rId4" Type="http://schemas.microsoft.com/office/2007/relationships/hdphoto" Target="../media/hdphoto8.wdp"/><Relationship Id="rId9" Type="http://schemas.openxmlformats.org/officeDocument/2006/relationships/image" Target="../media/image21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28.png"/><Relationship Id="rId3" Type="http://schemas.openxmlformats.org/officeDocument/2006/relationships/image" Target="../media/image31.png"/><Relationship Id="rId21" Type="http://schemas.microsoft.com/office/2007/relationships/hdphoto" Target="../media/hdphoto26.wdp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microsoft.com/office/2007/relationships/hdphoto" Target="../media/hdphoto17.wdp"/><Relationship Id="rId2" Type="http://schemas.openxmlformats.org/officeDocument/2006/relationships/image" Target="../media/image30.jpeg"/><Relationship Id="rId16" Type="http://schemas.openxmlformats.org/officeDocument/2006/relationships/image" Target="../media/image2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microsoft.com/office/2007/relationships/hdphoto" Target="../media/hdphoto25.wdp"/><Relationship Id="rId10" Type="http://schemas.openxmlformats.org/officeDocument/2006/relationships/image" Target="../media/image35.png"/><Relationship Id="rId19" Type="http://schemas.microsoft.com/office/2007/relationships/hdphoto" Target="../media/hdphoto16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7.png"/><Relationship Id="rId18" Type="http://schemas.microsoft.com/office/2007/relationships/hdphoto" Target="../media/hdphoto31.wdp"/><Relationship Id="rId3" Type="http://schemas.openxmlformats.org/officeDocument/2006/relationships/image" Target="../media/image28.png"/><Relationship Id="rId21" Type="http://schemas.microsoft.com/office/2007/relationships/hdphoto" Target="../media/hdphoto32.wdp"/><Relationship Id="rId7" Type="http://schemas.openxmlformats.org/officeDocument/2006/relationships/image" Target="../media/image18.png"/><Relationship Id="rId12" Type="http://schemas.microsoft.com/office/2007/relationships/hdphoto" Target="../media/hdphoto29.wdp"/><Relationship Id="rId17" Type="http://schemas.openxmlformats.org/officeDocument/2006/relationships/image" Target="../media/image50.png"/><Relationship Id="rId25" Type="http://schemas.microsoft.com/office/2007/relationships/hdphoto" Target="../media/hdphoto17.wdp"/><Relationship Id="rId2" Type="http://schemas.openxmlformats.org/officeDocument/2006/relationships/image" Target="../media/image43.jpeg"/><Relationship Id="rId16" Type="http://schemas.openxmlformats.org/officeDocument/2006/relationships/image" Target="../media/image49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7.wdp"/><Relationship Id="rId11" Type="http://schemas.openxmlformats.org/officeDocument/2006/relationships/image" Target="../media/image46.png"/><Relationship Id="rId24" Type="http://schemas.openxmlformats.org/officeDocument/2006/relationships/image" Target="../media/image29.png"/><Relationship Id="rId5" Type="http://schemas.openxmlformats.org/officeDocument/2006/relationships/image" Target="../media/image44.png"/><Relationship Id="rId15" Type="http://schemas.microsoft.com/office/2007/relationships/hdphoto" Target="../media/hdphoto30.wdp"/><Relationship Id="rId23" Type="http://schemas.openxmlformats.org/officeDocument/2006/relationships/image" Target="../media/image54.png"/><Relationship Id="rId10" Type="http://schemas.microsoft.com/office/2007/relationships/hdphoto" Target="../media/hdphoto28.wdp"/><Relationship Id="rId19" Type="http://schemas.openxmlformats.org/officeDocument/2006/relationships/image" Target="../media/image51.png"/><Relationship Id="rId4" Type="http://schemas.microsoft.com/office/2007/relationships/hdphoto" Target="../media/hdphoto16.wdp"/><Relationship Id="rId9" Type="http://schemas.openxmlformats.org/officeDocument/2006/relationships/image" Target="../media/image45.png"/><Relationship Id="rId14" Type="http://schemas.openxmlformats.org/officeDocument/2006/relationships/image" Target="../media/image48.png"/><Relationship Id="rId22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47.png"/><Relationship Id="rId12" Type="http://schemas.microsoft.com/office/2007/relationships/hdphoto" Target="../media/hdphoto35.wdp"/><Relationship Id="rId2" Type="http://schemas.openxmlformats.org/officeDocument/2006/relationships/image" Target="../media/image55.jpg"/><Relationship Id="rId16" Type="http://schemas.microsoft.com/office/2007/relationships/hdphoto" Target="../media/hdphoto37.wdp"/><Relationship Id="rId1" Type="http://schemas.openxmlformats.org/officeDocument/2006/relationships/slideLayout" Target="../slideLayouts/slideLayout24.xml"/><Relationship Id="rId6" Type="http://schemas.microsoft.com/office/2007/relationships/hdphoto" Target="../media/hdphoto34.wdp"/><Relationship Id="rId11" Type="http://schemas.openxmlformats.org/officeDocument/2006/relationships/image" Target="../media/image59.png"/><Relationship Id="rId5" Type="http://schemas.openxmlformats.org/officeDocument/2006/relationships/image" Target="../media/image57.png"/><Relationship Id="rId15" Type="http://schemas.openxmlformats.org/officeDocument/2006/relationships/image" Target="../media/image61.png"/><Relationship Id="rId10" Type="http://schemas.openxmlformats.org/officeDocument/2006/relationships/image" Target="../media/image58.png"/><Relationship Id="rId4" Type="http://schemas.microsoft.com/office/2007/relationships/hdphoto" Target="../media/hdphoto33.wdp"/><Relationship Id="rId9" Type="http://schemas.microsoft.com/office/2007/relationships/hdphoto" Target="../media/hdphoto8.wdp"/><Relationship Id="rId1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941993FA-12E0-41B4-B1C7-715EA2022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642"/>
            <a:ext cx="12195382" cy="5335480"/>
          </a:xfrm>
          <a:prstGeom prst="rect">
            <a:avLst/>
          </a:prstGeom>
        </p:spPr>
      </p:pic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BDE450C-462C-4CC5-A4D8-40E9CFCA1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00" y="967666"/>
            <a:ext cx="1479060" cy="5269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3B6AB7F-23A8-4D9C-95D4-03F141218DBB}"/>
              </a:ext>
            </a:extLst>
          </p:cNvPr>
          <p:cNvSpPr txBox="1"/>
          <p:nvPr/>
        </p:nvSpPr>
        <p:spPr>
          <a:xfrm>
            <a:off x="0" y="5254595"/>
            <a:ext cx="109639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 xml:space="preserve">Pedagogical thread</a:t>
            </a:r>
            <a:r>
              <a:rPr lang="fr-FR" dirty="0"/>
              <a:t xml:space="preserve">: Move the characters around the picture and describe their actions using as many verbs as possible. Example: “The man leaves the house and goes to the office. He works a lot.”; “The man goes to the restaurant. He goes in. He eats falafel and drinks milk.” etc.</a:t>
            </a:r>
          </a:p>
          <a:p>
            <a:r>
              <a:rPr lang="fr-FR" dirty="0"/>
              <a:t xml:space="preserve">In a second stage, do the exercise in the dual and the plural. Important note: when the verb is placed before the subject, it stays in the singular. This point will be studied in detail in Unit 10.</a:t>
            </a:r>
          </a:p>
        </p:txBody>
      </p:sp>
    </p:spTree>
    <p:extLst>
      <p:ext uri="{BB962C8B-B14F-4D97-AF65-F5344CB8AC3E}">
        <p14:creationId xmlns:p14="http://schemas.microsoft.com/office/powerpoint/2010/main" val="3132980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84990"/>
              </p:ext>
            </p:extLst>
          </p:nvPr>
        </p:nvGraphicFramePr>
        <p:xfrm>
          <a:off x="0" y="1267248"/>
          <a:ext cx="12192000" cy="5590752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شرِب ــَـ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drink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أكَل ــُـ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eat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نظَر ــُـ إلى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look 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جلَس ــِـ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sit down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يَدْعُو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invoke, to call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يُصَلِّي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pray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يَمْشِي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walk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يَشْتَرِي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To buy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10760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 xml:space="preserve">Examples of verbs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768" y="21481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858" y="5167680"/>
            <a:ext cx="1519665" cy="1678976"/>
          </a:xfrm>
          <a:prstGeom prst="rect">
            <a:avLst/>
          </a:prstGeom>
          <a:noFill/>
        </p:spPr>
      </p:pic>
      <p:pic>
        <p:nvPicPr>
          <p:cNvPr id="37" name="Image 53">
            <a:extLst>
              <a:ext uri="{FF2B5EF4-FFF2-40B4-BE49-F238E27FC236}">
                <a16:creationId xmlns:a16="http://schemas.microsoft.com/office/drawing/2014/main" id="{0249E5F4-8372-4668-9953-F81F28B7B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92833" l="8500" r="90000">
                        <a14:foregroundMark x1="33167" y1="11167" x2="50667" y2="5833"/>
                        <a14:foregroundMark x1="50667" y1="5833" x2="54167" y2="7000"/>
                        <a14:foregroundMark x1="8500" y1="46500" x2="8500" y2="46500"/>
                        <a14:foregroundMark x1="70667" y1="75500" x2="71000" y2="75000"/>
                        <a14:foregroundMark x1="22500" y1="31500" x2="21000" y2="41667"/>
                        <a14:foregroundMark x1="21000" y1="41667" x2="19500" y2="44667"/>
                        <a14:foregroundMark x1="29333" y1="48833" x2="36500" y2="28667"/>
                        <a14:foregroundMark x1="36500" y1="28667" x2="36500" y2="28500"/>
                        <a14:foregroundMark x1="42333" y1="30333" x2="42333" y2="45333"/>
                        <a14:foregroundMark x1="54833" y1="46500" x2="54333" y2="29333"/>
                        <a14:foregroundMark x1="64167" y1="31667" x2="67167" y2="48167"/>
                        <a14:foregroundMark x1="81500" y1="45667" x2="72667" y2="31333"/>
                        <a14:foregroundMark x1="20167" y1="92667" x2="30000" y2="91500"/>
                        <a14:foregroundMark x1="30000" y1="91500" x2="73333" y2="92833"/>
                        <a14:foregroundMark x1="35833" y1="57667" x2="36167" y2="64333"/>
                        <a14:foregroundMark x1="50500" y1="62000" x2="54833" y2="59333"/>
                        <a14:foregroundMark x1="34000" y1="56500" x2="34000" y2="56500"/>
                        <a14:backgroundMark x1="9500" y1="53167" x2="14167" y2="53167"/>
                        <a14:backgroundMark x1="14167" y1="53000" x2="14167" y2="53000"/>
                        <a14:backgroundMark x1="15000" y1="53000" x2="15000" y2="5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30" y="1867686"/>
            <a:ext cx="1767953" cy="1767953"/>
          </a:xfrm>
          <a:prstGeom prst="rect">
            <a:avLst/>
          </a:prstGeom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" y="40835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54503" y="2000042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718" y="4104496"/>
            <a:ext cx="3017080" cy="3003961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113" y="4775904"/>
            <a:ext cx="1956407" cy="2155390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181" y="504196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62" y="362008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E47AF2-92E8-47F8-9613-9FDF25E2F4B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5358" t="19012" r="15525" b="15923"/>
          <a:stretch/>
        </p:blipFill>
        <p:spPr>
          <a:xfrm>
            <a:off x="96473" y="5392171"/>
            <a:ext cx="616147" cy="12299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E9643D-5A0B-45BB-AD58-517AF41EF2C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79" t="18462" r="9689" b="10059"/>
          <a:stretch/>
        </p:blipFill>
        <p:spPr>
          <a:xfrm>
            <a:off x="863090" y="5602924"/>
            <a:ext cx="571928" cy="1062125"/>
          </a:xfrm>
          <a:prstGeom prst="rect">
            <a:avLst/>
          </a:prstGeom>
        </p:spPr>
      </p:pic>
      <p:pic>
        <p:nvPicPr>
          <p:cNvPr id="19" name="Image 18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id="{71EE8D95-A0E4-49C4-B576-E2879E08799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backgroundMark x1="66250" y1="78625" x2="66250" y2="7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87" t="15686" r="13061" b="19038"/>
          <a:stretch/>
        </p:blipFill>
        <p:spPr>
          <a:xfrm>
            <a:off x="809720" y="4775904"/>
            <a:ext cx="494733" cy="7089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82E916-9D71-48BB-B6DF-4EFFDF4BB7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4" y="4892348"/>
            <a:ext cx="473425" cy="6051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B3DA81-5499-4362-AEFD-DB56B1D204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3" y="5041969"/>
            <a:ext cx="380640" cy="4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7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82DC1A-7B2D-6304-099B-0446390FC3C8}"/>
              </a:ext>
            </a:extLst>
          </p:cNvPr>
          <p:cNvSpPr txBox="1"/>
          <p:nvPr/>
        </p:nvSpPr>
        <p:spPr>
          <a:xfrm>
            <a:off x="3215424" y="1450783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2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 xml:space="preserve">Adjectives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393B27-4E23-9431-165F-1261C0260C41}"/>
              </a:ext>
            </a:extLst>
          </p:cNvPr>
          <p:cNvSpPr txBox="1"/>
          <p:nvPr/>
        </p:nvSpPr>
        <p:spPr>
          <a:xfrm>
            <a:off x="3890782" y="2809875"/>
            <a:ext cx="48292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Pedagogical thread: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Ask questions using adjectives. Example: “Where is the street lamp?” — “The street lamp is next to the old man.”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“Is the new car in front of the old house?” …</a:t>
            </a:r>
          </a:p>
        </p:txBody>
      </p:sp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5162328" y="4277163"/>
            <a:ext cx="3285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طويل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فقير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8735613" y="55476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</a:t>
            </a:r>
            <a:r>
              <a:rPr kumimoji="0" lang="ar-SA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JO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بيح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ةُ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110786" y="54595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جديدة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جميلة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747" y="6207797"/>
            <a:ext cx="1489417" cy="6502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934788" y="4866134"/>
            <a:ext cx="284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قصير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غنيّ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723620" y="1797701"/>
            <a:ext cx="215925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 جديدة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9746169" y="1897820"/>
            <a:ext cx="195792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7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34" grpId="0"/>
      <p:bldP spid="34" grpId="1"/>
      <p:bldP spid="7" grpId="0" animBg="1"/>
      <p:bldP spid="7" grpId="1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/>
        </p:nvGraphicFramePr>
        <p:xfrm>
          <a:off x="0" y="-2"/>
          <a:ext cx="12192000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975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80047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92829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Small</a:t>
                      </a:r>
                      <a:r>
                        <a:rPr kumimoji="0" lang="ar-JO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(age or volume)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Big (age or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4265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Small (size), short.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Tall (size),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8189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Weak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8035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Rich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9418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Ugly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Beautiful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8029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New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829040"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مَقْعَد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 xml:space="preserve">Seat, bench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مِصْباح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 xml:space="preserve">Lamp, street lamp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36592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600" dirty="0"/>
                        <a:t>سُلَّم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 xml:space="preserve">Ladder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6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275BA66-74FA-D9B6-AC34-82EEDA09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 descr="Une image contenant habits, chaussures, debout, personne&#10;&#10;Description générée automatiquement">
            <a:extLst>
              <a:ext uri="{FF2B5EF4-FFF2-40B4-BE49-F238E27FC236}">
                <a16:creationId xmlns:a16="http://schemas.microsoft.com/office/drawing/2014/main" id="{62CB8F00-507C-E914-E3B4-99406BFF7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85" y="1602660"/>
            <a:ext cx="4526529" cy="45265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E5314C-2DEC-24EC-371C-B3C452679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9343" y1="11358" x2="52929" y2="15077"/>
                        <a14:foregroundMark x1="45505" y1="88319" x2="44697" y2="89410"/>
                        <a14:foregroundMark x1="46616" y1="16209" x2="45808" y2="15966"/>
                        <a14:foregroundMark x1="54848" y1="88319" x2="55657" y2="89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55" y="1190695"/>
            <a:ext cx="3850771" cy="48134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D36B6F-D1D3-F872-E7B2-0172FF5280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96" b="97535" l="9935" r="89879">
                        <a14:foregroundMark x1="50933" y1="4768" x2="49767" y2="24242"/>
                        <a14:foregroundMark x1="49767" y1="24242" x2="43144" y2="33253"/>
                        <a14:foregroundMark x1="43144" y1="33253" x2="52192" y2="37495"/>
                        <a14:foregroundMark x1="52192" y1="37495" x2="60914" y2="32889"/>
                        <a14:foregroundMark x1="60914" y1="32889" x2="58302" y2="26101"/>
                        <a14:foregroundMark x1="46875" y1="53778" x2="42071" y2="79960"/>
                        <a14:foregroundMark x1="56017" y1="50707" x2="57463" y2="61778"/>
                        <a14:foregroundMark x1="57463" y1="61778" x2="54058" y2="82990"/>
                        <a14:foregroundMark x1="54058" y1="82990" x2="55504" y2="91192"/>
                        <a14:foregroundMark x1="42537" y1="96889" x2="42537" y2="91192"/>
                        <a14:foregroundMark x1="58535" y1="96687" x2="56530" y2="95152"/>
                        <a14:foregroundMark x1="46129" y1="6949" x2="51679" y2="3636"/>
                        <a14:foregroundMark x1="42537" y1="97535" x2="42304" y2="95798"/>
                        <a14:foregroundMark x1="60308" y1="97535" x2="58535" y2="96444"/>
                        <a14:foregroundMark x1="60821" y1="97333" x2="60821" y2="9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7" y="2118863"/>
            <a:ext cx="4074671" cy="34941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21" y="5170906"/>
            <a:ext cx="1596231" cy="16870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69754C-42DD-5993-94AD-736C42056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22" y="5066583"/>
            <a:ext cx="1169655" cy="166830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2311190" y="6129189"/>
            <a:ext cx="180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قويّ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72D20D-5815-C605-F68F-53E48E74BA04}"/>
              </a:ext>
            </a:extLst>
          </p:cNvPr>
          <p:cNvSpPr txBox="1"/>
          <p:nvPr/>
        </p:nvSpPr>
        <p:spPr>
          <a:xfrm>
            <a:off x="6747803" y="6088558"/>
            <a:ext cx="2179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ضعيف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F28B77-1C0A-0FD5-BF57-D7BDBC234599}"/>
              </a:ext>
            </a:extLst>
          </p:cNvPr>
          <p:cNvSpPr txBox="1"/>
          <p:nvPr/>
        </p:nvSpPr>
        <p:spPr>
          <a:xfrm>
            <a:off x="1895475" y="931505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طويل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C46656-8BBE-6E7B-10CE-C8B21BE26FE3}"/>
              </a:ext>
            </a:extLst>
          </p:cNvPr>
          <p:cNvSpPr txBox="1"/>
          <p:nvPr/>
        </p:nvSpPr>
        <p:spPr>
          <a:xfrm>
            <a:off x="416261" y="160266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قصير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3A5802-4C70-7C8E-2D95-E8095B6F8C99}"/>
              </a:ext>
            </a:extLst>
          </p:cNvPr>
          <p:cNvSpPr txBox="1"/>
          <p:nvPr/>
        </p:nvSpPr>
        <p:spPr>
          <a:xfrm>
            <a:off x="7193281" y="137918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كبير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52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1F7B5159-F2B3-8DE2-15D3-B74F4F283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6CA299-52C9-39AB-87A6-2D8B2FFFE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" y="1711985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FA6B5B-5E1A-9386-2BEF-CC6C960E94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95" y="1640930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EB68C5-C5AE-6A08-5D2F-45E58D1233B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775" y="2569464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9C24B2C0-49B5-AA89-680E-CC395F76D9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7DB5828-BD50-9A8C-4265-297594A61927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7533148" y="323035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9" descr="Icon&#10;&#10;Description automatically generated">
            <a:extLst>
              <a:ext uri="{FF2B5EF4-FFF2-40B4-BE49-F238E27FC236}">
                <a16:creationId xmlns:a16="http://schemas.microsoft.com/office/drawing/2014/main" id="{CA901AD0-6639-ABA8-789D-2F75A3A630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" t="23151" r="5392" b="30868"/>
          <a:stretch/>
        </p:blipFill>
        <p:spPr>
          <a:xfrm>
            <a:off x="7447709" y="3845036"/>
            <a:ext cx="4542826" cy="2443544"/>
          </a:xfrm>
          <a:prstGeom prst="rect">
            <a:avLst/>
          </a:prstGeom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F9C39E1E-EF2B-BD57-DF01-917C38D505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07" y="3659240"/>
            <a:ext cx="1553948" cy="1911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FD153E-3FE0-0F19-9D96-33EEF924A7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625438" y="-173727"/>
            <a:ext cx="1685878" cy="53240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5CA6D1-B380-D147-E017-BA69820DA5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06" y="1688655"/>
            <a:ext cx="2589739" cy="244354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A3188B6-0709-5ADB-24B9-AE28260574BE}"/>
              </a:ext>
            </a:extLst>
          </p:cNvPr>
          <p:cNvSpPr txBox="1"/>
          <p:nvPr/>
        </p:nvSpPr>
        <p:spPr>
          <a:xfrm>
            <a:off x="8439386" y="115025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كبيرة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89A6C7-F2EF-E98F-3A8F-8607FED87DC7}"/>
              </a:ext>
            </a:extLst>
          </p:cNvPr>
          <p:cNvSpPr txBox="1"/>
          <p:nvPr/>
        </p:nvSpPr>
        <p:spPr>
          <a:xfrm>
            <a:off x="6717931" y="27138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B8883-C673-1796-3BA8-F99F668F0BF1}"/>
              </a:ext>
            </a:extLst>
          </p:cNvPr>
          <p:cNvSpPr txBox="1"/>
          <p:nvPr/>
        </p:nvSpPr>
        <p:spPr>
          <a:xfrm>
            <a:off x="-815001" y="117998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E4D4D1-F438-D271-8790-F29F466B051F}"/>
              </a:ext>
            </a:extLst>
          </p:cNvPr>
          <p:cNvSpPr txBox="1"/>
          <p:nvPr/>
        </p:nvSpPr>
        <p:spPr>
          <a:xfrm>
            <a:off x="1946773" y="2204856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صغيرة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7BDA6-869E-9CA4-B8D8-72DEF57804FB}"/>
              </a:ext>
            </a:extLst>
          </p:cNvPr>
          <p:cNvSpPr txBox="1"/>
          <p:nvPr/>
        </p:nvSpPr>
        <p:spPr>
          <a:xfrm>
            <a:off x="603997" y="3128457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254A2F7-4E7B-ED06-E5E8-0BF77D8D60EA}"/>
              </a:ext>
            </a:extLst>
          </p:cNvPr>
          <p:cNvSpPr txBox="1"/>
          <p:nvPr/>
        </p:nvSpPr>
        <p:spPr>
          <a:xfrm>
            <a:off x="4940526" y="12716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91603769-8C8A-A7C1-CBF6-CB8A496C413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t="55560" r="6480" b="21670"/>
          <a:stretch/>
        </p:blipFill>
        <p:spPr>
          <a:xfrm>
            <a:off x="-148966" y="4529097"/>
            <a:ext cx="9966038" cy="2606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7BC2A0-CE72-052A-EF68-DF5EF479AE32}"/>
              </a:ext>
            </a:extLst>
          </p:cNvPr>
          <p:cNvSpPr txBox="1"/>
          <p:nvPr/>
        </p:nvSpPr>
        <p:spPr>
          <a:xfrm>
            <a:off x="2771089" y="532400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طويلة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4A540A-09B3-9EA9-FC00-1775E3CE2185}"/>
              </a:ext>
            </a:extLst>
          </p:cNvPr>
          <p:cNvSpPr txBox="1"/>
          <p:nvPr/>
        </p:nvSpPr>
        <p:spPr>
          <a:xfrm>
            <a:off x="8524534" y="470424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قصيرة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8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" grpId="0"/>
      <p:bldP spid="2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056A4-EFEC-2FB6-FA9F-A7BCD13A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D6EEDE-E501-2F4D-88DB-FBD6DC4CD9BC}"/>
              </a:ext>
            </a:extLst>
          </p:cNvPr>
          <p:cNvSpPr txBox="1"/>
          <p:nvPr/>
        </p:nvSpPr>
        <p:spPr>
          <a:xfrm>
            <a:off x="3215424" y="935567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5200" dirty="0">
                <a:ln w="0"/>
                <a:solidFill>
                  <a:srgbClr val="44546A"/>
                </a:solidFill>
                <a:latin typeface="Calibri Light" panose="020F0302020204030204"/>
              </a:rPr>
              <a:t xml:space="preserve">Annexation</a:t>
            </a:r>
            <a:endParaRPr kumimoji="0" lang="fr-FR" sz="52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052798-9DDD-963B-89BC-C2AD24E984C0}"/>
              </a:ext>
            </a:extLst>
          </p:cNvPr>
          <p:cNvSpPr txBox="1"/>
          <p:nvPr/>
        </p:nvSpPr>
        <p:spPr>
          <a:xfrm>
            <a:off x="3724527" y="2865293"/>
            <a:ext cx="57608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Pedagogical thread: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Ask questions using adjectives and annexations, then answer. Example: “Is the woman's house new?”</a:t>
            </a:r>
          </a:p>
        </p:txBody>
      </p:sp>
    </p:spTree>
    <p:extLst>
      <p:ext uri="{BB962C8B-B14F-4D97-AF65-F5344CB8AC3E}">
        <p14:creationId xmlns:p14="http://schemas.microsoft.com/office/powerpoint/2010/main" val="122357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44" y="5727067"/>
            <a:ext cx="2581763" cy="1127065"/>
          </a:xfrm>
          <a:prstGeom prst="rect">
            <a:avLst/>
          </a:prstGeom>
        </p:spPr>
      </p:pic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C5AFD4-2494-F83D-944F-7AD1BD0178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05" y="5727067"/>
            <a:ext cx="654731" cy="933858"/>
          </a:xfrm>
          <a:prstGeom prst="rect">
            <a:avLst/>
          </a:prstGeom>
        </p:spPr>
      </p:pic>
      <p:pic>
        <p:nvPicPr>
          <p:cNvPr id="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75E55304-6601-C9A1-1828-60395F483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91" y="5727067"/>
            <a:ext cx="759250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AEE2-3849-5D4E-EC15-AA67A293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A063B5CF-62A2-7AA1-014F-F99CCCBAC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B23FD-FCC2-27DD-ED7A-F01BAFE7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" y="2223236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9FB2B-68AE-CA1F-C737-0AE02671D3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711" y="1723642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083B30-94C9-6C47-9581-1824D611B63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110" y="3046102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36F6E78D-D746-6EBF-FF32-237DBD52AF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03D8162-D6E9-700E-17C1-2CC03870EC63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4580360" y="304610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50D71E2F-15AC-CF40-8F90-BA7B860DA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961" y="3499264"/>
            <a:ext cx="1361351" cy="19113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25A30B-1B4D-2025-3D9B-86F44B38FF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3063" y="3928564"/>
            <a:ext cx="2755521" cy="24435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86F83-683E-13BF-AD60-8A60C0B858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1231670" y="4454922"/>
            <a:ext cx="4584411" cy="206636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141632-055B-35F7-4D4C-2F765EB58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4" y="4094490"/>
            <a:ext cx="505400" cy="7208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DFAA64-BE9A-9D1E-0D92-3A2A3246C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4" y="3662807"/>
            <a:ext cx="1596231" cy="16870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15A31-FB80-82FF-70CA-68BECE26995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8761" y="4133215"/>
            <a:ext cx="1036006" cy="103600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947E86-09E2-CF91-875D-FFD620F772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2259" y="4506354"/>
            <a:ext cx="481233" cy="4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83F04-9839-C399-181F-7EC6C209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586CB9EC-06E6-378C-36B4-C24144F1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05A068-3450-058B-5225-1A9D21FD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7" y="4036712"/>
            <a:ext cx="1029409" cy="1088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3FBCF1-0A10-C2E2-BB93-F3391A63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17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C24061-749E-1B87-B57B-1CB71FE60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12" y="461496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7160C485-52B3-6360-776A-425F987C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8CE6E4-1462-EFA3-0532-484828822D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0680-9ACE-5CDF-24D9-AA456165F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70F7E9A9-2E37-8F61-2E03-91C101456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C26EA9-604E-0280-4DA2-E3EF5BA5C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75" y="3691546"/>
            <a:ext cx="550095" cy="269547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351D6E4B-B951-139A-4069-4087403EBF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6080016"/>
            <a:ext cx="825717" cy="825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F4865B-8C2D-698E-99EF-1A58F57D71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86605" y="5203388"/>
            <a:ext cx="2621882" cy="21732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82385F-A5FB-6754-98FE-D23D10C925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15" y="5456002"/>
            <a:ext cx="744872" cy="51313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B31F3-C847-2F3D-B17D-1DD7F9B1EF2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43" y="4499681"/>
            <a:ext cx="764789" cy="3958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B5D414-BA70-BDD8-94DF-89A5195E69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61568" y="4351249"/>
            <a:ext cx="871121" cy="871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DDE441-F405-FCA0-D8D3-62E1E5FF06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10" y="3805191"/>
            <a:ext cx="654731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6927994" y="2565238"/>
            <a:ext cx="352420" cy="451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C7C870-B88C-E8EA-A1D4-CE217874E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803" y="4931555"/>
            <a:ext cx="1001484" cy="1280160"/>
          </a:xfrm>
          <a:prstGeom prst="rect">
            <a:avLst/>
          </a:prstGeom>
        </p:spPr>
      </p:pic>
      <p:pic>
        <p:nvPicPr>
          <p:cNvPr id="4" name="Image 3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0BDAB31-E002-5C69-890C-7C672C0F5E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24" y="3956086"/>
            <a:ext cx="1905168" cy="19509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41F2B-7CE3-50BB-9FE7-3D740D013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45" y="2685688"/>
            <a:ext cx="472849" cy="371055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052FA76-4595-D6A8-7F6B-BE0554FD40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1087" y="4637111"/>
            <a:ext cx="2016530" cy="1447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293F02-38A2-C456-9322-1C47C1449A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85" y="5815661"/>
            <a:ext cx="693094" cy="79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11389</TotalTime>
  <Words>309</Words>
  <Application>Microsoft Office PowerPoint</Application>
  <PresentationFormat>Grand écran</PresentationFormat>
  <Paragraphs>75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Thème Office 2013 – 2022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26</cp:revision>
  <cp:lastPrinted>2019-02-03T12:54:28Z</cp:lastPrinted>
  <dcterms:created xsi:type="dcterms:W3CDTF">2018-06-22T19:37:22Z</dcterms:created>
  <dcterms:modified xsi:type="dcterms:W3CDTF">2026-06-01T08:03:23Z</dcterms:modified>
</cp:coreProperties>
</file>