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9" r:id="rId2"/>
  </p:sldMasterIdLst>
  <p:notesMasterIdLst>
    <p:notesMasterId r:id="rId20"/>
  </p:notesMasterIdLst>
  <p:sldIdLst>
    <p:sldId id="402" r:id="rId3"/>
    <p:sldId id="344" r:id="rId4"/>
    <p:sldId id="407" r:id="rId5"/>
    <p:sldId id="403" r:id="rId6"/>
    <p:sldId id="408" r:id="rId7"/>
    <p:sldId id="396" r:id="rId8"/>
    <p:sldId id="393" r:id="rId9"/>
    <p:sldId id="409" r:id="rId10"/>
    <p:sldId id="345" r:id="rId11"/>
    <p:sldId id="395" r:id="rId12"/>
    <p:sldId id="397" r:id="rId13"/>
    <p:sldId id="406" r:id="rId14"/>
    <p:sldId id="405" r:id="rId15"/>
    <p:sldId id="401" r:id="rId16"/>
    <p:sldId id="410" r:id="rId17"/>
    <p:sldId id="347" r:id="rId18"/>
    <p:sldId id="346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59A6CE-373B-4019-8D0C-720D56419D4C}" v="10" dt="2026-04-13T16:45:46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4" autoAdjust="0"/>
    <p:restoredTop sz="94660"/>
  </p:normalViewPr>
  <p:slideViewPr>
    <p:cSldViewPr snapToGrid="0">
      <p:cViewPr>
        <p:scale>
          <a:sx n="110" d="100"/>
          <a:sy n="110" d="100"/>
        </p:scale>
        <p:origin x="528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modSld">
      <pc:chgData name="Idrîs de Vos" userId="c2e7075756a5bba1" providerId="LiveId" clId="{EC847524-F1B8-49FC-974D-DA30A9D72B9A}" dt="2026-04-20T16:24:46.728" v="124" actId="1076"/>
      <pc:docMkLst>
        <pc:docMk/>
      </pc:docMkLst>
      <pc:sldChg chg="modSp mod">
        <pc:chgData name="Idrîs de Vos" userId="c2e7075756a5bba1" providerId="LiveId" clId="{EC847524-F1B8-49FC-974D-DA30A9D72B9A}" dt="2026-04-13T16:45:45.081" v="13" actId="14100"/>
        <pc:sldMkLst>
          <pc:docMk/>
          <pc:sldMk cId="116348011" sldId="344"/>
        </pc:sldMkLst>
        <pc:spChg chg="mod">
          <ac:chgData name="Idrîs de Vos" userId="c2e7075756a5bba1" providerId="LiveId" clId="{EC847524-F1B8-49FC-974D-DA30A9D72B9A}" dt="2026-04-13T16:45:45.081" v="13" actId="14100"/>
          <ac:spMkLst>
            <pc:docMk/>
            <pc:sldMk cId="116348011" sldId="344"/>
            <ac:spMk id="19" creationId="{45D5DD82-ACD6-C581-EA9F-A9749DB361C4}"/>
          </ac:spMkLst>
        </pc:spChg>
      </pc:sldChg>
      <pc:sldChg chg="modSp mod">
        <pc:chgData name="Idrîs de Vos" userId="c2e7075756a5bba1" providerId="LiveId" clId="{EC847524-F1B8-49FC-974D-DA30A9D72B9A}" dt="2026-04-20T16:17:43.674" v="117" actId="1076"/>
        <pc:sldMkLst>
          <pc:docMk/>
          <pc:sldMk cId="3953835541" sldId="345"/>
        </pc:sldMkLst>
        <pc:picChg chg="mod ord">
          <ac:chgData name="Idrîs de Vos" userId="c2e7075756a5bba1" providerId="LiveId" clId="{EC847524-F1B8-49FC-974D-DA30A9D72B9A}" dt="2026-04-13T17:21:19.310" v="103" actId="1076"/>
          <ac:picMkLst>
            <pc:docMk/>
            <pc:sldMk cId="3953835541" sldId="345"/>
            <ac:picMk id="3" creationId="{FF5C96DF-B8B6-0DF2-222D-73DC7096FAFE}"/>
          </ac:picMkLst>
        </pc:picChg>
        <pc:picChg chg="mod">
          <ac:chgData name="Idrîs de Vos" userId="c2e7075756a5bba1" providerId="LiveId" clId="{EC847524-F1B8-49FC-974D-DA30A9D72B9A}" dt="2026-04-13T17:19:46.647" v="96" actId="1076"/>
          <ac:picMkLst>
            <pc:docMk/>
            <pc:sldMk cId="3953835541" sldId="345"/>
            <ac:picMk id="8" creationId="{80C24061-749E-1B87-B57B-1CB71FE600F5}"/>
          </ac:picMkLst>
        </pc:picChg>
        <pc:picChg chg="mod ord">
          <ac:chgData name="Idrîs de Vos" userId="c2e7075756a5bba1" providerId="LiveId" clId="{EC847524-F1B8-49FC-974D-DA30A9D72B9A}" dt="2026-04-13T17:17:49.150" v="91" actId="1076"/>
          <ac:picMkLst>
            <pc:docMk/>
            <pc:sldMk cId="3953835541" sldId="345"/>
            <ac:picMk id="9" creationId="{351D6E4B-B951-139A-4069-4087403EBF44}"/>
          </ac:picMkLst>
        </pc:picChg>
        <pc:picChg chg="mod ord">
          <ac:chgData name="Idrîs de Vos" userId="c2e7075756a5bba1" providerId="LiveId" clId="{EC847524-F1B8-49FC-974D-DA30A9D72B9A}" dt="2026-04-13T17:23:01.958" v="108" actId="14100"/>
          <ac:picMkLst>
            <pc:docMk/>
            <pc:sldMk cId="3953835541" sldId="345"/>
            <ac:picMk id="10" creationId="{5FD8A0B9-751C-8638-1A4A-0C686986CC32}"/>
          </ac:picMkLst>
        </pc:picChg>
        <pc:picChg chg="mod ord">
          <ac:chgData name="Idrîs de Vos" userId="c2e7075756a5bba1" providerId="LiveId" clId="{EC847524-F1B8-49FC-974D-DA30A9D72B9A}" dt="2026-04-20T16:17:43.674" v="117" actId="1076"/>
          <ac:picMkLst>
            <pc:docMk/>
            <pc:sldMk cId="3953835541" sldId="345"/>
            <ac:picMk id="11" creationId="{F8FB31F3-C847-2F3D-B17D-1DD7F9B1EF28}"/>
          </ac:picMkLst>
        </pc:picChg>
        <pc:picChg chg="mod ord">
          <ac:chgData name="Idrîs de Vos" userId="c2e7075756a5bba1" providerId="LiveId" clId="{EC847524-F1B8-49FC-974D-DA30A9D72B9A}" dt="2026-04-13T17:17:34.269" v="83" actId="1076"/>
          <ac:picMkLst>
            <pc:docMk/>
            <pc:sldMk cId="3953835541" sldId="345"/>
            <ac:picMk id="17" creationId="{86F4865B-8C2D-698E-99EF-1A58F57D71E1}"/>
          </ac:picMkLst>
        </pc:picChg>
        <pc:picChg chg="mod ord">
          <ac:chgData name="Idrîs de Vos" userId="c2e7075756a5bba1" providerId="LiveId" clId="{EC847524-F1B8-49FC-974D-DA30A9D72B9A}" dt="2026-04-13T17:15:11.199" v="67" actId="166"/>
          <ac:picMkLst>
            <pc:docMk/>
            <pc:sldMk cId="3953835541" sldId="345"/>
            <ac:picMk id="20" creationId="{CFC26EA9-604E-0280-4DA2-E3EF5BA5C112}"/>
          </ac:picMkLst>
        </pc:picChg>
        <pc:picChg chg="mod ord">
          <ac:chgData name="Idrîs de Vos" userId="c2e7075756a5bba1" providerId="LiveId" clId="{EC847524-F1B8-49FC-974D-DA30A9D72B9A}" dt="2026-04-13T17:17:40.331" v="90" actId="1036"/>
          <ac:picMkLst>
            <pc:docMk/>
            <pc:sldMk cId="3953835541" sldId="345"/>
            <ac:picMk id="24" creationId="{7782385F-A5FB-6754-98FE-D23D10C92566}"/>
          </ac:picMkLst>
        </pc:picChg>
      </pc:sldChg>
      <pc:sldChg chg="modSp mod">
        <pc:chgData name="Idrîs de Vos" userId="c2e7075756a5bba1" providerId="LiveId" clId="{EC847524-F1B8-49FC-974D-DA30A9D72B9A}" dt="2026-04-13T17:13:43.020" v="65" actId="20577"/>
        <pc:sldMkLst>
          <pc:docMk/>
          <pc:sldMk cId="2807754445" sldId="393"/>
        </pc:sldMkLst>
        <pc:spChg chg="mod">
          <ac:chgData name="Idrîs de Vos" userId="c2e7075756a5bba1" providerId="LiveId" clId="{EC847524-F1B8-49FC-974D-DA30A9D72B9A}" dt="2026-04-13T17:13:43.020" v="65" actId="20577"/>
          <ac:spMkLst>
            <pc:docMk/>
            <pc:sldMk cId="2807754445" sldId="393"/>
            <ac:spMk id="4" creationId="{9E250684-62C6-3FDE-5709-4CA89639EB07}"/>
          </ac:spMkLst>
        </pc:spChg>
      </pc:sldChg>
      <pc:sldChg chg="modSp mod">
        <pc:chgData name="Idrîs de Vos" userId="c2e7075756a5bba1" providerId="LiveId" clId="{EC847524-F1B8-49FC-974D-DA30A9D72B9A}" dt="2026-04-20T16:10:26.384" v="112" actId="1076"/>
        <pc:sldMkLst>
          <pc:docMk/>
          <pc:sldMk cId="2905259351" sldId="396"/>
        </pc:sldMkLst>
        <pc:picChg chg="mod">
          <ac:chgData name="Idrîs de Vos" userId="c2e7075756a5bba1" providerId="LiveId" clId="{EC847524-F1B8-49FC-974D-DA30A9D72B9A}" dt="2026-04-20T16:10:26.384" v="112" actId="1076"/>
          <ac:picMkLst>
            <pc:docMk/>
            <pc:sldMk cId="2905259351" sldId="396"/>
            <ac:picMk id="2" creationId="{8623AB48-5167-0A73-8A68-033E156CB4E5}"/>
          </ac:picMkLst>
        </pc:picChg>
        <pc:picChg chg="mod">
          <ac:chgData name="Idrîs de Vos" userId="c2e7075756a5bba1" providerId="LiveId" clId="{EC847524-F1B8-49FC-974D-DA30A9D72B9A}" dt="2026-04-13T17:29:09.019" v="109" actId="1076"/>
          <ac:picMkLst>
            <pc:docMk/>
            <pc:sldMk cId="2905259351" sldId="396"/>
            <ac:picMk id="11" creationId="{F4D28097-F185-EDCA-AB08-833C37DC13C8}"/>
          </ac:picMkLst>
        </pc:picChg>
      </pc:sldChg>
      <pc:sldChg chg="modSp mod">
        <pc:chgData name="Idrîs de Vos" userId="c2e7075756a5bba1" providerId="LiveId" clId="{EC847524-F1B8-49FC-974D-DA30A9D72B9A}" dt="2026-04-20T16:22:03.320" v="121" actId="14100"/>
        <pc:sldMkLst>
          <pc:docMk/>
          <pc:sldMk cId="3761167030" sldId="397"/>
        </pc:sldMkLst>
        <pc:picChg chg="mod">
          <ac:chgData name="Idrîs de Vos" userId="c2e7075756a5bba1" providerId="LiveId" clId="{EC847524-F1B8-49FC-974D-DA30A9D72B9A}" dt="2026-04-20T16:22:03.320" v="121" actId="14100"/>
          <ac:picMkLst>
            <pc:docMk/>
            <pc:sldMk cId="3761167030" sldId="397"/>
            <ac:picMk id="10" creationId="{2071F7D7-F796-094F-0288-118F4B6B3920}"/>
          </ac:picMkLst>
        </pc:picChg>
      </pc:sldChg>
      <pc:sldChg chg="modSp mod">
        <pc:chgData name="Idrîs de Vos" userId="c2e7075756a5bba1" providerId="LiveId" clId="{EC847524-F1B8-49FC-974D-DA30A9D72B9A}" dt="2026-04-13T16:56:30.730" v="57" actId="1076"/>
        <pc:sldMkLst>
          <pc:docMk/>
          <pc:sldMk cId="1387362840" sldId="403"/>
        </pc:sldMkLst>
        <pc:spChg chg="mod">
          <ac:chgData name="Idrîs de Vos" userId="c2e7075756a5bba1" providerId="LiveId" clId="{EC847524-F1B8-49FC-974D-DA30A9D72B9A}" dt="2026-04-13T16:47:09.986" v="33" actId="20577"/>
          <ac:spMkLst>
            <pc:docMk/>
            <pc:sldMk cId="1387362840" sldId="403"/>
            <ac:spMk id="2" creationId="{C4749CE9-581F-109B-FCA3-EAB869A30B79}"/>
          </ac:spMkLst>
        </pc:spChg>
        <pc:picChg chg="mod">
          <ac:chgData name="Idrîs de Vos" userId="c2e7075756a5bba1" providerId="LiveId" clId="{EC847524-F1B8-49FC-974D-DA30A9D72B9A}" dt="2026-04-13T16:47:20.858" v="34" actId="1076"/>
          <ac:picMkLst>
            <pc:docMk/>
            <pc:sldMk cId="1387362840" sldId="403"/>
            <ac:picMk id="6" creationId="{F33ECBDF-2F9E-DCAD-D6C6-C49D5F85E936}"/>
          </ac:picMkLst>
        </pc:picChg>
        <pc:picChg chg="mod">
          <ac:chgData name="Idrîs de Vos" userId="c2e7075756a5bba1" providerId="LiveId" clId="{EC847524-F1B8-49FC-974D-DA30A9D72B9A}" dt="2026-04-13T16:56:30.730" v="57" actId="1076"/>
          <ac:picMkLst>
            <pc:docMk/>
            <pc:sldMk cId="1387362840" sldId="403"/>
            <ac:picMk id="10" creationId="{8D4A439B-A984-ECFC-4119-A45A07592978}"/>
          </ac:picMkLst>
        </pc:picChg>
        <pc:picChg chg="mod">
          <ac:chgData name="Idrîs de Vos" userId="c2e7075756a5bba1" providerId="LiveId" clId="{EC847524-F1B8-49FC-974D-DA30A9D72B9A}" dt="2026-04-13T16:53:18.020" v="54" actId="1076"/>
          <ac:picMkLst>
            <pc:docMk/>
            <pc:sldMk cId="1387362840" sldId="403"/>
            <ac:picMk id="11" creationId="{042B53A2-7D95-124C-33A0-D4068148A806}"/>
          </ac:picMkLst>
        </pc:picChg>
        <pc:picChg chg="mod">
          <ac:chgData name="Idrîs de Vos" userId="c2e7075756a5bba1" providerId="LiveId" clId="{EC847524-F1B8-49FC-974D-DA30A9D72B9A}" dt="2026-04-13T16:47:38.372" v="42" actId="1076"/>
          <ac:picMkLst>
            <pc:docMk/>
            <pc:sldMk cId="1387362840" sldId="403"/>
            <ac:picMk id="12" creationId="{8C0E859F-68E1-9A8D-0490-2C358C5BFB64}"/>
          </ac:picMkLst>
        </pc:picChg>
        <pc:picChg chg="mod">
          <ac:chgData name="Idrîs de Vos" userId="c2e7075756a5bba1" providerId="LiveId" clId="{EC847524-F1B8-49FC-974D-DA30A9D72B9A}" dt="2026-04-13T16:55:27.867" v="56" actId="1076"/>
          <ac:picMkLst>
            <pc:docMk/>
            <pc:sldMk cId="1387362840" sldId="403"/>
            <ac:picMk id="14" creationId="{60BF573B-960A-5CE5-97BF-73F7A134F4CA}"/>
          </ac:picMkLst>
        </pc:picChg>
        <pc:picChg chg="mod">
          <ac:chgData name="Idrîs de Vos" userId="c2e7075756a5bba1" providerId="LiveId" clId="{EC847524-F1B8-49FC-974D-DA30A9D72B9A}" dt="2026-04-13T16:50:22.309" v="49" actId="1076"/>
          <ac:picMkLst>
            <pc:docMk/>
            <pc:sldMk cId="1387362840" sldId="403"/>
            <ac:picMk id="15" creationId="{0B724555-6830-FF37-EA53-FF96F11D4802}"/>
          </ac:picMkLst>
        </pc:picChg>
        <pc:picChg chg="mod">
          <ac:chgData name="Idrîs de Vos" userId="c2e7075756a5bba1" providerId="LiveId" clId="{EC847524-F1B8-49FC-974D-DA30A9D72B9A}" dt="2026-04-13T16:53:31.500" v="55" actId="1076"/>
          <ac:picMkLst>
            <pc:docMk/>
            <pc:sldMk cId="1387362840" sldId="403"/>
            <ac:picMk id="17" creationId="{A9885EBF-299C-B18D-B3A7-6E2206B7199D}"/>
          </ac:picMkLst>
        </pc:picChg>
      </pc:sldChg>
      <pc:sldChg chg="modSp mod">
        <pc:chgData name="Idrîs de Vos" userId="c2e7075756a5bba1" providerId="LiveId" clId="{EC847524-F1B8-49FC-974D-DA30A9D72B9A}" dt="2026-04-20T16:24:46.728" v="124" actId="1076"/>
        <pc:sldMkLst>
          <pc:docMk/>
          <pc:sldMk cId="1823029814" sldId="405"/>
        </pc:sldMkLst>
        <pc:picChg chg="mod">
          <ac:chgData name="Idrîs de Vos" userId="c2e7075756a5bba1" providerId="LiveId" clId="{EC847524-F1B8-49FC-974D-DA30A9D72B9A}" dt="2026-04-20T16:24:46.728" v="124" actId="1076"/>
          <ac:picMkLst>
            <pc:docMk/>
            <pc:sldMk cId="1823029814" sldId="405"/>
            <ac:picMk id="3" creationId="{F1E6AC56-25F0-6828-9626-680D839029C8}"/>
          </ac:picMkLst>
        </pc:picChg>
        <pc:picChg chg="mod">
          <ac:chgData name="Idrîs de Vos" userId="c2e7075756a5bba1" providerId="LiveId" clId="{EC847524-F1B8-49FC-974D-DA30A9D72B9A}" dt="2026-04-20T16:24:06.667" v="123" actId="1076"/>
          <ac:picMkLst>
            <pc:docMk/>
            <pc:sldMk cId="1823029814" sldId="405"/>
            <ac:picMk id="17" creationId="{BCBB2261-E599-D7B6-5510-A708E202EA41}"/>
          </ac:picMkLst>
        </pc:picChg>
      </pc:sldChg>
      <pc:sldChg chg="modSp mod">
        <pc:chgData name="Idrîs de Vos" userId="c2e7075756a5bba1" providerId="LiveId" clId="{EC847524-F1B8-49FC-974D-DA30A9D72B9A}" dt="2026-04-20T16:11:21.560" v="115" actId="1076"/>
        <pc:sldMkLst>
          <pc:docMk/>
          <pc:sldMk cId="4123484310" sldId="409"/>
        </pc:sldMkLst>
        <pc:picChg chg="mod">
          <ac:chgData name="Idrîs de Vos" userId="c2e7075756a5bba1" providerId="LiveId" clId="{EC847524-F1B8-49FC-974D-DA30A9D72B9A}" dt="2026-04-20T16:11:21.560" v="115" actId="1076"/>
          <ac:picMkLst>
            <pc:docMk/>
            <pc:sldMk cId="4123484310" sldId="409"/>
            <ac:picMk id="10" creationId="{CF840D09-2A3F-464A-F7EC-2B3A18C99D2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B039E-4FFB-4CBA-8088-8A7BE9CB1D74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6F0C0-2529-4E55-9844-880C268C68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70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FF430-956C-4385-8642-B0CBAA81B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3481CC-5286-4095-AC0A-30C7C1C3F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58689-E952-442C-990D-CB4B92935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AD322A-88CA-47C3-9955-D9DC4D5F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2B8BB6-D2AF-4605-B89D-167275DB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30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BA38E-C0E3-40D9-8E8D-9A3FEC5C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B8B7B-CBF6-4E4B-B1DC-5004D4E72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3E8005-7B77-4AB2-A0E1-DE4BCB3C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A3AF4-6D4B-4436-9780-ACF0E681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0BDE10-B30B-4C66-AE03-5D165557E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9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18BAB-F2BC-4A94-82EE-0FF80B4DA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D34E89-BC99-4C03-A555-6D55D2CAF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F29BE8-A045-401D-81AB-6F23C8C6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5A6AF-7144-4645-ABCC-0B9182D22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F21410-61C2-45DA-A345-76CADE393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18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BC318-8EC0-4CDD-97F3-3FBCFF2C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5E81E6-4AA6-4420-B0CB-DBE22A17C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522EA3-A639-4076-A805-CD27C8DC6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93CF45-14BA-4247-ADC2-200E2076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5A861C-9E76-4590-8E01-ED9D2E14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F202EB-8C48-4F17-80F1-325A5107A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68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4089B-8B33-448A-B013-619DF9A8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11CDC2-ABDD-44CD-A37D-83E4B0D66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51A7E2-4F86-46C8-9B86-F77BCF1F9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E28989-A6D6-4569-A0AD-09E2540D3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EAF5FD-173E-4076-99DA-04EA3D70D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940FBC-BB22-42A0-AA94-88D837D5A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F60C2D-0D8B-4AA5-BEEB-ECAB8298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1D7410-EA21-4360-8F7A-B5BDDA86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34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8AC2FC-6D23-4549-979D-E90DBCF7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05B0195-9D97-4277-BC27-35D0ABA5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8DF244-DFD0-4CC2-9AEC-92044B81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B3E400-0123-42AF-A8E5-9D81C46B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48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D8B280F-21A4-4681-9AAC-1702B274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7481F3-6F03-4B9D-ADC2-17D346A3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3AF117-F2AE-4B6F-ADAA-0BE508A0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68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F236B5-5C45-475E-9603-9F005705B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F480A-B3F7-43A5-ACEB-F8F8BC63C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B67779-4E5B-4270-B7AF-B1F4AC205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3314FC-779E-48BC-BBCA-5039458C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404D7-6B90-4F74-BCE3-DEAD0F070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9B2476-EA64-402B-93B6-E7383DDF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69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1A8FD-48A1-4CAA-A651-70E60C65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2B4037-BF59-489A-B3A7-72031DB0F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0E1E03-B0D8-419D-BAFE-FE8EC4FCF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F92D98-7477-46ED-8041-73FAC1C7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0D2A2D-2F81-4970-B493-ABC9978B8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D1F496-8EBE-4059-B682-35150466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3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AD63A-33C8-4995-B4A3-D9B9B399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0CF659-90E1-4416-8580-BEFD072DA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267A5D-BBED-4DF8-BD6E-DF5A4FF95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AB4646-5246-42D8-BD44-A1540C618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069C5-092C-472C-975D-F3D7CC89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330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C51F174-B09F-4C07-9527-35B972686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2439A1-E740-467B-8B1C-AD07DCE09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F40932-5F6A-4A42-9D01-E9F249FA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2039B8-A1C2-41AE-B2F5-7EC2B468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F842D6-3533-4F94-BC5C-F1C856F9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653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D9F3-ED73-3C4D-AB0C-EEBAEF3AD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632A7-249E-AD49-B7D1-EE5303A2C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DB7F-912D-984B-92F3-1D56E36DA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0027-235D-5544-8135-D76581B9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05E8D-2C8A-4F41-AE15-A09295EF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1204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6DE7-04BA-D64C-90F5-DCAA20D1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F71B-1C88-1847-BFA5-192446E0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8D932-057D-0F4B-B642-AB23810B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8CC4D-E99F-1B4A-A66F-41043B94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7A9A0-4702-4E43-A3D0-C1C64E7E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358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D004-A41D-3F4A-B25B-A823433B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424A7-E101-4348-9F84-DE85A6048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D557F-F5DC-9448-9AC9-5B2A95ED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26FD3-A4BE-9645-9871-5DD57D91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9ACAC-0B44-774C-BE14-DF246544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485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A5BD-38DE-7146-B5C4-88588212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0047-4900-5D4E-887B-FF6AAFD2A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6C09B-50E3-6C4A-9913-CA614BD7D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F36DE-643D-964B-9861-4367FF57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D5823-E8E0-B34D-ADA2-5909B194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6B0B3-20B6-544D-8B27-EC1AA06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56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3AD7-0839-F64D-A914-DD99F2F3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E6448-BF99-7E44-B4FA-3192A0AB7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9F8C-A1E1-7343-8D51-CF5D96D9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755CC-61B9-0B4C-95CF-AE35F22AE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3362-94FE-9D40-827B-987E7A75F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E7548-5B5F-DE4B-AFAC-4883231C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8480B-C01D-4E48-B2DA-5D9E6B0D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EEE1A-1BDE-834C-8CE3-82A78CA8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796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741A-AB8D-074A-BCE3-CB73C945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5B383-7F3B-8E4E-9078-FE575E94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686B6-A630-A241-9FBA-87B8E74D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7D222-BA9D-C74F-8B5C-5BA69AE2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160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7D099-0061-6141-AE06-02C9EF9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C9D12-FDB0-1341-8ABB-51B3786F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E73DF-BF5B-4A45-8600-4F718CD8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309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6AA7-E2A7-034A-80B9-764A95B2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4E17-91F3-0043-BE74-5BEF5FEAF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BDD6-E31A-BC4C-91F1-A6A8339E7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5291-8167-2A41-87A8-C5FF7231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A6448-2269-B040-A5CD-12DA72DA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E4252-D22A-D04A-A488-5C269CE6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7301-70D2-8948-96BF-E074ECB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7291DE-3520-744C-9EAB-A958A14CF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1719B-D511-FA4A-B620-401E0A57D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761E-549D-C84B-B40E-AA80621E3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DEFEF-9333-C449-84A6-7688B4D5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3DE0D-1080-9B4B-A899-A3BD4211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763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5C20-4FDA-F249-8F42-9913FE3A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5141-9584-F040-BCAB-5496FB5C5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D4C84-1FC6-F14E-8649-1DFC755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DDFC-106B-A449-803B-FA18AD91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D964-1B67-9F4A-A850-A2795CBD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544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C0806-2BBA-4B48-A1DE-8774A7FA4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93EC2-50D8-3346-A58C-F850F9876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8440-3ED1-B14E-8A60-16085AC9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C9E09-262B-0846-806D-AE9B21FBC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CB525-D90E-E140-B00A-45D579AF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58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F27433-8A74-4A49-BD2E-E1C1BE3B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F21CB-6CEE-493B-8E5A-1020E9921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850E53-530A-4B5B-B04A-290107898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556B-2B7D-484A-A540-BBDAF5A58638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296E18-7BF5-4239-A480-BA59FE437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A619DD-2945-4A05-BD35-F9B80823D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0801-049F-43E1-A365-B987E76106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64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D0C39-74D8-C048-9672-DFCB6AE7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69DC-B21B-DE42-8043-3524C3EA9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B0F28-D3A0-E74B-A28A-A8F5249DB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137B-C30B-4AFC-A85B-5185F6D70DFF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C9E4-4BCE-7340-86EC-C63808A2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A8FD-6110-3E49-90D1-63F2FEFC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47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microsoft.com/office/2007/relationships/hdphoto" Target="../media/hdphoto8.wdp"/><Relationship Id="rId2" Type="http://schemas.openxmlformats.org/officeDocument/2006/relationships/image" Target="../media/image4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6.png"/><Relationship Id="rId15" Type="http://schemas.microsoft.com/office/2007/relationships/hdphoto" Target="../media/hdphoto7.wdp"/><Relationship Id="rId10" Type="http://schemas.openxmlformats.org/officeDocument/2006/relationships/image" Target="../media/image9.png"/><Relationship Id="rId19" Type="http://schemas.microsoft.com/office/2007/relationships/hdphoto" Target="../media/hdphoto9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microsoft.com/office/2007/relationships/hdphoto" Target="../media/hdphoto8.wdp"/><Relationship Id="rId2" Type="http://schemas.openxmlformats.org/officeDocument/2006/relationships/image" Target="../media/image4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6.png"/><Relationship Id="rId15" Type="http://schemas.microsoft.com/office/2007/relationships/hdphoto" Target="../media/hdphoto7.wdp"/><Relationship Id="rId10" Type="http://schemas.openxmlformats.org/officeDocument/2006/relationships/image" Target="../media/image9.png"/><Relationship Id="rId19" Type="http://schemas.microsoft.com/office/2007/relationships/hdphoto" Target="../media/hdphoto9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microsoft.com/office/2007/relationships/hdphoto" Target="../media/hdphoto8.wdp"/><Relationship Id="rId2" Type="http://schemas.openxmlformats.org/officeDocument/2006/relationships/image" Target="../media/image4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6.png"/><Relationship Id="rId15" Type="http://schemas.microsoft.com/office/2007/relationships/hdphoto" Target="../media/hdphoto7.wdp"/><Relationship Id="rId10" Type="http://schemas.openxmlformats.org/officeDocument/2006/relationships/image" Target="../media/image9.png"/><Relationship Id="rId19" Type="http://schemas.microsoft.com/office/2007/relationships/hdphoto" Target="../media/hdphoto9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0.png"/><Relationship Id="rId18" Type="http://schemas.openxmlformats.org/officeDocument/2006/relationships/image" Target="../media/image1.png"/><Relationship Id="rId3" Type="http://schemas.openxmlformats.org/officeDocument/2006/relationships/image" Target="../media/image15.png"/><Relationship Id="rId21" Type="http://schemas.openxmlformats.org/officeDocument/2006/relationships/image" Target="../media/image24.png"/><Relationship Id="rId7" Type="http://schemas.openxmlformats.org/officeDocument/2006/relationships/image" Target="../media/image18.png"/><Relationship Id="rId12" Type="http://schemas.microsoft.com/office/2007/relationships/hdphoto" Target="../media/hdphoto1.wdp"/><Relationship Id="rId17" Type="http://schemas.microsoft.com/office/2007/relationships/hdphoto" Target="../media/hdphoto14.wdp"/><Relationship Id="rId25" Type="http://schemas.openxmlformats.org/officeDocument/2006/relationships/image" Target="../media/image25.png"/><Relationship Id="rId2" Type="http://schemas.openxmlformats.org/officeDocument/2006/relationships/image" Target="../media/image14.jpeg"/><Relationship Id="rId16" Type="http://schemas.openxmlformats.org/officeDocument/2006/relationships/image" Target="../media/image22.png"/><Relationship Id="rId20" Type="http://schemas.microsoft.com/office/2007/relationships/hdphoto" Target="../media/hdphoto15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.png"/><Relationship Id="rId24" Type="http://schemas.microsoft.com/office/2007/relationships/hdphoto" Target="../media/hdphoto9.wdp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23" Type="http://schemas.openxmlformats.org/officeDocument/2006/relationships/image" Target="../media/image13.png"/><Relationship Id="rId10" Type="http://schemas.microsoft.com/office/2007/relationships/hdphoto" Target="../media/hdphoto12.wdp"/><Relationship Id="rId19" Type="http://schemas.openxmlformats.org/officeDocument/2006/relationships/image" Target="../media/image23.png"/><Relationship Id="rId4" Type="http://schemas.microsoft.com/office/2007/relationships/hdphoto" Target="../media/hdphoto10.wdp"/><Relationship Id="rId9" Type="http://schemas.openxmlformats.org/officeDocument/2006/relationships/image" Target="../media/image19.png"/><Relationship Id="rId14" Type="http://schemas.microsoft.com/office/2007/relationships/hdphoto" Target="../media/hdphoto13.wdp"/><Relationship Id="rId22" Type="http://schemas.microsoft.com/office/2007/relationships/hdphoto" Target="../media/hdphoto16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.png"/><Relationship Id="rId18" Type="http://schemas.microsoft.com/office/2007/relationships/hdphoto" Target="../media/hdphoto10.wdp"/><Relationship Id="rId3" Type="http://schemas.openxmlformats.org/officeDocument/2006/relationships/image" Target="../media/image18.png"/><Relationship Id="rId21" Type="http://schemas.microsoft.com/office/2007/relationships/hdphoto" Target="../media/hdphoto16.wdp"/><Relationship Id="rId7" Type="http://schemas.openxmlformats.org/officeDocument/2006/relationships/image" Target="../media/image2.png"/><Relationship Id="rId12" Type="http://schemas.microsoft.com/office/2007/relationships/hdphoto" Target="../media/hdphoto14.wdp"/><Relationship Id="rId17" Type="http://schemas.openxmlformats.org/officeDocument/2006/relationships/image" Target="../media/image15.png"/><Relationship Id="rId25" Type="http://schemas.openxmlformats.org/officeDocument/2006/relationships/image" Target="../media/image16.png"/><Relationship Id="rId2" Type="http://schemas.openxmlformats.org/officeDocument/2006/relationships/image" Target="../media/image14.jpeg"/><Relationship Id="rId16" Type="http://schemas.openxmlformats.org/officeDocument/2006/relationships/image" Target="../media/image21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2.wdp"/><Relationship Id="rId11" Type="http://schemas.openxmlformats.org/officeDocument/2006/relationships/image" Target="../media/image22.png"/><Relationship Id="rId24" Type="http://schemas.microsoft.com/office/2007/relationships/hdphoto" Target="../media/hdphoto9.wdp"/><Relationship Id="rId5" Type="http://schemas.openxmlformats.org/officeDocument/2006/relationships/image" Target="../media/image19.png"/><Relationship Id="rId15" Type="http://schemas.microsoft.com/office/2007/relationships/hdphoto" Target="../media/hdphoto15.wdp"/><Relationship Id="rId23" Type="http://schemas.openxmlformats.org/officeDocument/2006/relationships/image" Target="../media/image13.png"/><Relationship Id="rId10" Type="http://schemas.microsoft.com/office/2007/relationships/hdphoto" Target="../media/hdphoto13.wdp"/><Relationship Id="rId19" Type="http://schemas.openxmlformats.org/officeDocument/2006/relationships/image" Target="../media/image25.png"/><Relationship Id="rId4" Type="http://schemas.microsoft.com/office/2007/relationships/hdphoto" Target="../media/hdphoto11.wdp"/><Relationship Id="rId9" Type="http://schemas.openxmlformats.org/officeDocument/2006/relationships/image" Target="../media/image20.png"/><Relationship Id="rId14" Type="http://schemas.openxmlformats.org/officeDocument/2006/relationships/image" Target="../media/image23.png"/><Relationship Id="rId2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hdphoto" Target="../media/hdphoto15.wdp"/><Relationship Id="rId18" Type="http://schemas.microsoft.com/office/2007/relationships/hdphoto" Target="../media/hdphoto10.wdp"/><Relationship Id="rId26" Type="http://schemas.microsoft.com/office/2007/relationships/hdphoto" Target="../media/hdphoto19.wdp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34" Type="http://schemas.openxmlformats.org/officeDocument/2006/relationships/image" Target="../media/image13.png"/><Relationship Id="rId7" Type="http://schemas.microsoft.com/office/2007/relationships/hdphoto" Target="../media/hdphoto13.wdp"/><Relationship Id="rId12" Type="http://schemas.openxmlformats.org/officeDocument/2006/relationships/image" Target="../media/image23.png"/><Relationship Id="rId17" Type="http://schemas.openxmlformats.org/officeDocument/2006/relationships/image" Target="../media/image15.png"/><Relationship Id="rId25" Type="http://schemas.openxmlformats.org/officeDocument/2006/relationships/image" Target="../media/image28.png"/><Relationship Id="rId33" Type="http://schemas.microsoft.com/office/2007/relationships/hdphoto" Target="../media/hdphoto21.wdp"/><Relationship Id="rId2" Type="http://schemas.openxmlformats.org/officeDocument/2006/relationships/image" Target="../media/image14.jpeg"/><Relationship Id="rId16" Type="http://schemas.openxmlformats.org/officeDocument/2006/relationships/image" Target="../media/image16.png"/><Relationship Id="rId20" Type="http://schemas.microsoft.com/office/2007/relationships/hdphoto" Target="../media/hdphoto11.wdp"/><Relationship Id="rId29" Type="http://schemas.microsoft.com/office/2007/relationships/hdphoto" Target="../media/hdphoto12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microsoft.com/office/2007/relationships/hdphoto" Target="../media/hdphoto18.wdp"/><Relationship Id="rId32" Type="http://schemas.openxmlformats.org/officeDocument/2006/relationships/image" Target="../media/image30.png"/><Relationship Id="rId5" Type="http://schemas.microsoft.com/office/2007/relationships/hdphoto" Target="../media/hdphoto1.wdp"/><Relationship Id="rId15" Type="http://schemas.microsoft.com/office/2007/relationships/hdphoto" Target="../media/hdphoto16.wdp"/><Relationship Id="rId23" Type="http://schemas.openxmlformats.org/officeDocument/2006/relationships/image" Target="../media/image27.png"/><Relationship Id="rId28" Type="http://schemas.openxmlformats.org/officeDocument/2006/relationships/image" Target="../media/image19.png"/><Relationship Id="rId10" Type="http://schemas.microsoft.com/office/2007/relationships/hdphoto" Target="../media/hdphoto14.wdp"/><Relationship Id="rId19" Type="http://schemas.openxmlformats.org/officeDocument/2006/relationships/image" Target="../media/image18.png"/><Relationship Id="rId31" Type="http://schemas.microsoft.com/office/2007/relationships/hdphoto" Target="../media/hdphoto20.wdp"/><Relationship Id="rId4" Type="http://schemas.openxmlformats.org/officeDocument/2006/relationships/image" Target="../media/image2.png"/><Relationship Id="rId9" Type="http://schemas.openxmlformats.org/officeDocument/2006/relationships/image" Target="../media/image22.png"/><Relationship Id="rId14" Type="http://schemas.openxmlformats.org/officeDocument/2006/relationships/image" Target="../media/image24.png"/><Relationship Id="rId22" Type="http://schemas.microsoft.com/office/2007/relationships/hdphoto" Target="../media/hdphoto17.wdp"/><Relationship Id="rId27" Type="http://schemas.openxmlformats.org/officeDocument/2006/relationships/image" Target="../media/image1.png"/><Relationship Id="rId30" Type="http://schemas.openxmlformats.org/officeDocument/2006/relationships/image" Target="../media/image29.png"/><Relationship Id="rId35" Type="http://schemas.microsoft.com/office/2007/relationships/hdphoto" Target="../media/hdphoto9.wdp"/><Relationship Id="rId8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13.png"/><Relationship Id="rId26" Type="http://schemas.microsoft.com/office/2007/relationships/hdphoto" Target="../media/hdphoto21.wdp"/><Relationship Id="rId3" Type="http://schemas.openxmlformats.org/officeDocument/2006/relationships/image" Target="../media/image5.png"/><Relationship Id="rId21" Type="http://schemas.microsoft.com/office/2007/relationships/hdphoto" Target="../media/hdphoto10.wdp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microsoft.com/office/2007/relationships/hdphoto" Target="../media/hdphoto8.wdp"/><Relationship Id="rId25" Type="http://schemas.openxmlformats.org/officeDocument/2006/relationships/image" Target="../media/image30.png"/><Relationship Id="rId2" Type="http://schemas.openxmlformats.org/officeDocument/2006/relationships/image" Target="../media/image31.jpg"/><Relationship Id="rId16" Type="http://schemas.openxmlformats.org/officeDocument/2006/relationships/image" Target="../media/image12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11" Type="http://schemas.microsoft.com/office/2007/relationships/hdphoto" Target="../media/hdphoto5.wdp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microsoft.com/office/2007/relationships/hdphoto" Target="../media/hdphoto7.wdp"/><Relationship Id="rId23" Type="http://schemas.microsoft.com/office/2007/relationships/hdphoto" Target="../media/hdphoto15.wdp"/><Relationship Id="rId28" Type="http://schemas.microsoft.com/office/2007/relationships/hdphoto" Target="../media/hdphoto12.wdp"/><Relationship Id="rId10" Type="http://schemas.openxmlformats.org/officeDocument/2006/relationships/image" Target="../media/image9.png"/><Relationship Id="rId19" Type="http://schemas.microsoft.com/office/2007/relationships/hdphoto" Target="../media/hdphoto9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openxmlformats.org/officeDocument/2006/relationships/image" Target="../media/image11.png"/><Relationship Id="rId22" Type="http://schemas.openxmlformats.org/officeDocument/2006/relationships/image" Target="../media/image23.png"/><Relationship Id="rId27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13" Type="http://schemas.openxmlformats.org/officeDocument/2006/relationships/image" Target="../media/image1.png"/><Relationship Id="rId18" Type="http://schemas.openxmlformats.org/officeDocument/2006/relationships/image" Target="../media/image2.png"/><Relationship Id="rId26" Type="http://schemas.openxmlformats.org/officeDocument/2006/relationships/image" Target="../media/image13.png"/><Relationship Id="rId3" Type="http://schemas.openxmlformats.org/officeDocument/2006/relationships/image" Target="../media/image28.png"/><Relationship Id="rId21" Type="http://schemas.microsoft.com/office/2007/relationships/hdphoto" Target="../media/hdphoto21.wdp"/><Relationship Id="rId7" Type="http://schemas.openxmlformats.org/officeDocument/2006/relationships/image" Target="../media/image34.png"/><Relationship Id="rId12" Type="http://schemas.microsoft.com/office/2007/relationships/hdphoto" Target="../media/hdphoto24.wdp"/><Relationship Id="rId17" Type="http://schemas.microsoft.com/office/2007/relationships/hdphoto" Target="../media/hdphoto2.wdp"/><Relationship Id="rId25" Type="http://schemas.microsoft.com/office/2007/relationships/hdphoto" Target="../media/hdphoto20.wdp"/><Relationship Id="rId2" Type="http://schemas.openxmlformats.org/officeDocument/2006/relationships/image" Target="../media/image33.jpg"/><Relationship Id="rId16" Type="http://schemas.openxmlformats.org/officeDocument/2006/relationships/image" Target="../media/image5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8.wdp"/><Relationship Id="rId11" Type="http://schemas.openxmlformats.org/officeDocument/2006/relationships/image" Target="../media/image36.png"/><Relationship Id="rId24" Type="http://schemas.openxmlformats.org/officeDocument/2006/relationships/image" Target="../media/image29.png"/><Relationship Id="rId5" Type="http://schemas.openxmlformats.org/officeDocument/2006/relationships/image" Target="../media/image27.png"/><Relationship Id="rId15" Type="http://schemas.microsoft.com/office/2007/relationships/hdphoto" Target="../media/hdphoto3.wdp"/><Relationship Id="rId23" Type="http://schemas.microsoft.com/office/2007/relationships/hdphoto" Target="../media/hdphoto17.wdp"/><Relationship Id="rId10" Type="http://schemas.microsoft.com/office/2007/relationships/hdphoto" Target="../media/hdphoto23.wdp"/><Relationship Id="rId19" Type="http://schemas.microsoft.com/office/2007/relationships/hdphoto" Target="../media/hdphoto1.wdp"/><Relationship Id="rId4" Type="http://schemas.microsoft.com/office/2007/relationships/hdphoto" Target="../media/hdphoto19.wdp"/><Relationship Id="rId9" Type="http://schemas.openxmlformats.org/officeDocument/2006/relationships/image" Target="../media/image35.png"/><Relationship Id="rId14" Type="http://schemas.openxmlformats.org/officeDocument/2006/relationships/image" Target="../media/image6.png"/><Relationship Id="rId22" Type="http://schemas.openxmlformats.org/officeDocument/2006/relationships/image" Target="../media/image26.png"/><Relationship Id="rId27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2C2649-8462-4106-011B-E7911B22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52E8134F-4BA0-6CE0-CDC2-A70727ACFE93}"/>
              </a:ext>
            </a:extLst>
          </p:cNvPr>
          <p:cNvSpPr/>
          <p:nvPr/>
        </p:nvSpPr>
        <p:spPr>
          <a:xfrm>
            <a:off x="0" y="3050264"/>
            <a:ext cx="2116183" cy="1722957"/>
          </a:xfrm>
          <a:prstGeom prst="wedgeRectCallout">
            <a:avLst>
              <a:gd name="adj1" fmla="val 92824"/>
              <a:gd name="adj2" fmla="val -48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fois le fonctionnement bien compris, ce sont deux étudiants qui font</a:t>
            </a:r>
            <a:r>
              <a:rPr kumimoji="0" lang="fr-FR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ce même travail ensemble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C9A8D6-22BB-2E28-A5D0-8FB1E765F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098895-3E07-8C74-6F2B-82B5CE9E8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4C61861-3ED1-FF56-241E-B168BEF9B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A54361-C56E-72BB-33FE-5E0F93A90B3B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883539-4381-C931-DD1C-257BCD163029}"/>
              </a:ext>
            </a:extLst>
          </p:cNvPr>
          <p:cNvSpPr txBox="1"/>
          <p:nvPr/>
        </p:nvSpPr>
        <p:spPr>
          <a:xfrm>
            <a:off x="3110285" y="-126230"/>
            <a:ext cx="64788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Possess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ifs</a:t>
            </a:r>
            <a:r>
              <a:rPr lang="fr-FR" sz="60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 xml:space="preserve"> 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interact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ifs</a:t>
            </a:r>
            <a:endParaRPr lang="fr-FR" dirty="0"/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B24E0838-AD28-3CF4-B932-A77C8BC41774}"/>
              </a:ext>
            </a:extLst>
          </p:cNvPr>
          <p:cNvSpPr/>
          <p:nvPr/>
        </p:nvSpPr>
        <p:spPr>
          <a:xfrm>
            <a:off x="640335" y="868035"/>
            <a:ext cx="4321070" cy="1722956"/>
          </a:xfrm>
          <a:prstGeom prst="wedgeRectCallout">
            <a:avLst>
              <a:gd name="adj1" fmla="val 22958"/>
              <a:gd name="adj2" fmla="val 9382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dirty="0">
                <a:solidFill>
                  <a:prstClr val="black"/>
                </a:solidFill>
              </a:rPr>
              <a:t>L’enseignant incarne un des enfants et un élève l’autre enfant. Ils choisissent la moitié des objets chacun. Puis l’enseignant demande si tel objet lui appartient ou s’il appartient à l’étudiant. Il lui parle à la deuxième personne.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AB3FCBC8-786C-46F9-D73A-12286C026686}"/>
              </a:ext>
            </a:extLst>
          </p:cNvPr>
          <p:cNvSpPr/>
          <p:nvPr/>
        </p:nvSpPr>
        <p:spPr>
          <a:xfrm>
            <a:off x="7175110" y="868035"/>
            <a:ext cx="3579279" cy="1722956"/>
          </a:xfrm>
          <a:prstGeom prst="wedgeRectCallout">
            <a:avLst>
              <a:gd name="adj1" fmla="val -28564"/>
              <a:gd name="adj2" fmla="val 964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dirty="0">
                <a:solidFill>
                  <a:prstClr val="black"/>
                </a:solidFill>
              </a:rPr>
              <a:t>Exemple: « Est-ce que c’est ton poisson? » - « non, ce n’est pas mon poisson. C’est ton poisson. » </a:t>
            </a:r>
            <a:r>
              <a:rPr lang="fr-FR" b="1" dirty="0">
                <a:solidFill>
                  <a:prstClr val="black"/>
                </a:solidFill>
              </a:rPr>
              <a:t>Attention</a:t>
            </a:r>
            <a:r>
              <a:rPr lang="fr-FR" dirty="0">
                <a:solidFill>
                  <a:prstClr val="black"/>
                </a:solidFill>
              </a:rPr>
              <a:t>: la balance appartient à tout le monde dans tous les exercices, c’est « notre balance ».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3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" grpId="0"/>
      <p:bldP spid="10" grpId="0" animBg="1"/>
      <p:bldP spid="10" grpId="1" animBg="1"/>
      <p:bldP spid="11" grpId="0" animBg="1"/>
      <p:bldP spid="11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bougie, Bleu Majorelle, décoration d’intérieur, intérieur&#10;&#10;Description générée automatiquement">
            <a:extLst>
              <a:ext uri="{FF2B5EF4-FFF2-40B4-BE49-F238E27FC236}">
                <a16:creationId xmlns:a16="http://schemas.microsoft.com/office/drawing/2014/main" id="{A7277EA7-DDBC-FC31-CC72-BA280B8C7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r="2471"/>
          <a:stretch/>
        </p:blipFill>
        <p:spPr>
          <a:xfrm>
            <a:off x="-1" y="0"/>
            <a:ext cx="12197359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7A0BD80-F7F7-ABBD-3D5D-BBA5932F9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7517" r="14082" b="17519"/>
          <a:stretch/>
        </p:blipFill>
        <p:spPr>
          <a:xfrm>
            <a:off x="235581" y="4739951"/>
            <a:ext cx="1329087" cy="20713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F73DE4-3D37-DA97-DEA7-FFCB0AB78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1786" t="19471" r="19111" b="15968"/>
          <a:stretch/>
        </p:blipFill>
        <p:spPr>
          <a:xfrm>
            <a:off x="10384854" y="4161455"/>
            <a:ext cx="1194554" cy="26498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BAC102-1E70-752F-7A8E-295D75A1FC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0894" y="5517292"/>
            <a:ext cx="707734" cy="7077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56C0B9-9EF3-DFB3-4A7A-7EC426851E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0593" y="5486401"/>
            <a:ext cx="871121" cy="8711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D8C228-4DFE-61AE-5C88-14324A8767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80" b="89809" l="4967" r="95033">
                        <a14:foregroundMark x1="43046" y1="11465" x2="45033" y2="11465"/>
                        <a14:foregroundMark x1="10265" y1="49045" x2="24503" y2="68153"/>
                        <a14:foregroundMark x1="24503" y1="68153" x2="30464" y2="65605"/>
                        <a14:foregroundMark x1="88411" y1="80255" x2="81457" y2="62420"/>
                        <a14:foregroundMark x1="81457" y1="62420" x2="79801" y2="51592"/>
                        <a14:foregroundMark x1="93709" y1="61783" x2="95033" y2="49045"/>
                        <a14:foregroundMark x1="95364" y1="49682" x2="95364" y2="49682"/>
                        <a14:foregroundMark x1="94040" y1="47771" x2="94040" y2="47771"/>
                        <a14:foregroundMark x1="7947" y1="56688" x2="4967" y2="6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848" y="6205596"/>
            <a:ext cx="1032346" cy="5366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FDBA78-E25B-BC6D-C955-66EB064930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89844" l="3125" r="98145">
                        <a14:foregroundMark x1="6152" y1="27637" x2="9668" y2="31836"/>
                        <a14:foregroundMark x1="3125" y1="28516" x2="3125" y2="28516"/>
                        <a14:foregroundMark x1="89355" y1="57715" x2="95898" y2="58496"/>
                        <a14:foregroundMark x1="96289" y1="41504" x2="98145" y2="41504"/>
                        <a14:backgroundMark x1="17676" y1="74121" x2="41113" y2="82617"/>
                        <a14:backgroundMark x1="41113" y1="82617" x2="43750" y2="82813"/>
                        <a14:backgroundMark x1="36328" y1="67969" x2="38965" y2="67871"/>
                        <a14:backgroundMark x1="15332" y1="62402" x2="12891" y2="61621"/>
                        <a14:backgroundMark x1="43262" y1="71777" x2="43262" y2="71777"/>
                        <a14:backgroundMark x1="49121" y1="65723" x2="56543" y2="65918"/>
                        <a14:backgroundMark x1="56543" y1="65918" x2="83789" y2="80371"/>
                        <a14:backgroundMark x1="83789" y1="80371" x2="83789" y2="80371"/>
                        <a14:backgroundMark x1="53906" y1="81836" x2="53906" y2="818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02325" y="1698106"/>
            <a:ext cx="959611" cy="959611"/>
          </a:xfrm>
          <a:prstGeom prst="rect">
            <a:avLst/>
          </a:prstGeom>
        </p:spPr>
      </p:pic>
      <p:pic>
        <p:nvPicPr>
          <p:cNvPr id="15" name="Image 1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E860D92F-9E9A-7197-F770-97A10E762C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306" y="4082554"/>
            <a:ext cx="1107770" cy="110777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C9B220-2A75-C50B-6B51-60392DABA5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19629" y1="82422" x2="28711" y2="86621"/>
                        <a14:backgroundMark x1="21094" y1="27051" x2="21680" y2="26367"/>
                        <a14:backgroundMark x1="21777" y1="25879" x2="21777" y2="25879"/>
                        <a14:backgroundMark x1="22754" y1="25098" x2="23535" y2="24219"/>
                        <a14:backgroundMark x1="23633" y1="23633" x2="24316" y2="23242"/>
                        <a14:backgroundMark x1="24609" y1="22656" x2="24609" y2="226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8381" y="4115664"/>
            <a:ext cx="1041551" cy="104155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C79EBFC-93CD-E648-3245-648C86FCE71E}"/>
              </a:ext>
            </a:extLst>
          </p:cNvPr>
          <p:cNvSpPr txBox="1"/>
          <p:nvPr/>
        </p:nvSpPr>
        <p:spPr>
          <a:xfrm>
            <a:off x="5671475" y="361787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سَمَكة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5D5DD82-ACD6-C581-EA9F-A9749DB361C4}"/>
              </a:ext>
            </a:extLst>
          </p:cNvPr>
          <p:cNvSpPr txBox="1"/>
          <p:nvPr/>
        </p:nvSpPr>
        <p:spPr>
          <a:xfrm>
            <a:off x="-361554" y="4019746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سَلِيم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30A13E-FEF8-AA11-D080-5CE720E00C85}"/>
              </a:ext>
            </a:extLst>
          </p:cNvPr>
          <p:cNvSpPr txBox="1"/>
          <p:nvPr/>
        </p:nvSpPr>
        <p:spPr>
          <a:xfrm>
            <a:off x="10031346" y="3581400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سَلْمَى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45A152-B952-F764-A1ED-FBFB659ADE13}"/>
              </a:ext>
            </a:extLst>
          </p:cNvPr>
          <p:cNvSpPr txBox="1"/>
          <p:nvPr/>
        </p:nvSpPr>
        <p:spPr>
          <a:xfrm>
            <a:off x="6854175" y="5866850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طائِرة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680F5FC-53CA-04C8-A2CF-669F13EAD815}"/>
              </a:ext>
            </a:extLst>
          </p:cNvPr>
          <p:cNvSpPr txBox="1"/>
          <p:nvPr/>
        </p:nvSpPr>
        <p:spPr>
          <a:xfrm>
            <a:off x="5288500" y="4879136"/>
            <a:ext cx="10415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كُرة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56BC52-4E70-814B-48F7-F0C07F3137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7959" y="3850124"/>
            <a:ext cx="1307738" cy="130773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D89521-12AF-D445-30A8-214D9A7BB605}"/>
              </a:ext>
            </a:extLst>
          </p:cNvPr>
          <p:cNvSpPr txBox="1"/>
          <p:nvPr/>
        </p:nvSpPr>
        <p:spPr>
          <a:xfrm>
            <a:off x="7716947" y="3434625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noProof="0" dirty="0">
                <a:solidFill>
                  <a:schemeClr val="bg1"/>
                </a:solidFill>
                <a:latin typeface="Calibri" panose="020F0502020204030204"/>
              </a:rPr>
              <a:t>مِيزان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634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23854 0.0013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8 0.0088 L -0.00508 0.00903 L -0.02305 0.00486 C -0.02526 0.0044 -0.02747 0.00301 -0.02982 0.00301 C -0.05247 0.00301 -0.07526 0.00394 -0.09805 0.00486 C -0.1168 0.00556 -0.13841 0.00718 -0.15742 0.0088 L -0.17747 0.01088 C -0.21276 0.01528 -0.16549 0.00996 -0.20325 0.0169 C -0.20963 0.01806 -0.21601 0.01806 -0.22226 0.01875 L -0.23568 0.02269 C -0.23828 0.02361 -0.24101 0.02385 -0.24362 0.02477 C -0.24687 0.02616 -0.25664 0.03334 -0.25924 0.03472 C -0.26068 0.03565 -0.26224 0.03611 -0.26367 0.03681 C -0.26562 0.03866 -0.26732 0.04097 -0.26927 0.0426 C -0.27109 0.04422 -0.27318 0.04514 -0.27487 0.04676 C -0.27773 0.04908 -0.28411 0.05648 -0.28607 0.06065 C -0.28867 0.06621 -0.29284 0.07847 -0.29284 0.07871 C -0.29323 0.08056 -0.29401 0.08241 -0.29388 0.08449 C -0.29362 0.09329 -0.29284 0.10185 -0.29167 0.11042 C -0.2914 0.11273 -0.29036 0.11459 -0.28945 0.11644 C -0.27513 0.14422 -0.28424 0.12732 -0.27604 0.1382 C -0.26849 0.14838 -0.27252 0.14514 -0.26367 0.15209 C -0.26185 0.15371 -0.25989 0.1544 -0.25807 0.15625 C -0.25651 0.15787 -0.25534 0.16042 -0.25364 0.16204 C -0.25117 0.16459 -0.24831 0.16574 -0.24583 0.16806 C -0.23151 0.18079 -0.24466 0.17199 -0.22786 0.18403 C -0.22565 0.18565 -0.22331 0.18635 -0.22122 0.18797 C -0.2151 0.19283 -0.20924 0.19861 -0.20325 0.20394 C -0.20026 0.20648 -0.19713 0.20857 -0.19427 0.21181 C -0.18437 0.22315 -0.17956 0.22709 -0.17187 0.23982 C -0.15521 0.26736 -0.16914 0.24398 -0.15846 0.2676 C -0.15716 0.2706 -0.15534 0.27269 -0.15404 0.27547 C -0.15234 0.2794 -0.15117 0.28357 -0.14948 0.2875 C -0.14818 0.29097 -0.14635 0.29398 -0.14505 0.29746 C -0.14271 0.30394 -0.14023 0.31042 -0.13841 0.31736 C -0.13763 0.31991 -0.13698 0.32292 -0.13607 0.32523 C -0.13515 0.32824 -0.13385 0.33056 -0.13281 0.33334 C -0.13099 0.34306 -0.13112 0.34074 -0.13047 0.3551 C -0.12995 0.36783 -0.12982 0.38033 -0.12943 0.39306 C -0.13008 0.41528 -0.12995 0.43033 -0.13164 0.4507 C -0.13229 0.4588 -0.13281 0.46667 -0.13385 0.47454 C -0.13542 0.48519 -0.13515 0.4831 -0.13607 0.49653 C -0.13659 0.50301 -0.13685 0.50972 -0.13724 0.51644 C -0.13763 0.52361 -0.13789 0.53102 -0.13841 0.5382 C -0.13893 0.5463 -0.14088 0.55695 -0.14167 0.56412 C -0.14206 0.56736 -0.14232 0.57084 -0.14284 0.57408 C -0.14349 0.57824 -0.14466 0.58195 -0.14505 0.58611 C -0.14739 0.60625 -0.14505 0.58773 -0.14726 0.60209 C -0.14779 0.60463 -0.14844 0.60996 -0.14844 0.61019 L -0.15182 0.62199 " pathEditMode="relative" rAng="0" ptsTypes="AAAAAAAAAAAAAAAAAAAAAAAAAAAAAAAAAAAAAAAAAAAAAAAAAA">
                                      <p:cBhvr>
                                        <p:cTn id="4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3" y="3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7FDED7-CA56-E76A-B52E-F4083E377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9B70A03-01EA-DAB4-DB62-16591618B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018F52-1B85-8AD6-8506-3288137B5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D7EB8CD-1066-EC62-B41D-3536818729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C22C84-40B4-0460-A043-0359D3C9FE00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9BB5086C-964F-A4D1-2516-77E4AEEF6FCE}"/>
              </a:ext>
            </a:extLst>
          </p:cNvPr>
          <p:cNvSpPr/>
          <p:nvPr/>
        </p:nvSpPr>
        <p:spPr>
          <a:xfrm>
            <a:off x="1675013" y="1445176"/>
            <a:ext cx="2570261" cy="1064127"/>
          </a:xfrm>
          <a:prstGeom prst="wedgeRectCallout">
            <a:avLst>
              <a:gd name="adj1" fmla="val 27146"/>
              <a:gd name="adj2" fmla="val 12478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stoppe le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diaporama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02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3D495-5DED-CD9F-924A-03F19C056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bougie, Bleu Majorelle, décoration d’intérieur, intérieur&#10;&#10;Description générée automatiquement">
            <a:extLst>
              <a:ext uri="{FF2B5EF4-FFF2-40B4-BE49-F238E27FC236}">
                <a16:creationId xmlns:a16="http://schemas.microsoft.com/office/drawing/2014/main" id="{F625D9A0-C305-1474-EB27-4C0CB9CDF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r="2471"/>
          <a:stretch/>
        </p:blipFill>
        <p:spPr>
          <a:xfrm>
            <a:off x="-1" y="0"/>
            <a:ext cx="12197359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3CBB12B-AF18-AABC-4DE9-A507D1479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7517" r="14082" b="17519"/>
          <a:stretch/>
        </p:blipFill>
        <p:spPr>
          <a:xfrm>
            <a:off x="227294" y="4764180"/>
            <a:ext cx="1329087" cy="20713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0A670A-A755-A0FE-FCEF-611BADF1B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1786" t="19471" r="19111" b="15968"/>
          <a:stretch/>
        </p:blipFill>
        <p:spPr>
          <a:xfrm>
            <a:off x="10448086" y="4137879"/>
            <a:ext cx="1194554" cy="26498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4A439B-A984-ECFC-4119-A45A075929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465" y="5984322"/>
            <a:ext cx="707734" cy="7077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2B53A2-7D95-124C-33A0-D4068148A8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5772" y="5725961"/>
            <a:ext cx="871121" cy="8711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0E859F-68E1-9A8D-0490-2C358C5BFB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80" b="89809" l="4967" r="95033">
                        <a14:foregroundMark x1="43046" y1="11465" x2="45033" y2="11465"/>
                        <a14:foregroundMark x1="10265" y1="49045" x2="24503" y2="68153"/>
                        <a14:foregroundMark x1="24503" y1="68153" x2="30464" y2="65605"/>
                        <a14:foregroundMark x1="88411" y1="80255" x2="81457" y2="62420"/>
                        <a14:foregroundMark x1="81457" y1="62420" x2="79801" y2="51592"/>
                        <a14:foregroundMark x1="93709" y1="61783" x2="95033" y2="49045"/>
                        <a14:foregroundMark x1="95364" y1="49682" x2="95364" y2="49682"/>
                        <a14:foregroundMark x1="94040" y1="47771" x2="94040" y2="47771"/>
                        <a14:foregroundMark x1="7947" y1="56688" x2="4967" y2="6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966" y="6016608"/>
            <a:ext cx="1126874" cy="5858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BF573B-960A-5CE5-97BF-73F7A134F4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89844" l="3125" r="98145">
                        <a14:foregroundMark x1="6152" y1="27637" x2="9668" y2="31836"/>
                        <a14:foregroundMark x1="3125" y1="28516" x2="3125" y2="28516"/>
                        <a14:foregroundMark x1="89355" y1="57715" x2="95898" y2="58496"/>
                        <a14:foregroundMark x1="96289" y1="41504" x2="98145" y2="41504"/>
                        <a14:backgroundMark x1="17676" y1="74121" x2="41113" y2="82617"/>
                        <a14:backgroundMark x1="41113" y1="82617" x2="43750" y2="82813"/>
                        <a14:backgroundMark x1="36328" y1="67969" x2="38965" y2="67871"/>
                        <a14:backgroundMark x1="15332" y1="62402" x2="12891" y2="61621"/>
                        <a14:backgroundMark x1="43262" y1="71777" x2="43262" y2="71777"/>
                        <a14:backgroundMark x1="49121" y1="65723" x2="56543" y2="65918"/>
                        <a14:backgroundMark x1="56543" y1="65918" x2="83789" y2="80371"/>
                        <a14:backgroundMark x1="83789" y1="80371" x2="83789" y2="80371"/>
                        <a14:backgroundMark x1="53906" y1="81836" x2="53906" y2="818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34161" y="5873961"/>
            <a:ext cx="871120" cy="871120"/>
          </a:xfrm>
          <a:prstGeom prst="rect">
            <a:avLst/>
          </a:prstGeom>
        </p:spPr>
      </p:pic>
      <p:pic>
        <p:nvPicPr>
          <p:cNvPr id="15" name="Image 1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0B724555-6830-FF37-EA53-FF96F11D48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016" y="5569283"/>
            <a:ext cx="1209549" cy="12095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885EBF-299C-B18D-B3A7-6E2206B719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19629" y1="82422" x2="28711" y2="86621"/>
                        <a14:backgroundMark x1="21094" y1="27051" x2="21680" y2="26367"/>
                        <a14:backgroundMark x1="21777" y1="25879" x2="21777" y2="25879"/>
                        <a14:backgroundMark x1="22754" y1="25098" x2="23535" y2="24219"/>
                        <a14:backgroundMark x1="23633" y1="23633" x2="24316" y2="23242"/>
                        <a14:backgroundMark x1="24609" y1="22656" x2="24609" y2="226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2774" y="5788745"/>
            <a:ext cx="1041551" cy="104155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749CE9-581F-109B-FCA3-EAB869A30B79}"/>
              </a:ext>
            </a:extLst>
          </p:cNvPr>
          <p:cNvSpPr txBox="1"/>
          <p:nvPr/>
        </p:nvSpPr>
        <p:spPr>
          <a:xfrm>
            <a:off x="43294" y="4147008"/>
            <a:ext cx="206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Nom de l’élève:</a:t>
            </a:r>
            <a:endParaRPr lang="ar-JO" dirty="0">
              <a:solidFill>
                <a:schemeClr val="bg1"/>
              </a:solidFill>
            </a:endParaRPr>
          </a:p>
          <a:p>
            <a:r>
              <a:rPr lang="fr-FR" dirty="0" err="1">
                <a:solidFill>
                  <a:schemeClr val="bg1"/>
                </a:solidFill>
              </a:rPr>
              <a:t>Mattia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FE97AE-DD49-26C3-14E2-F3656D989938}"/>
              </a:ext>
            </a:extLst>
          </p:cNvPr>
          <p:cNvSpPr txBox="1"/>
          <p:nvPr/>
        </p:nvSpPr>
        <p:spPr>
          <a:xfrm>
            <a:off x="10547442" y="3515124"/>
            <a:ext cx="206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Nom de l’élève:</a:t>
            </a:r>
            <a:endParaRPr lang="ar-JO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</a:rPr>
              <a:t>Idrîs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33ECBDF-2F9E-DCAD-D6C6-C49D5F85E93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0415" y="3838289"/>
            <a:ext cx="1307738" cy="130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6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CEA64A-03E5-5442-1CF5-D2E0AFB05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F89361B-1128-609B-4B72-30F60A6B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E366DC-28A5-89DA-060B-49C530E8B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D51AFF0-8443-CF64-D69C-FF4A65608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E0E72D-ACD2-D0F7-DAB1-799553C6547E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F7668204-1FAE-105F-9F65-9BB3F5CAD55C}"/>
              </a:ext>
            </a:extLst>
          </p:cNvPr>
          <p:cNvSpPr/>
          <p:nvPr/>
        </p:nvSpPr>
        <p:spPr>
          <a:xfrm>
            <a:off x="5662194" y="202698"/>
            <a:ext cx="3434182" cy="1445127"/>
          </a:xfrm>
          <a:prstGeom prst="wedgeRectCallout">
            <a:avLst>
              <a:gd name="adj1" fmla="val 18639"/>
              <a:gd name="adj2" fmla="val 155183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dirty="0">
                <a:solidFill>
                  <a:prstClr val="black"/>
                </a:solidFill>
              </a:rPr>
              <a:t>Les élèves gardent les mêmes objets et demande la position de ceux-ci : « Où est ton chien? Où est mon poisson? » L’enseignant peut déplacer les objets.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5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AAD91-3985-E6EE-829C-727111C5D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bougie, Bleu Majorelle, décoration d’intérieur, intérieur&#10;&#10;Description générée automatiquement">
            <a:extLst>
              <a:ext uri="{FF2B5EF4-FFF2-40B4-BE49-F238E27FC236}">
                <a16:creationId xmlns:a16="http://schemas.microsoft.com/office/drawing/2014/main" id="{68C08E85-82C3-D44A-872F-F9F891E60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r="2471"/>
          <a:stretch/>
        </p:blipFill>
        <p:spPr>
          <a:xfrm>
            <a:off x="-1" y="0"/>
            <a:ext cx="12197359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EB92F40-7CDA-5550-C50C-FC3D4E9C8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7517" r="14082" b="17519"/>
          <a:stretch/>
        </p:blipFill>
        <p:spPr>
          <a:xfrm>
            <a:off x="745508" y="4450702"/>
            <a:ext cx="1329087" cy="20713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FB4EAC-1558-00AF-6174-E615B5E93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1786" t="19471" r="19111" b="15968"/>
          <a:stretch/>
        </p:blipFill>
        <p:spPr>
          <a:xfrm>
            <a:off x="10384854" y="4161455"/>
            <a:ext cx="1194554" cy="26498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0A3D22-6FBB-0B29-134B-DE683C43FE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3109" y="6103614"/>
            <a:ext cx="707734" cy="7077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D28097-F185-EDCA-AB08-833C37DC13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1343" y="5771667"/>
            <a:ext cx="871121" cy="8711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DD5151-5A8D-670F-CDFC-EDBD6F594B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80" b="89809" l="4967" r="95033">
                        <a14:foregroundMark x1="43046" y1="11465" x2="45033" y2="11465"/>
                        <a14:foregroundMark x1="10265" y1="49045" x2="24503" y2="68153"/>
                        <a14:foregroundMark x1="24503" y1="68153" x2="30464" y2="65605"/>
                        <a14:foregroundMark x1="88411" y1="80255" x2="81457" y2="62420"/>
                        <a14:foregroundMark x1="81457" y1="62420" x2="79801" y2="51592"/>
                        <a14:foregroundMark x1="93709" y1="61783" x2="95033" y2="49045"/>
                        <a14:foregroundMark x1="95364" y1="49682" x2="95364" y2="49682"/>
                        <a14:foregroundMark x1="94040" y1="47771" x2="94040" y2="47771"/>
                        <a14:foregroundMark x1="7947" y1="56688" x2="4967" y2="6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53" y="6103614"/>
            <a:ext cx="1037136" cy="5391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0CD6B8-F689-675E-2BA4-89C01AEF7F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89844" l="3125" r="98145">
                        <a14:foregroundMark x1="6152" y1="27637" x2="9668" y2="31836"/>
                        <a14:foregroundMark x1="3125" y1="28516" x2="3125" y2="28516"/>
                        <a14:foregroundMark x1="89355" y1="57715" x2="95898" y2="58496"/>
                        <a14:foregroundMark x1="96289" y1="41504" x2="98145" y2="41504"/>
                        <a14:backgroundMark x1="17676" y1="74121" x2="41113" y2="82617"/>
                        <a14:backgroundMark x1="41113" y1="82617" x2="43750" y2="82813"/>
                        <a14:backgroundMark x1="36328" y1="67969" x2="38965" y2="67871"/>
                        <a14:backgroundMark x1="15332" y1="62402" x2="12891" y2="61621"/>
                        <a14:backgroundMark x1="43262" y1="71777" x2="43262" y2="71777"/>
                        <a14:backgroundMark x1="49121" y1="65723" x2="56543" y2="65918"/>
                        <a14:backgroundMark x1="56543" y1="65918" x2="83789" y2="80371"/>
                        <a14:backgroundMark x1="83789" y1="80371" x2="83789" y2="80371"/>
                        <a14:backgroundMark x1="53906" y1="81836" x2="53906" y2="818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7487" y="579764"/>
            <a:ext cx="947768" cy="947768"/>
          </a:xfrm>
          <a:prstGeom prst="rect">
            <a:avLst/>
          </a:prstGeom>
        </p:spPr>
      </p:pic>
      <p:pic>
        <p:nvPicPr>
          <p:cNvPr id="15" name="Image 1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BF387100-A4B9-311C-0C48-59018A9605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463" y="5511207"/>
            <a:ext cx="710010" cy="7100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4840E1-AD4B-3BEB-B565-AB11BF8A86F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19629" y1="82422" x2="28711" y2="86621"/>
                        <a14:backgroundMark x1="21094" y1="27051" x2="21680" y2="26367"/>
                        <a14:backgroundMark x1="21777" y1="25879" x2="21777" y2="25879"/>
                        <a14:backgroundMark x1="22754" y1="25098" x2="23535" y2="24219"/>
                        <a14:backgroundMark x1="23633" y1="23633" x2="24316" y2="23242"/>
                        <a14:backgroundMark x1="24609" y1="22656" x2="24609" y2="226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8246" y="4110660"/>
            <a:ext cx="1041551" cy="10415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23AB48-5167-0A73-8A68-033E156CB4E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4345" y="3844473"/>
            <a:ext cx="1307738" cy="130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59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7F734-3FF3-B4CC-3957-13497321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9E250684-62C6-3FDE-5709-4CA89639EB07}"/>
              </a:ext>
            </a:extLst>
          </p:cNvPr>
          <p:cNvSpPr/>
          <p:nvPr/>
        </p:nvSpPr>
        <p:spPr>
          <a:xfrm>
            <a:off x="501856" y="233860"/>
            <a:ext cx="4852616" cy="1963430"/>
          </a:xfrm>
          <a:prstGeom prst="wedgeRectCallout">
            <a:avLst>
              <a:gd name="adj1" fmla="val 19561"/>
              <a:gd name="adj2" fmla="val 10438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2000" b="1" dirty="0">
                <a:solidFill>
                  <a:srgbClr val="70AD47">
                    <a:lumMod val="75000"/>
                  </a:srgbClr>
                </a:solidFill>
              </a:rPr>
              <a:t>Deuxième étape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L’homme et la femme se </a:t>
            </a:r>
            <a:r>
              <a:rPr kumimoji="0" lang="en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font face avec des objets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autour d’eux</a:t>
            </a:r>
            <a:r>
              <a:rPr kumimoji="0" lang="en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Les objets à droite du lit sont à la femme, et les objets à gauche sont à l’homme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. L’enseignant demande si tel objet appartient à l’homme ou à la femme.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8BCC5B-7B1B-8855-6FFD-3E58FF4F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443" y="2688593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F9EB5-B634-ED2E-1B7D-DAD6C15F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45E395-EEF8-0A38-9B3C-C0C3F9930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561D7D5C-B8A3-64E3-CEC3-31877A6089EC}"/>
              </a:ext>
            </a:extLst>
          </p:cNvPr>
          <p:cNvSpPr/>
          <p:nvPr/>
        </p:nvSpPr>
        <p:spPr>
          <a:xfrm>
            <a:off x="6837529" y="233861"/>
            <a:ext cx="3889612" cy="1731418"/>
          </a:xfrm>
          <a:prstGeom prst="wedgeRectCallout">
            <a:avLst>
              <a:gd name="adj1" fmla="val -20611"/>
              <a:gd name="adj2" fmla="val 12544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sz="2000" dirty="0">
                <a:solidFill>
                  <a:prstClr val="black"/>
                </a:solidFill>
              </a:rPr>
              <a:t>Exemple: « Est-ce que c’est son chien (à lui) ? » - « non, ce n’est pas son chien (à lui) c’est son chien (à elle). »</a:t>
            </a:r>
          </a:p>
        </p:txBody>
      </p:sp>
    </p:spTree>
    <p:extLst>
      <p:ext uri="{BB962C8B-B14F-4D97-AF65-F5344CB8AC3E}">
        <p14:creationId xmlns:p14="http://schemas.microsoft.com/office/powerpoint/2010/main" val="280775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7B7EB-DF22-069B-5144-A80A83120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E73BC9-C252-851F-D7F9-9D6FEE78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1A30B95F-EAD6-2B51-C1E0-F6954E405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34"/>
            <a:ext cx="12191013" cy="6858000"/>
          </a:xfr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C0F0A3F4-41E8-D6DE-29B5-20F7E1A8F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03" y="4018089"/>
            <a:ext cx="804672" cy="804672"/>
          </a:xfrm>
          <a:prstGeom prst="rect">
            <a:avLst/>
          </a:prstGeom>
        </p:spPr>
      </p:pic>
      <p:pic>
        <p:nvPicPr>
          <p:cNvPr id="10" name="Image 18" descr="Une image contenant objet, horloge&#10;&#10;Description générée automatiquement">
            <a:extLst>
              <a:ext uri="{FF2B5EF4-FFF2-40B4-BE49-F238E27FC236}">
                <a16:creationId xmlns:a16="http://schemas.microsoft.com/office/drawing/2014/main" id="{CF840D09-2A3F-464A-F7EC-2B3A18C99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579" y="3831020"/>
            <a:ext cx="606677" cy="822255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985A4A1C-C54E-1AAA-EF9D-D7AE36183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1" y="4502237"/>
            <a:ext cx="764789" cy="3958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CCA6D1-088D-E5A3-5B6E-66B8B4BCE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646" y="5517595"/>
            <a:ext cx="933971" cy="9871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A194D4-376C-3608-26B6-4A3015ADF4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8" y="1228026"/>
            <a:ext cx="676899" cy="925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BC144B-4022-7F34-64E0-41FEE1BC7C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617" y="4693179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A0E807C2-5401-409B-0280-27021F4FD2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8" y="4697873"/>
            <a:ext cx="2088545" cy="24250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CA1DF5-B502-07AD-56C6-8416554C0C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69" y="6489770"/>
            <a:ext cx="550095" cy="2695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970E89-0211-ACA7-2282-028E9125F7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CEE6D6-1345-6B80-16DE-EC76C7F2E83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0638" t="23476" r="12603" b="16653"/>
          <a:stretch/>
        </p:blipFill>
        <p:spPr>
          <a:xfrm>
            <a:off x="2680819" y="4700156"/>
            <a:ext cx="1443377" cy="1848134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EA1151DB-41DB-3E98-D95E-4DA4D842B3E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3659190" y="5644374"/>
            <a:ext cx="741556" cy="7440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5067298-45FD-5C23-D26F-4BF84F88EDB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32" y="4324148"/>
            <a:ext cx="744872" cy="51313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2ADD554-208A-5A66-37E9-C9DF33400A19}"/>
              </a:ext>
            </a:extLst>
          </p:cNvPr>
          <p:cNvSpPr txBox="1"/>
          <p:nvPr/>
        </p:nvSpPr>
        <p:spPr>
          <a:xfrm>
            <a:off x="823660" y="2605028"/>
            <a:ext cx="11030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مِرْآة</a:t>
            </a:r>
            <a:endParaRPr lang="fr-FR" sz="4800" dirty="0">
              <a:latin typeface="Calibri" panose="020F0502020204030204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77FCDD9-2835-5669-3182-D8B063830FA6}"/>
              </a:ext>
            </a:extLst>
          </p:cNvPr>
          <p:cNvSpPr txBox="1"/>
          <p:nvPr/>
        </p:nvSpPr>
        <p:spPr>
          <a:xfrm>
            <a:off x="2292815" y="3879047"/>
            <a:ext cx="1296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ساعة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E3A8CAC-407B-4095-117B-64A266D0585B}"/>
              </a:ext>
            </a:extLst>
          </p:cNvPr>
          <p:cNvSpPr txBox="1"/>
          <p:nvPr/>
        </p:nvSpPr>
        <p:spPr>
          <a:xfrm>
            <a:off x="5509771" y="6094008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مِفْتاح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C44F02E-DA15-A863-E7CE-BD2E7DEAAE36}"/>
              </a:ext>
            </a:extLst>
          </p:cNvPr>
          <p:cNvSpPr txBox="1"/>
          <p:nvPr/>
        </p:nvSpPr>
        <p:spPr>
          <a:xfrm>
            <a:off x="8437010" y="411769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صَحِيفة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186DD5C-782F-9AE4-8C86-90BC5B9883AD}"/>
              </a:ext>
            </a:extLst>
          </p:cNvPr>
          <p:cNvSpPr txBox="1"/>
          <p:nvPr/>
        </p:nvSpPr>
        <p:spPr>
          <a:xfrm>
            <a:off x="10243410" y="5600907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خِزانة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C0D968-2CB0-2BB6-54F6-18EF41A0F0EC}"/>
              </a:ext>
            </a:extLst>
          </p:cNvPr>
          <p:cNvSpPr txBox="1"/>
          <p:nvPr/>
        </p:nvSpPr>
        <p:spPr>
          <a:xfrm>
            <a:off x="310464" y="6016405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مَكْتَب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8176DF0-6732-E02F-7DA2-72693271B578}"/>
              </a:ext>
            </a:extLst>
          </p:cNvPr>
          <p:cNvSpPr txBox="1"/>
          <p:nvPr/>
        </p:nvSpPr>
        <p:spPr>
          <a:xfrm>
            <a:off x="4794089" y="4165216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مَحْمُول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11DA087-A595-B6F6-5890-9F87AA4BD034}"/>
              </a:ext>
            </a:extLst>
          </p:cNvPr>
          <p:cNvSpPr txBox="1"/>
          <p:nvPr/>
        </p:nvSpPr>
        <p:spPr>
          <a:xfrm>
            <a:off x="10192916" y="2808691"/>
            <a:ext cx="10614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نَبْتة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86A32D-1C81-72B3-C004-CBEC88584AC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49299" y="3974344"/>
            <a:ext cx="1307738" cy="13077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32EEA6-96E3-56C5-F925-806BDB7A133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312813" y="5079977"/>
            <a:ext cx="2621882" cy="217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8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83F04-9839-C399-181F-7EC6C209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586CB9EC-06E6-378C-36B4-C24144F17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34"/>
            <a:ext cx="12191013" cy="685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05A068-3450-058B-5225-1A9D21FD5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67" y="4036712"/>
            <a:ext cx="1029409" cy="1088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3FBCF1-0A10-C2E2-BB93-F3391A63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17" y="1228026"/>
            <a:ext cx="676899" cy="925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C24061-749E-1B87-B57B-1CB71FE60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12" y="4614962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7160C485-52B3-6360-776A-425F987C1A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16" y="4697600"/>
            <a:ext cx="2088545" cy="24250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8CE6E4-1462-EFA3-0532-484828822D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70680-9ACE-5CDF-24D9-AA456165F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0638" t="23476" r="12603" b="16653"/>
          <a:stretch/>
        </p:blipFill>
        <p:spPr>
          <a:xfrm>
            <a:off x="2680819" y="4700156"/>
            <a:ext cx="1443377" cy="1848134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70F7E9A9-2E37-8F61-2E03-91C101456A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3659190" y="5644374"/>
            <a:ext cx="741556" cy="7440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C26EA9-604E-0280-4DA2-E3EF5BA5C1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75" y="3691546"/>
            <a:ext cx="550095" cy="269547"/>
          </a:xfrm>
          <a:prstGeom prst="rect">
            <a:avLst/>
          </a:prstGeo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351D6E4B-B951-139A-4069-4087403EBF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9" y="6080016"/>
            <a:ext cx="825717" cy="8257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F4865B-8C2D-698E-99EF-1A58F57D71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228278" y="5162817"/>
            <a:ext cx="2621882" cy="21732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82385F-A5FB-6754-98FE-D23D10C925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15" y="5456002"/>
            <a:ext cx="744872" cy="513134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FB31F3-C847-2F3D-B17D-1DD7F9B1EF2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43" y="4499681"/>
            <a:ext cx="764789" cy="3958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5C96DF-B8B6-0DF2-222D-73DC7096FAF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68461" y="3961093"/>
            <a:ext cx="1307738" cy="1307738"/>
          </a:xfrm>
          <a:prstGeom prst="rect">
            <a:avLst/>
          </a:prstGeom>
        </p:spPr>
      </p:pic>
      <p:pic>
        <p:nvPicPr>
          <p:cNvPr id="10" name="Image 18" descr="Une image contenant objet, horloge&#10;&#10;Description générée automatiquement">
            <a:extLst>
              <a:ext uri="{FF2B5EF4-FFF2-40B4-BE49-F238E27FC236}">
                <a16:creationId xmlns:a16="http://schemas.microsoft.com/office/drawing/2014/main" id="{5FD8A0B9-751C-8638-1A4A-0C686986CC3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76" y="3815014"/>
            <a:ext cx="676899" cy="91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3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4395C-6C96-9AC5-8A5C-C5260B549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61E96AC9-0D31-C58F-3917-E6724BFFE4C8}"/>
              </a:ext>
            </a:extLst>
          </p:cNvPr>
          <p:cNvSpPr/>
          <p:nvPr/>
        </p:nvSpPr>
        <p:spPr>
          <a:xfrm>
            <a:off x="501856" y="544756"/>
            <a:ext cx="4849694" cy="1730412"/>
          </a:xfrm>
          <a:prstGeom prst="wedgeRectCallout">
            <a:avLst>
              <a:gd name="adj1" fmla="val 18818"/>
              <a:gd name="adj2" fmla="val 12617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Demander où se trouvent les objets des personnages. Exemple : « Où est le journal de l’homme? » Réponse: « Son journal est sur la table. »</a:t>
            </a: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EE0BD515-95D8-0BD8-E89E-D0906745B9C3}"/>
              </a:ext>
            </a:extLst>
          </p:cNvPr>
          <p:cNvSpPr/>
          <p:nvPr/>
        </p:nvSpPr>
        <p:spPr>
          <a:xfrm>
            <a:off x="6096000" y="315808"/>
            <a:ext cx="5269992" cy="2251968"/>
          </a:xfrm>
          <a:prstGeom prst="wedgeRectCallout">
            <a:avLst>
              <a:gd name="adj1" fmla="val -18307"/>
              <a:gd name="adj2" fmla="val 962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2400" dirty="0">
                <a:solidFill>
                  <a:prstClr val="black"/>
                </a:solidFill>
              </a:rPr>
              <a:t>on peut également réviser la négation des phrases nominales en posant des questions comme: « Est-ce que son chien est sous le lit? » Réponse: « Non, son chien n’est pas sous le lit! »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72BA5-C50F-DE57-3ACD-997A5FCA6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850" y="2962913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153653-96A7-6622-6086-965B4190D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703" y="3782643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4E390EA-3EBB-5640-AF7C-91C92C9AE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61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2C85C-D5EB-FCA9-06E0-13435AEF5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4AE4DA-4B56-BD21-AED4-1F2D588B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92E8EE5C-79D9-C3AA-9540-A4D1D564C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013" cy="6858000"/>
          </a:xfr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3C0F662D-0E55-DFA0-78B9-144E3336A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222" y="4372766"/>
            <a:ext cx="764789" cy="3958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9797AE-A880-5668-CAA2-DB069A8AB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26" y="4645152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B8E58C24-76F0-26AF-38E0-37C637556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16" y="4697600"/>
            <a:ext cx="2088545" cy="24250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7468FD-0BE3-B9C0-427E-827CEDD2B0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26" y="6216886"/>
            <a:ext cx="550095" cy="2695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E563D17-AC99-36E4-2EBB-09734A7613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4BF9FA-884A-9251-01C8-4D171D1CC6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95995" y="5185347"/>
            <a:ext cx="2621882" cy="2173290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390EFE8A-AC78-5306-25D2-0932568191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 rot="2073041">
            <a:off x="1676456" y="4337611"/>
            <a:ext cx="464578" cy="46614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665C7D6-A103-0E1E-2931-59B3685357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4" y="6417752"/>
            <a:ext cx="744872" cy="513134"/>
          </a:xfrm>
          <a:prstGeom prst="rect">
            <a:avLst/>
          </a:prstGeom>
        </p:spPr>
      </p:pic>
      <p:pic>
        <p:nvPicPr>
          <p:cNvPr id="10" name="Image 18" descr="Une image contenant objet, horloge&#10;&#10;Description générée automatiquement">
            <a:extLst>
              <a:ext uri="{FF2B5EF4-FFF2-40B4-BE49-F238E27FC236}">
                <a16:creationId xmlns:a16="http://schemas.microsoft.com/office/drawing/2014/main" id="{2071F7D7-F796-094F-0288-118F4B6B392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209" y="5931076"/>
            <a:ext cx="638599" cy="865521"/>
          </a:xfrm>
          <a:prstGeom prst="rect">
            <a:avLst/>
          </a:prstGeo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D3C81B43-DA17-DF5F-F726-A67830C8BB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59468" y="4570685"/>
            <a:ext cx="804672" cy="8046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E8E312-A668-3C8D-EEB4-CF9C86C1826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78" y="4843071"/>
            <a:ext cx="1029409" cy="10880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F50DD4-2691-1386-46C1-B2D9E5B9D76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473" b="91211" l="9961" r="89844">
                        <a14:foregroundMark x1="39258" y1="39453" x2="37500" y2="40527"/>
                        <a14:foregroundMark x1="44336" y1="88770" x2="47266" y2="91211"/>
                        <a14:foregroundMark x1="46582" y1="9473" x2="49512" y2="11035"/>
                        <a14:backgroundMark x1="30273" y1="86816" x2="35547" y2="93750"/>
                        <a14:backgroundMark x1="35547" y1="93750" x2="35547" y2="93848"/>
                        <a14:backgroundMark x1="52148" y1="92969" x2="52148" y2="92969"/>
                      </a14:backgroundRemoval>
                    </a14:imgEffect>
                  </a14:imgLayer>
                </a14:imgProps>
              </a:ext>
            </a:extLst>
          </a:blip>
          <a:srcRect l="29785" t="2665" r="31110" b="5944"/>
          <a:stretch/>
        </p:blipFill>
        <p:spPr>
          <a:xfrm flipH="1">
            <a:off x="975765" y="3850195"/>
            <a:ext cx="373100" cy="8719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5C08A2-5F30-C63B-7647-3ED5A5D1F10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>
                        <a14:backgroundMark x1="12012" y1="82227" x2="14941" y2="846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06291" y="3647210"/>
            <a:ext cx="725556" cy="7255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69FFCB-2193-0291-93AE-53BEF69BCAC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3809" b="94141" l="9961" r="89844">
                        <a14:foregroundMark x1="33398" y1="9570" x2="38477" y2="6934"/>
                        <a14:foregroundMark x1="48438" y1="4297" x2="47949" y2="3906"/>
                        <a14:foregroundMark x1="28418" y1="88672" x2="35840" y2="93262"/>
                        <a14:foregroundMark x1="35840" y1="93262" x2="39258" y2="941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1810" y="3675869"/>
            <a:ext cx="2096203" cy="20962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EFCB86-35CC-9F15-B696-881625E7BE0D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l="40638" t="23476" r="12603" b="16653"/>
          <a:stretch/>
        </p:blipFill>
        <p:spPr>
          <a:xfrm>
            <a:off x="2737189" y="4883648"/>
            <a:ext cx="1443377" cy="184813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907FF1-E244-7B79-A951-36A84B4EF67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427" y="2924872"/>
            <a:ext cx="676899" cy="9253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A7690F-67CE-1583-1C85-EC671B6873C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425" y="4448398"/>
            <a:ext cx="386171" cy="41083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CBBF58-BB08-EEE8-733E-56210FEEEA6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6250" b="91309" l="9961" r="89844">
                        <a14:foregroundMark x1="32422" y1="14258" x2="64551" y2="11914"/>
                        <a14:foregroundMark x1="64551" y1="11914" x2="64844" y2="12012"/>
                        <a14:foregroundMark x1="57227" y1="6934" x2="52930" y2="6250"/>
                        <a14:foregroundMark x1="28320" y1="86230" x2="35547" y2="91309"/>
                        <a14:foregroundMark x1="35547" y1="91309" x2="41211" y2="913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983110">
            <a:off x="4733474" y="5248326"/>
            <a:ext cx="1067209" cy="106720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5E9B4D7-6D58-D66B-6CBA-494FE9469FFA}"/>
              </a:ext>
            </a:extLst>
          </p:cNvPr>
          <p:cNvSpPr txBox="1"/>
          <p:nvPr/>
        </p:nvSpPr>
        <p:spPr>
          <a:xfrm>
            <a:off x="-315091" y="3610104"/>
            <a:ext cx="1403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noProof="0" dirty="0">
                <a:latin typeface="Calibri" panose="020F0502020204030204"/>
              </a:rPr>
              <a:t>زُجاجة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DE3588-F2DF-3955-0212-9B539003EAA0}"/>
              </a:ext>
            </a:extLst>
          </p:cNvPr>
          <p:cNvSpPr txBox="1"/>
          <p:nvPr/>
        </p:nvSpPr>
        <p:spPr>
          <a:xfrm>
            <a:off x="10881415" y="3241368"/>
            <a:ext cx="1354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600" dirty="0">
                <a:latin typeface="Calibri" panose="020F0502020204030204"/>
              </a:rPr>
              <a:t>مِحْفَظة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A70B571-DF49-9764-9E07-AF22282C00EF}"/>
              </a:ext>
            </a:extLst>
          </p:cNvPr>
          <p:cNvSpPr txBox="1"/>
          <p:nvPr/>
        </p:nvSpPr>
        <p:spPr>
          <a:xfrm>
            <a:off x="4054948" y="3797720"/>
            <a:ext cx="947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مَهْد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1E67A93-F847-9015-05BF-780145A19DCF}"/>
              </a:ext>
            </a:extLst>
          </p:cNvPr>
          <p:cNvSpPr txBox="1"/>
          <p:nvPr/>
        </p:nvSpPr>
        <p:spPr>
          <a:xfrm>
            <a:off x="4223624" y="6119804"/>
            <a:ext cx="17004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schemeClr val="bg1"/>
                </a:solidFill>
                <a:latin typeface="Calibri" panose="020F0502020204030204"/>
              </a:rPr>
              <a:t>قَمِيص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4B71E4F-E230-0624-EF1B-CC1E4B6AC00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3210" y="4750136"/>
            <a:ext cx="1307738" cy="130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6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8" grpId="0"/>
      <p:bldP spid="18" grpId="1"/>
      <p:bldP spid="22" grpId="0"/>
      <p:bldP spid="22" grpId="1"/>
      <p:bldP spid="25" grpId="0"/>
      <p:bldP spid="2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BDBE09-7FAF-E2CB-A55E-9DB2F817E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C74E1F37-A866-D5A3-B3BA-7AAF869230A6}"/>
              </a:ext>
            </a:extLst>
          </p:cNvPr>
          <p:cNvSpPr/>
          <p:nvPr/>
        </p:nvSpPr>
        <p:spPr>
          <a:xfrm>
            <a:off x="501856" y="233860"/>
            <a:ext cx="4209097" cy="1725569"/>
          </a:xfrm>
          <a:prstGeom prst="wedgeRectCallout">
            <a:avLst>
              <a:gd name="adj1" fmla="val 24405"/>
              <a:gd name="adj2" fmla="val 13394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enfants se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disputent concernant l’appartenance d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es objets. Un élève prend la défense de la fille, l’autre du garçon.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7CE214-E844-BBA0-3800-0C17D4E31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443" y="2688593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F2AB11-9801-A4C1-CB1E-B6E7A0C9D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4A99D13-E925-CB09-6E83-8A704C98FC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1E36A81A-470F-13FE-912A-E878B76334B9}"/>
              </a:ext>
            </a:extLst>
          </p:cNvPr>
          <p:cNvSpPr/>
          <p:nvPr/>
        </p:nvSpPr>
        <p:spPr>
          <a:xfrm>
            <a:off x="7300987" y="233860"/>
            <a:ext cx="3740052" cy="1725569"/>
          </a:xfrm>
          <a:prstGeom prst="wedgeRectCallout">
            <a:avLst>
              <a:gd name="adj1" fmla="val -29088"/>
              <a:gd name="adj2" fmla="val 121908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sz="2000" dirty="0">
                <a:solidFill>
                  <a:prstClr val="black"/>
                </a:solidFill>
              </a:rPr>
              <a:t>L’enseignant demande par exemple : « Ceci est le chien de qui ? » - « C’est son chien (à lui) ce n’est pas chien (à elle). » - « Non, mais… »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5774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7F723-6B73-A1A6-C68C-6CE41E07D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rrain de jeux, Dessin animé, Animation, capture d’écran&#10;&#10;Description générée automatiquement">
            <a:extLst>
              <a:ext uri="{FF2B5EF4-FFF2-40B4-BE49-F238E27FC236}">
                <a16:creationId xmlns:a16="http://schemas.microsoft.com/office/drawing/2014/main" id="{31AA9747-6CBD-2088-BB87-210C639E2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75"/>
            <a:ext cx="12192000" cy="677545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28B83F3-A422-918D-8F1D-6CC33CFF6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7517" r="14082" b="17519"/>
          <a:stretch/>
        </p:blipFill>
        <p:spPr>
          <a:xfrm>
            <a:off x="627311" y="4047572"/>
            <a:ext cx="1329087" cy="20713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4F7BEF-8132-F176-658B-D6585E4A1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1786" t="19471" r="19111" b="15968"/>
          <a:stretch/>
        </p:blipFill>
        <p:spPr>
          <a:xfrm>
            <a:off x="10381580" y="3950089"/>
            <a:ext cx="1194554" cy="26498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0A8389-6DED-E5D3-EDCC-033F13F0DE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4460" y="4746685"/>
            <a:ext cx="707734" cy="7077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C7CAB2-D9DF-2D89-876B-3C0A9F6E48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3092" y="4677149"/>
            <a:ext cx="662917" cy="6629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DBB6D7-7D0C-BD78-B545-E9AA0505D3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80" b="89809" l="4967" r="95033">
                        <a14:foregroundMark x1="43046" y1="11465" x2="45033" y2="11465"/>
                        <a14:foregroundMark x1="10265" y1="49045" x2="24503" y2="68153"/>
                        <a14:foregroundMark x1="24503" y1="68153" x2="30464" y2="65605"/>
                        <a14:foregroundMark x1="88411" y1="80255" x2="81457" y2="62420"/>
                        <a14:foregroundMark x1="81457" y1="62420" x2="79801" y2="51592"/>
                        <a14:foregroundMark x1="93709" y1="61783" x2="95033" y2="49045"/>
                        <a14:foregroundMark x1="95364" y1="49682" x2="95364" y2="49682"/>
                        <a14:foregroundMark x1="94040" y1="47771" x2="94040" y2="47771"/>
                        <a14:foregroundMark x1="7947" y1="56688" x2="4967" y2="6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53" y="5318404"/>
            <a:ext cx="1049483" cy="54559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6988AF-4792-81BE-ACA4-9DB53B3AD7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89844" l="3125" r="98145">
                        <a14:foregroundMark x1="6152" y1="27637" x2="9668" y2="31836"/>
                        <a14:foregroundMark x1="3125" y1="28516" x2="3125" y2="28516"/>
                        <a14:foregroundMark x1="89355" y1="57715" x2="95898" y2="58496"/>
                        <a14:foregroundMark x1="96289" y1="41504" x2="98145" y2="41504"/>
                        <a14:backgroundMark x1="17676" y1="74121" x2="41113" y2="82617"/>
                        <a14:backgroundMark x1="41113" y1="82617" x2="43750" y2="82813"/>
                        <a14:backgroundMark x1="36328" y1="67969" x2="38965" y2="67871"/>
                        <a14:backgroundMark x1="15332" y1="62402" x2="12891" y2="61621"/>
                        <a14:backgroundMark x1="43262" y1="71777" x2="43262" y2="71777"/>
                        <a14:backgroundMark x1="49121" y1="65723" x2="56543" y2="65918"/>
                        <a14:backgroundMark x1="56543" y1="65918" x2="83789" y2="80371"/>
                        <a14:backgroundMark x1="83789" y1="80371" x2="83789" y2="80371"/>
                        <a14:backgroundMark x1="53906" y1="81836" x2="53906" y2="818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2257" y="4420100"/>
            <a:ext cx="889271" cy="889271"/>
          </a:xfrm>
          <a:prstGeom prst="rect">
            <a:avLst/>
          </a:prstGeom>
        </p:spPr>
      </p:pic>
      <p:pic>
        <p:nvPicPr>
          <p:cNvPr id="15" name="Image 1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EB032FED-2C4A-F547-AC52-6CAAB7C294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778" y="5774489"/>
            <a:ext cx="1107770" cy="110777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BB2261-E599-D7B6-5510-A708E202EA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19629" y1="82422" x2="28711" y2="86621"/>
                        <a14:backgroundMark x1="21094" y1="27051" x2="21680" y2="26367"/>
                        <a14:backgroundMark x1="21777" y1="25879" x2="21777" y2="25879"/>
                        <a14:backgroundMark x1="22754" y1="25098" x2="23535" y2="24219"/>
                        <a14:backgroundMark x1="23633" y1="23633" x2="24316" y2="23242"/>
                        <a14:backgroundMark x1="24609" y1="22656" x2="24609" y2="226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3813" y="5248973"/>
            <a:ext cx="1041551" cy="10415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97186C-F532-C939-023D-5AAA9F99489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2848" y="3438947"/>
            <a:ext cx="1307738" cy="1307738"/>
          </a:xfrm>
          <a:prstGeom prst="rect">
            <a:avLst/>
          </a:prstGeom>
        </p:spPr>
      </p:pic>
      <p:pic>
        <p:nvPicPr>
          <p:cNvPr id="7" name="Picture 38" descr="Icon&#10;&#10;Description automatically generated">
            <a:extLst>
              <a:ext uri="{FF2B5EF4-FFF2-40B4-BE49-F238E27FC236}">
                <a16:creationId xmlns:a16="http://schemas.microsoft.com/office/drawing/2014/main" id="{7EF694B1-DB3D-75B0-83D2-F8DD093D1FF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257" y="5751472"/>
            <a:ext cx="804672" cy="804672"/>
          </a:xfrm>
          <a:prstGeom prst="rect">
            <a:avLst/>
          </a:prstGeom>
        </p:spPr>
      </p:pic>
      <p:pic>
        <p:nvPicPr>
          <p:cNvPr id="8" name="Image 7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D94DCEF1-843A-D8EC-793A-BA6339EBE0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5797519" y="5181108"/>
            <a:ext cx="741556" cy="744064"/>
          </a:xfrm>
          <a:prstGeom prst="rect">
            <a:avLst/>
          </a:prstGeom>
        </p:spPr>
      </p:pic>
      <p:pic>
        <p:nvPicPr>
          <p:cNvPr id="3" name="Image 18" descr="Une image contenant objet, horloge&#10;&#10;Description générée automatiquement">
            <a:extLst>
              <a:ext uri="{FF2B5EF4-FFF2-40B4-BE49-F238E27FC236}">
                <a16:creationId xmlns:a16="http://schemas.microsoft.com/office/drawing/2014/main" id="{F1E6AC56-25F0-6828-9626-680D839029C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098" y="4668954"/>
            <a:ext cx="461793" cy="6258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097059-174E-4CE7-91E3-4170C602B72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6250" b="91309" l="9961" r="89844">
                        <a14:foregroundMark x1="32422" y1="14258" x2="64551" y2="11914"/>
                        <a14:foregroundMark x1="64551" y1="11914" x2="64844" y2="12012"/>
                        <a14:foregroundMark x1="57227" y1="6934" x2="52930" y2="6250"/>
                        <a14:foregroundMark x1="28320" y1="86230" x2="35547" y2="91309"/>
                        <a14:foregroundMark x1="35547" y1="91309" x2="41211" y2="913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0807" y="5802516"/>
            <a:ext cx="741556" cy="7415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08DF3F-F75B-38C9-AA61-216F225973F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138" y="3004189"/>
            <a:ext cx="510159" cy="69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29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5D1AB9-C704-9A52-AD43-84580B2DD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253F1CB-67A5-5101-88B8-FD5A157F8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3F735F-C67B-8BB9-04BE-A258D36DA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72D6FB5-5E6F-999C-EAA4-B401E201A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A4105B-EFA4-1A10-F5AF-8DBB339AADC5}"/>
              </a:ext>
            </a:extLst>
          </p:cNvPr>
          <p:cNvSpPr txBox="1"/>
          <p:nvPr/>
        </p:nvSpPr>
        <p:spPr>
          <a:xfrm>
            <a:off x="3321274" y="1660403"/>
            <a:ext cx="53583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prstClr val="black"/>
                </a:solidFill>
                <a:latin typeface="Calibri" panose="020F0502020204030204"/>
              </a:rPr>
              <a:t>Deuxième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partie</a:t>
            </a:r>
          </a:p>
        </p:txBody>
      </p:sp>
    </p:spTree>
    <p:extLst>
      <p:ext uri="{BB962C8B-B14F-4D97-AF65-F5344CB8AC3E}">
        <p14:creationId xmlns:p14="http://schemas.microsoft.com/office/powerpoint/2010/main" val="3198017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4EA6B-D229-8FC9-8975-275BE97B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D5751FF1-468A-A380-9632-383834EBB353}"/>
              </a:ext>
            </a:extLst>
          </p:cNvPr>
          <p:cNvSpPr/>
          <p:nvPr/>
        </p:nvSpPr>
        <p:spPr>
          <a:xfrm>
            <a:off x="548640" y="201167"/>
            <a:ext cx="5449824" cy="2569721"/>
          </a:xfrm>
          <a:prstGeom prst="wedgeRectCallout">
            <a:avLst>
              <a:gd name="adj1" fmla="val 14666"/>
              <a:gd name="adj2" fmla="val 7426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Chacun des élèves s’identifie à un personnage. L’un déclare que tel objet appartient à tel personne. Elle peut se l’attribuer à elle-même, à vous ou à une autre personne. Attention, la balance appartient à tout le monde, c’est « notre balance ».</a:t>
            </a:r>
            <a:endParaRPr lang="fr-FR" sz="2400" dirty="0">
              <a:solidFill>
                <a:schemeClr val="tx1"/>
              </a:solidFill>
              <a:latin typeface="Harrington" panose="04040505050A02020702" pitchFamily="82" charset="0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7634EA41-6C99-429D-4A89-0CAE54FA68AB}"/>
              </a:ext>
            </a:extLst>
          </p:cNvPr>
          <p:cNvSpPr/>
          <p:nvPr/>
        </p:nvSpPr>
        <p:spPr>
          <a:xfrm>
            <a:off x="7031736" y="329783"/>
            <a:ext cx="4536085" cy="1933274"/>
          </a:xfrm>
          <a:prstGeom prst="wedgeRectCallout">
            <a:avLst>
              <a:gd name="adj1" fmla="val -27537"/>
              <a:gd name="adj2" fmla="val 113399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2400" dirty="0">
                <a:solidFill>
                  <a:prstClr val="black"/>
                </a:solidFill>
              </a:rPr>
              <a:t>L’élève suivant conteste, non ce n’est pas mon/ton/son livre; C’est le livre d’un tel.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Objectif</a:t>
            </a:r>
            <a:r>
              <a:rPr lang="fr-FR" sz="2400" dirty="0">
                <a:solidFill>
                  <a:prstClr val="black"/>
                </a:solidFill>
              </a:rPr>
              <a:t>: employer les pronoms affixes de deuxième et troisième personne.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E60CFC-B0E6-4918-86C1-5E4478489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E94214-345D-5B3A-95E5-3657EE58D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4F64AF4-68A1-2D18-AFBF-B554C79C0B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50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écoration d’intérieur, mur, escaliers, maison&#10;&#10;Description générée automatiquement">
            <a:extLst>
              <a:ext uri="{FF2B5EF4-FFF2-40B4-BE49-F238E27FC236}">
                <a16:creationId xmlns:a16="http://schemas.microsoft.com/office/drawing/2014/main" id="{1589BF71-B391-7B6F-C0B0-88D9E7FC7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9BD8C2-7B3D-09A8-F76D-6FABA70067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638" t="23476" r="12603" b="16653"/>
          <a:stretch/>
        </p:blipFill>
        <p:spPr>
          <a:xfrm>
            <a:off x="4742885" y="3429000"/>
            <a:ext cx="1443377" cy="1848134"/>
          </a:xfrm>
          <a:prstGeom prst="rect">
            <a:avLst/>
          </a:prstGeo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4232C579-CDD0-AF07-9BC3-087D973C5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7517" r="14082" b="17519"/>
          <a:stretch/>
        </p:blipFill>
        <p:spPr>
          <a:xfrm>
            <a:off x="3807434" y="3429000"/>
            <a:ext cx="718425" cy="11196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82492A-AA2A-404B-8D7D-C93B83B87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500" y="2855167"/>
            <a:ext cx="1171825" cy="1497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4F96A8-691A-900A-DF53-487A0DA49C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1786" t="19471" r="19111" b="15968"/>
          <a:stretch/>
        </p:blipFill>
        <p:spPr>
          <a:xfrm>
            <a:off x="3204065" y="4007637"/>
            <a:ext cx="764410" cy="16956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8CBF60-878D-C04B-3358-13C895BD9E6D}"/>
              </a:ext>
            </a:extLst>
          </p:cNvPr>
          <p:cNvSpPr txBox="1"/>
          <p:nvPr/>
        </p:nvSpPr>
        <p:spPr>
          <a:xfrm>
            <a:off x="7035281" y="84532"/>
            <a:ext cx="50734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noProof="0" dirty="0">
                <a:latin typeface="Calibri" panose="020F0502020204030204"/>
                <a:cs typeface="Arial" panose="020B0604020202020204" pitchFamily="34" charset="0"/>
              </a:rPr>
              <a:t>ت</a:t>
            </a:r>
            <a:r>
              <a:rPr lang="ar-JO" sz="4800" dirty="0">
                <a:latin typeface="Calibri" panose="020F0502020204030204"/>
                <a:cs typeface="Arial" panose="020B0604020202020204" pitchFamily="34" charset="0"/>
              </a:rPr>
              <a:t>صْعَدُ العائِلة إلى العِلِّيّة</a:t>
            </a:r>
            <a:r>
              <a:rPr lang="ar-JO" sz="4800" noProof="0" dirty="0">
                <a:latin typeface="Calibri" panose="020F0502020204030204"/>
                <a:cs typeface="Arial" panose="020B0604020202020204" pitchFamily="34" charset="0"/>
              </a:rPr>
              <a:t>. </a:t>
            </a:r>
            <a:endParaRPr kumimoji="0" lang="ar-JO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1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bâtiment, mur&#10;&#10;Description générée automatiquement">
            <a:extLst>
              <a:ext uri="{FF2B5EF4-FFF2-40B4-BE49-F238E27FC236}">
                <a16:creationId xmlns:a16="http://schemas.microsoft.com/office/drawing/2014/main" id="{EFA163BE-5980-9283-2085-3F36DC11A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2" r="14960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5D3705F-6E0F-A102-D560-84BEB2AF3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09" b="94141" l="9961" r="89844">
                        <a14:foregroundMark x1="33398" y1="9570" x2="38477" y2="6934"/>
                        <a14:foregroundMark x1="48438" y1="4297" x2="47949" y2="3906"/>
                        <a14:foregroundMark x1="28418" y1="88672" x2="35840" y2="93262"/>
                        <a14:foregroundMark x1="35840" y1="93262" x2="39258" y2="941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4375" y="3584643"/>
            <a:ext cx="2096203" cy="20962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D55337-FD1C-86BE-79D4-84DA6371C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12012" y1="82227" x2="14941" y2="846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3790" y="6072587"/>
            <a:ext cx="871953" cy="87195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06FD98-FF15-A428-7623-EEE0AD784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1606" t="14496" r="23022" b="12593"/>
          <a:stretch/>
        </p:blipFill>
        <p:spPr>
          <a:xfrm>
            <a:off x="3504950" y="4140778"/>
            <a:ext cx="764607" cy="100678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E497632-F366-A38F-B6E5-40087733EE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37" b="98145" l="9961" r="90332">
                        <a14:foregroundMark x1="15332" y1="10156" x2="15332" y2="11328"/>
                        <a14:foregroundMark x1="15820" y1="9766" x2="17676" y2="10156"/>
                        <a14:foregroundMark x1="47266" y1="9082" x2="52344" y2="3418"/>
                        <a14:foregroundMark x1="52344" y1="3418" x2="52344" y2="2832"/>
                        <a14:foregroundMark x1="37598" y1="87109" x2="46484" y2="90137"/>
                        <a14:foregroundMark x1="52539" y1="91504" x2="53125" y2="95313"/>
                        <a14:foregroundMark x1="71484" y1="87598" x2="72852" y2="98242"/>
                        <a14:foregroundMark x1="36719" y1="90430" x2="38086" y2="88379"/>
                        <a14:foregroundMark x1="88574" y1="83105" x2="89941" y2="82813"/>
                        <a14:foregroundMark x1="74609" y1="81738" x2="64355" y2="77441"/>
                        <a14:foregroundMark x1="89746" y1="65820" x2="89063" y2="62891"/>
                        <a14:foregroundMark x1="90332" y1="57031" x2="89063" y2="52539"/>
                        <a14:foregroundMark x1="84961" y1="10352" x2="82715" y2="9961"/>
                        <a14:foregroundMark x1="74219" y1="9766" x2="72461" y2="9570"/>
                        <a14:foregroundMark x1="38184" y1="9766" x2="31934" y2="9863"/>
                      </a14:backgroundRemoval>
                    </a14:imgEffect>
                  </a14:imgLayer>
                </a14:imgProps>
              </a:ext>
            </a:extLst>
          </a:blip>
          <a:srcRect l="12218" t="5866" r="7689"/>
          <a:stretch/>
        </p:blipFill>
        <p:spPr>
          <a:xfrm>
            <a:off x="8581708" y="3620226"/>
            <a:ext cx="1187541" cy="139572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1F1DC6A-6C68-7FC4-8A9F-F5D21D3CC4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50" b="92969" l="9961" r="89844">
                        <a14:foregroundMark x1="34473" y1="7910" x2="36816" y2="7422"/>
                        <a14:foregroundMark x1="53906" y1="7422" x2="53516" y2="7227"/>
                        <a14:foregroundMark x1="60742" y1="91699" x2="64160" y2="93066"/>
                        <a14:foregroundMark x1="34277" y1="6836" x2="36426" y2="6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5478" y="3408520"/>
            <a:ext cx="2471302" cy="24713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080996-4BE7-9927-917E-9C94B48FEC2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0638" t="23476" r="12603" b="16653"/>
          <a:stretch/>
        </p:blipFill>
        <p:spPr>
          <a:xfrm>
            <a:off x="1187921" y="4644172"/>
            <a:ext cx="1443377" cy="18481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508F54-A6F9-F96C-EDBD-3B8C703E44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51786" t="19471" r="19111" b="15968"/>
          <a:stretch/>
        </p:blipFill>
        <p:spPr>
          <a:xfrm>
            <a:off x="3097647" y="4991878"/>
            <a:ext cx="764410" cy="1695699"/>
          </a:xfrm>
          <a:prstGeom prst="rect">
            <a:avLst/>
          </a:prstGeo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C6287344-DE08-4CC1-20E6-D3CBCAD93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7517" r="14082" b="17519"/>
          <a:stretch/>
        </p:blipFill>
        <p:spPr>
          <a:xfrm>
            <a:off x="9272446" y="5626659"/>
            <a:ext cx="718425" cy="11196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1FD9AD-DDA2-E61C-6813-1A705F8C02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871" y="4940652"/>
            <a:ext cx="1406714" cy="179815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1D78F25-0E55-2D40-3419-FDC44AA49BF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250" b="91309" l="9961" r="89844">
                        <a14:foregroundMark x1="32422" y1="14258" x2="64551" y2="11914"/>
                        <a14:foregroundMark x1="64551" y1="11914" x2="64844" y2="12012"/>
                        <a14:foregroundMark x1="57227" y1="6934" x2="52930" y2="6250"/>
                        <a14:foregroundMark x1="28320" y1="86230" x2="35547" y2="91309"/>
                        <a14:foregroundMark x1="35547" y1="91309" x2="41211" y2="913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06658" y="3896555"/>
            <a:ext cx="1097280" cy="109728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7342202-CA5D-7467-6938-6109B0075DE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473" b="91211" l="9961" r="89844">
                        <a14:foregroundMark x1="39258" y1="39453" x2="37500" y2="40527"/>
                        <a14:foregroundMark x1="44336" y1="88770" x2="47266" y2="91211"/>
                        <a14:foregroundMark x1="46582" y1="9473" x2="49512" y2="11035"/>
                        <a14:backgroundMark x1="30273" y1="86816" x2="35547" y2="93750"/>
                        <a14:backgroundMark x1="35547" y1="93750" x2="35547" y2="93848"/>
                        <a14:backgroundMark x1="52148" y1="92969" x2="52148" y2="92969"/>
                      </a14:backgroundRemoval>
                    </a14:imgEffect>
                  </a14:imgLayer>
                </a14:imgProps>
              </a:ext>
            </a:extLst>
          </a:blip>
          <a:srcRect l="29785" t="2665" r="31110" b="5944"/>
          <a:stretch/>
        </p:blipFill>
        <p:spPr>
          <a:xfrm flipH="1">
            <a:off x="6888152" y="4711588"/>
            <a:ext cx="373100" cy="871953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E9CFC9A0-5A2F-EBFA-84C6-48857A222123}"/>
              </a:ext>
            </a:extLst>
          </p:cNvPr>
          <p:cNvSpPr txBox="1"/>
          <p:nvPr/>
        </p:nvSpPr>
        <p:spPr>
          <a:xfrm>
            <a:off x="4904393" y="4576609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مَهْد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D76CB35-AF5E-ECD1-70D1-51CC9E3FE493}"/>
              </a:ext>
            </a:extLst>
          </p:cNvPr>
          <p:cNvSpPr txBox="1"/>
          <p:nvPr/>
        </p:nvSpPr>
        <p:spPr>
          <a:xfrm>
            <a:off x="6003594" y="5624155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noProof="0" dirty="0">
                <a:latin typeface="Calibri" panose="020F0502020204030204"/>
              </a:rPr>
              <a:t>مِيزان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14BCB35-FDE5-A206-93F6-7C6574F8B0F9}"/>
              </a:ext>
            </a:extLst>
          </p:cNvPr>
          <p:cNvSpPr txBox="1"/>
          <p:nvPr/>
        </p:nvSpPr>
        <p:spPr>
          <a:xfrm>
            <a:off x="4054162" y="6200083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latin typeface="Calibri" panose="020F0502020204030204"/>
              </a:rPr>
              <a:t>مِحْفَظة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18DE6B3-C49B-3F03-6A29-BBBC3C2EEA49}"/>
              </a:ext>
            </a:extLst>
          </p:cNvPr>
          <p:cNvSpPr txBox="1"/>
          <p:nvPr/>
        </p:nvSpPr>
        <p:spPr>
          <a:xfrm>
            <a:off x="8049823" y="2993021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لَوْحة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C1F37F0-B527-5875-D5B6-638A16916310}"/>
              </a:ext>
            </a:extLst>
          </p:cNvPr>
          <p:cNvSpPr txBox="1"/>
          <p:nvPr/>
        </p:nvSpPr>
        <p:spPr>
          <a:xfrm>
            <a:off x="9794766" y="3215258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قَمِيص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748120A-3747-C38F-93EB-B9526435F703}"/>
              </a:ext>
            </a:extLst>
          </p:cNvPr>
          <p:cNvSpPr txBox="1"/>
          <p:nvPr/>
        </p:nvSpPr>
        <p:spPr>
          <a:xfrm>
            <a:off x="6300033" y="4063582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noProof="0" dirty="0">
                <a:solidFill>
                  <a:schemeClr val="bg1"/>
                </a:solidFill>
                <a:latin typeface="Calibri" panose="020F0502020204030204"/>
              </a:rPr>
              <a:t>زُجاجة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010FF75-2FC1-022F-D651-736F388F3BEA}"/>
              </a:ext>
            </a:extLst>
          </p:cNvPr>
          <p:cNvSpPr txBox="1"/>
          <p:nvPr/>
        </p:nvSpPr>
        <p:spPr>
          <a:xfrm>
            <a:off x="2858619" y="3469580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مِصْباح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4DA9574-F7D8-3A0E-661C-336145D14E6F}"/>
              </a:ext>
            </a:extLst>
          </p:cNvPr>
          <p:cNvSpPr txBox="1"/>
          <p:nvPr/>
        </p:nvSpPr>
        <p:spPr>
          <a:xfrm>
            <a:off x="886087" y="2906482"/>
            <a:ext cx="1700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800" dirty="0">
                <a:solidFill>
                  <a:schemeClr val="bg1"/>
                </a:solidFill>
                <a:latin typeface="Calibri" panose="020F0502020204030204"/>
              </a:rPr>
              <a:t>سُلّام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6C2A2C31-4BC3-F487-F047-8E8190C8E5B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1" y="6204742"/>
            <a:ext cx="386171" cy="410839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DAD93381-B991-938F-D3D4-0D0C9C7D519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backgroundMark x1="25000" y1="87109" x2="29004" y2="898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8891" y="5185858"/>
            <a:ext cx="1307738" cy="130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1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12981</TotalTime>
  <Words>487</Words>
  <Application>Microsoft Office PowerPoint</Application>
  <PresentationFormat>Grand écran</PresentationFormat>
  <Paragraphs>49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Harrington</vt:lpstr>
      <vt:lpstr>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8</cp:revision>
  <dcterms:created xsi:type="dcterms:W3CDTF">2018-10-31T11:27:02Z</dcterms:created>
  <dcterms:modified xsi:type="dcterms:W3CDTF">2026-04-20T16:24:58Z</dcterms:modified>
</cp:coreProperties>
</file>