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340" r:id="rId3"/>
    <p:sldId id="383" r:id="rId4"/>
    <p:sldId id="385" r:id="rId5"/>
    <p:sldId id="380" r:id="rId6"/>
    <p:sldId id="384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DEAE74-12AB-4A8D-8514-B3C578623EFD}" v="87" dt="2026-06-19T09:03:03.3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81"/>
    <p:restoredTop sz="93742"/>
  </p:normalViewPr>
  <p:slideViewPr>
    <p:cSldViewPr snapToGrid="0">
      <p:cViewPr varScale="1">
        <p:scale>
          <a:sx n="56" d="100"/>
          <a:sy n="56" d="100"/>
        </p:scale>
        <p:origin x="102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custSel addSld delSld modSld sldOrd delMainMaster">
      <pc:chgData name="Idrîs de Vos" userId="c2e7075756a5bba1" providerId="LiveId" clId="{EC847524-F1B8-49FC-974D-DA30A9D72B9A}" dt="2026-06-19T09:03:07.045" v="1149" actId="1076"/>
      <pc:docMkLst>
        <pc:docMk/>
      </pc:docMkLst>
      <pc:sldChg chg="modSp add mod setBg">
        <pc:chgData name="Idrîs de Vos" userId="c2e7075756a5bba1" providerId="LiveId" clId="{EC847524-F1B8-49FC-974D-DA30A9D72B9A}" dt="2026-06-17T07:55:29.062" v="1141" actId="14100"/>
        <pc:sldMkLst>
          <pc:docMk/>
          <pc:sldMk cId="1774361884" sldId="340"/>
        </pc:sldMkLst>
        <pc:spChg chg="mod">
          <ac:chgData name="Idrîs de Vos" userId="c2e7075756a5bba1" providerId="LiveId" clId="{EC847524-F1B8-49FC-974D-DA30A9D72B9A}" dt="2026-06-15T08:06:36.040" v="1052" actId="1076"/>
          <ac:spMkLst>
            <pc:docMk/>
            <pc:sldMk cId="1774361884" sldId="340"/>
            <ac:spMk id="2" creationId="{3A6A0F4E-3E46-1D21-92F3-2DE3FE3F4917}"/>
          </ac:spMkLst>
        </pc:spChg>
        <pc:spChg chg="mod">
          <ac:chgData name="Idrîs de Vos" userId="c2e7075756a5bba1" providerId="LiveId" clId="{EC847524-F1B8-49FC-974D-DA30A9D72B9A}" dt="2026-06-17T07:55:02.140" v="1099" actId="14100"/>
          <ac:spMkLst>
            <pc:docMk/>
            <pc:sldMk cId="1774361884" sldId="340"/>
            <ac:spMk id="4" creationId="{BCEC0905-C733-8577-5D63-71C9ACA63818}"/>
          </ac:spMkLst>
        </pc:spChg>
        <pc:spChg chg="mod">
          <ac:chgData name="Idrîs de Vos" userId="c2e7075756a5bba1" providerId="LiveId" clId="{EC847524-F1B8-49FC-974D-DA30A9D72B9A}" dt="2026-06-17T07:55:29.062" v="1141" actId="14100"/>
          <ac:spMkLst>
            <pc:docMk/>
            <pc:sldMk cId="1774361884" sldId="340"/>
            <ac:spMk id="5" creationId="{B2C97CC6-C6C7-B167-30DF-CC46070E5996}"/>
          </ac:spMkLst>
        </pc:spChg>
        <pc:picChg chg="mod">
          <ac:chgData name="Idrîs de Vos" userId="c2e7075756a5bba1" providerId="LiveId" clId="{EC847524-F1B8-49FC-974D-DA30A9D72B9A}" dt="2026-06-15T08:06:42.726" v="1055" actId="14100"/>
          <ac:picMkLst>
            <pc:docMk/>
            <pc:sldMk cId="1774361884" sldId="340"/>
            <ac:picMk id="8" creationId="{6982D891-909B-37D8-39E4-13D530CCBAA8}"/>
          </ac:picMkLst>
        </pc:picChg>
      </pc:sldChg>
      <pc:sldChg chg="delSp modSp mod delAnim">
        <pc:chgData name="Idrîs de Vos" userId="c2e7075756a5bba1" providerId="LiveId" clId="{EC847524-F1B8-49FC-974D-DA30A9D72B9A}" dt="2026-06-19T09:03:07.045" v="1149" actId="1076"/>
        <pc:sldMkLst>
          <pc:docMk/>
          <pc:sldMk cId="664187005" sldId="380"/>
        </pc:sldMkLst>
        <pc:spChg chg="mod">
          <ac:chgData name="Idrîs de Vos" userId="c2e7075756a5bba1" providerId="LiveId" clId="{EC847524-F1B8-49FC-974D-DA30A9D72B9A}" dt="2026-06-13T08:39:09.643" v="697" actId="1076"/>
          <ac:spMkLst>
            <pc:docMk/>
            <pc:sldMk cId="664187005" sldId="380"/>
            <ac:spMk id="2" creationId="{D4B28D27-5045-5F06-3B02-51BC5858C700}"/>
          </ac:spMkLst>
        </pc:spChg>
        <pc:spChg chg="mod">
          <ac:chgData name="Idrîs de Vos" userId="c2e7075756a5bba1" providerId="LiveId" clId="{EC847524-F1B8-49FC-974D-DA30A9D72B9A}" dt="2026-06-13T08:20:56.487" v="91" actId="1076"/>
          <ac:spMkLst>
            <pc:docMk/>
            <pc:sldMk cId="664187005" sldId="380"/>
            <ac:spMk id="3" creationId="{A8C0DE1B-F704-DA01-BA68-AFEA92B862F9}"/>
          </ac:spMkLst>
        </pc:spChg>
        <pc:spChg chg="mod">
          <ac:chgData name="Idrîs de Vos" userId="c2e7075756a5bba1" providerId="LiveId" clId="{EC847524-F1B8-49FC-974D-DA30A9D72B9A}" dt="2026-06-13T08:58:53.750" v="1016" actId="1076"/>
          <ac:spMkLst>
            <pc:docMk/>
            <pc:sldMk cId="664187005" sldId="380"/>
            <ac:spMk id="4" creationId="{6E288918-4046-2131-B5CD-F74108BDAF62}"/>
          </ac:spMkLst>
        </pc:spChg>
        <pc:spChg chg="mod">
          <ac:chgData name="Idrîs de Vos" userId="c2e7075756a5bba1" providerId="LiveId" clId="{EC847524-F1B8-49FC-974D-DA30A9D72B9A}" dt="2026-06-19T09:03:03.373" v="1148" actId="20577"/>
          <ac:spMkLst>
            <pc:docMk/>
            <pc:sldMk cId="664187005" sldId="380"/>
            <ac:spMk id="6" creationId="{F1751001-4739-897C-D8EF-8D3B42C5FB11}"/>
          </ac:spMkLst>
        </pc:spChg>
        <pc:spChg chg="mod">
          <ac:chgData name="Idrîs de Vos" userId="c2e7075756a5bba1" providerId="LiveId" clId="{EC847524-F1B8-49FC-974D-DA30A9D72B9A}" dt="2026-06-13T08:21:12.851" v="95" actId="1076"/>
          <ac:spMkLst>
            <pc:docMk/>
            <pc:sldMk cId="664187005" sldId="380"/>
            <ac:spMk id="7" creationId="{8D1F6D3E-4E25-1E07-5253-D1DD27AF7013}"/>
          </ac:spMkLst>
        </pc:spChg>
        <pc:spChg chg="mod">
          <ac:chgData name="Idrîs de Vos" userId="c2e7075756a5bba1" providerId="LiveId" clId="{EC847524-F1B8-49FC-974D-DA30A9D72B9A}" dt="2026-06-13T08:58:49.760" v="1015" actId="14100"/>
          <ac:spMkLst>
            <pc:docMk/>
            <pc:sldMk cId="664187005" sldId="380"/>
            <ac:spMk id="9" creationId="{536B7C75-2D66-C4FF-4422-83B94A44F2CF}"/>
          </ac:spMkLst>
        </pc:spChg>
        <pc:spChg chg="mod">
          <ac:chgData name="Idrîs de Vos" userId="c2e7075756a5bba1" providerId="LiveId" clId="{EC847524-F1B8-49FC-974D-DA30A9D72B9A}" dt="2026-06-19T09:03:07.045" v="1149" actId="1076"/>
          <ac:spMkLst>
            <pc:docMk/>
            <pc:sldMk cId="664187005" sldId="380"/>
            <ac:spMk id="14" creationId="{8CB349DB-52EB-DB81-3782-F27D72F4BFA0}"/>
          </ac:spMkLst>
        </pc:spChg>
        <pc:spChg chg="mod">
          <ac:chgData name="Idrîs de Vos" userId="c2e7075756a5bba1" providerId="LiveId" clId="{EC847524-F1B8-49FC-974D-DA30A9D72B9A}" dt="2026-06-13T08:58:22.158" v="1010" actId="1076"/>
          <ac:spMkLst>
            <pc:docMk/>
            <pc:sldMk cId="664187005" sldId="380"/>
            <ac:spMk id="15" creationId="{846D3548-74FB-0E7F-A1B0-9425A225C643}"/>
          </ac:spMkLst>
        </pc:spChg>
        <pc:spChg chg="mod">
          <ac:chgData name="Idrîs de Vos" userId="c2e7075756a5bba1" providerId="LiveId" clId="{EC847524-F1B8-49FC-974D-DA30A9D72B9A}" dt="2026-06-13T08:39:01.166" v="696" actId="1076"/>
          <ac:spMkLst>
            <pc:docMk/>
            <pc:sldMk cId="664187005" sldId="380"/>
            <ac:spMk id="17" creationId="{2043544E-08E6-7147-4A50-BD3A0AAD25FA}"/>
          </ac:spMkLst>
        </pc:spChg>
        <pc:spChg chg="mod">
          <ac:chgData name="Idrîs de Vos" userId="c2e7075756a5bba1" providerId="LiveId" clId="{EC847524-F1B8-49FC-974D-DA30A9D72B9A}" dt="2026-06-13T08:58:18.840" v="1009" actId="1076"/>
          <ac:spMkLst>
            <pc:docMk/>
            <pc:sldMk cId="664187005" sldId="380"/>
            <ac:spMk id="18" creationId="{20CB2FD5-833C-825E-17C2-7D2A0B086F76}"/>
          </ac:spMkLst>
        </pc:spChg>
        <pc:spChg chg="mod">
          <ac:chgData name="Idrîs de Vos" userId="c2e7075756a5bba1" providerId="LiveId" clId="{EC847524-F1B8-49FC-974D-DA30A9D72B9A}" dt="2026-06-13T08:38:57.219" v="695" actId="1076"/>
          <ac:spMkLst>
            <pc:docMk/>
            <pc:sldMk cId="664187005" sldId="380"/>
            <ac:spMk id="19" creationId="{5D619CDF-8113-A90B-B446-D064D32DF6B2}"/>
          </ac:spMkLst>
        </pc:spChg>
      </pc:sldChg>
      <pc:sldChg chg="addSp delSp modSp add mod ord delAnim modAnim">
        <pc:chgData name="Idrîs de Vos" userId="c2e7075756a5bba1" providerId="LiveId" clId="{EC847524-F1B8-49FC-974D-DA30A9D72B9A}" dt="2026-06-13T08:43:27.121" v="753"/>
        <pc:sldMkLst>
          <pc:docMk/>
          <pc:sldMk cId="3417450435" sldId="383"/>
        </pc:sldMkLst>
        <pc:spChg chg="mod">
          <ac:chgData name="Idrîs de Vos" userId="c2e7075756a5bba1" providerId="LiveId" clId="{EC847524-F1B8-49FC-974D-DA30A9D72B9A}" dt="2026-06-13T08:29:49.811" v="349" actId="14100"/>
          <ac:spMkLst>
            <pc:docMk/>
            <pc:sldMk cId="3417450435" sldId="383"/>
            <ac:spMk id="2" creationId="{8B53B7C4-4FB1-98D9-B51E-4B1CE64E70BF}"/>
          </ac:spMkLst>
        </pc:spChg>
        <pc:spChg chg="mod">
          <ac:chgData name="Idrîs de Vos" userId="c2e7075756a5bba1" providerId="LiveId" clId="{EC847524-F1B8-49FC-974D-DA30A9D72B9A}" dt="2026-06-13T08:26:55.786" v="225" actId="20577"/>
          <ac:spMkLst>
            <pc:docMk/>
            <pc:sldMk cId="3417450435" sldId="383"/>
            <ac:spMk id="3" creationId="{BC0C59EE-8F05-5AF2-AB06-46F52A4E6282}"/>
          </ac:spMkLst>
        </pc:spChg>
        <pc:spChg chg="mod">
          <ac:chgData name="Idrîs de Vos" userId="c2e7075756a5bba1" providerId="LiveId" clId="{EC847524-F1B8-49FC-974D-DA30A9D72B9A}" dt="2026-06-13T08:25:37.168" v="174" actId="20577"/>
          <ac:spMkLst>
            <pc:docMk/>
            <pc:sldMk cId="3417450435" sldId="383"/>
            <ac:spMk id="4" creationId="{46537C15-6610-2719-FF80-9B2D70E70746}"/>
          </ac:spMkLst>
        </pc:spChg>
        <pc:spChg chg="add mod">
          <ac:chgData name="Idrîs de Vos" userId="c2e7075756a5bba1" providerId="LiveId" clId="{EC847524-F1B8-49FC-974D-DA30A9D72B9A}" dt="2026-06-13T08:43:07.701" v="751" actId="1076"/>
          <ac:spMkLst>
            <pc:docMk/>
            <pc:sldMk cId="3417450435" sldId="383"/>
            <ac:spMk id="6" creationId="{FB90E6FA-CA2E-0383-67B4-FFBC8EB3A4F6}"/>
          </ac:spMkLst>
        </pc:spChg>
        <pc:spChg chg="add mod">
          <ac:chgData name="Idrîs de Vos" userId="c2e7075756a5bba1" providerId="LiveId" clId="{EC847524-F1B8-49FC-974D-DA30A9D72B9A}" dt="2026-06-13T08:43:12.087" v="752" actId="1076"/>
          <ac:spMkLst>
            <pc:docMk/>
            <pc:sldMk cId="3417450435" sldId="383"/>
            <ac:spMk id="7" creationId="{F385596B-1A2A-9D77-BCA8-F1EDC822959D}"/>
          </ac:spMkLst>
        </pc:spChg>
        <pc:spChg chg="mod">
          <ac:chgData name="Idrîs de Vos" userId="c2e7075756a5bba1" providerId="LiveId" clId="{EC847524-F1B8-49FC-974D-DA30A9D72B9A}" dt="2026-06-13T08:37:50.994" v="685" actId="14100"/>
          <ac:spMkLst>
            <pc:docMk/>
            <pc:sldMk cId="3417450435" sldId="383"/>
            <ac:spMk id="8" creationId="{C669F983-CAEB-512B-1A21-CE50EAF06903}"/>
          </ac:spMkLst>
        </pc:spChg>
      </pc:sldChg>
      <pc:sldChg chg="addSp delSp modSp new mod">
        <pc:chgData name="Idrîs de Vos" userId="c2e7075756a5bba1" providerId="LiveId" clId="{EC847524-F1B8-49FC-974D-DA30A9D72B9A}" dt="2026-06-13T08:32:33.074" v="611" actId="1076"/>
        <pc:sldMkLst>
          <pc:docMk/>
          <pc:sldMk cId="3348932936" sldId="384"/>
        </pc:sldMkLst>
        <pc:spChg chg="mod">
          <ac:chgData name="Idrîs de Vos" userId="c2e7075756a5bba1" providerId="LiveId" clId="{EC847524-F1B8-49FC-974D-DA30A9D72B9A}" dt="2026-06-13T08:30:30.198" v="410" actId="20577"/>
          <ac:spMkLst>
            <pc:docMk/>
            <pc:sldMk cId="3348932936" sldId="384"/>
            <ac:spMk id="2" creationId="{A21B39F6-D4BE-8DFA-2D85-33A61DE727D0}"/>
          </ac:spMkLst>
        </pc:spChg>
        <pc:spChg chg="add mod">
          <ac:chgData name="Idrîs de Vos" userId="c2e7075756a5bba1" providerId="LiveId" clId="{EC847524-F1B8-49FC-974D-DA30A9D72B9A}" dt="2026-06-13T08:32:33.074" v="611" actId="1076"/>
          <ac:spMkLst>
            <pc:docMk/>
            <pc:sldMk cId="3348932936" sldId="384"/>
            <ac:spMk id="4" creationId="{8CACDF3E-5E7D-19DD-5A87-A91C1530793F}"/>
          </ac:spMkLst>
        </pc:spChg>
      </pc:sldChg>
      <pc:sldChg chg="delSp modSp add mod delAnim">
        <pc:chgData name="Idrîs de Vos" userId="c2e7075756a5bba1" providerId="LiveId" clId="{EC847524-F1B8-49FC-974D-DA30A9D72B9A}" dt="2026-06-19T09:02:55.130" v="1146" actId="20577"/>
        <pc:sldMkLst>
          <pc:docMk/>
          <pc:sldMk cId="1831540792" sldId="385"/>
        </pc:sldMkLst>
        <pc:spChg chg="mod">
          <ac:chgData name="Idrîs de Vos" userId="c2e7075756a5bba1" providerId="LiveId" clId="{EC847524-F1B8-49FC-974D-DA30A9D72B9A}" dt="2026-06-13T08:51:39.886" v="945" actId="1076"/>
          <ac:spMkLst>
            <pc:docMk/>
            <pc:sldMk cId="1831540792" sldId="385"/>
            <ac:spMk id="2" creationId="{2C6FB16E-F1DA-A797-AA44-6740ECE7968B}"/>
          </ac:spMkLst>
        </pc:spChg>
        <pc:spChg chg="mod">
          <ac:chgData name="Idrîs de Vos" userId="c2e7075756a5bba1" providerId="LiveId" clId="{EC847524-F1B8-49FC-974D-DA30A9D72B9A}" dt="2026-06-13T08:54:18.932" v="997" actId="1076"/>
          <ac:spMkLst>
            <pc:docMk/>
            <pc:sldMk cId="1831540792" sldId="385"/>
            <ac:spMk id="3" creationId="{88C5CE19-7D5A-1B2F-1BCC-3A8B5C628B62}"/>
          </ac:spMkLst>
        </pc:spChg>
        <pc:spChg chg="mod">
          <ac:chgData name="Idrîs de Vos" userId="c2e7075756a5bba1" providerId="LiveId" clId="{EC847524-F1B8-49FC-974D-DA30A9D72B9A}" dt="2026-06-13T08:51:52.727" v="946" actId="1076"/>
          <ac:spMkLst>
            <pc:docMk/>
            <pc:sldMk cId="1831540792" sldId="385"/>
            <ac:spMk id="4" creationId="{B6ABDBB8-2677-5151-B467-CA93F16EA0AB}"/>
          </ac:spMkLst>
        </pc:spChg>
        <pc:spChg chg="mod">
          <ac:chgData name="Idrîs de Vos" userId="c2e7075756a5bba1" providerId="LiveId" clId="{EC847524-F1B8-49FC-974D-DA30A9D72B9A}" dt="2026-06-19T09:02:55.130" v="1146" actId="20577"/>
          <ac:spMkLst>
            <pc:docMk/>
            <pc:sldMk cId="1831540792" sldId="385"/>
            <ac:spMk id="6" creationId="{9B97304B-94D7-FAFF-C0DC-7D0B21AD3581}"/>
          </ac:spMkLst>
        </pc:spChg>
        <pc:spChg chg="mod">
          <ac:chgData name="Idrîs de Vos" userId="c2e7075756a5bba1" providerId="LiveId" clId="{EC847524-F1B8-49FC-974D-DA30A9D72B9A}" dt="2026-06-13T08:48:33.955" v="866" actId="14100"/>
          <ac:spMkLst>
            <pc:docMk/>
            <pc:sldMk cId="1831540792" sldId="385"/>
            <ac:spMk id="7" creationId="{D382A1D7-9659-286B-AF85-2AFEB76CFB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613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122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3538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02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0591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99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84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56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41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6223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95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737170-0F6C-42C1-A0C3-69D87B2AA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C24B09-193D-4134-A160-DB4B959FD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907129-2135-4FE9-B925-4D860CBD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39E957-FB9B-4242-AF4B-64FAE381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96DEC0-EA66-4068-A4F6-805B026D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088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B450DB-5DE5-44FF-82F6-5AAF7091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FC671D-DAE9-4356-8689-F7A07B583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B65BD8-5CA8-40A3-A64C-383A945D1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B21575-F83A-461E-B1F3-0C92AC928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5CBF6F-2A4C-4759-BB5B-198F8CE1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903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4E1091-63FF-4F7D-895B-BCC71897D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6E5EF4-2532-4F06-AF54-6E6032B14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E4F6DF-8E8C-4F7C-8A74-25D5BEFB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D525F9-AF41-4901-B61E-DFF870A64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D5B687-6BF2-4838-82C3-6442EF28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733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3BF453-B635-4B90-963A-C7E0CAB1C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64B4A6-0458-4086-92E1-0666E41AA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6BC160-4422-469A-B96F-CBB2D2CA8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9FDA64-0A3D-4797-8BC2-0C0E6324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37F558-1604-4C87-B97B-1A654CA3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9A2522-1718-4A80-8198-78BB1E03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13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27C41E-785B-4CA7-BD39-774D38BB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7B54F3-7B1A-49CF-A57F-FCE6FF02C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8FBE3C-7AC1-477C-93F6-95A53365A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D277BC-72A2-415A-AFEF-7232AE0D5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26EBD0F-5B65-4691-8B4E-68E58C2A4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9316BE-2BEC-46E2-8020-012A63992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51467D7-163C-49AF-BB66-CCF96566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2F1BA0-1186-4807-9BDC-51C8F37B1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2472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75AE0-BCD3-4DFD-AA48-5F73FBA2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99B59B-07AF-449C-AAE4-B80605B87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BA6B33-FA74-47E7-B2B1-F6C1AD0E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0FAAAC-249E-4C1D-BD03-9451D635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8069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4CAD6B7-99F0-47AF-957B-5528A737F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6CD41A-DDF5-41CE-88F3-D10CE57FD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80325F-F8DC-460B-8228-30209726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498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E97E1-1C16-4730-AC74-6B02CF84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EE0F8F-1BB0-4DBC-8065-BEB322F74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BE04B3-2445-4222-B4AC-C21C626D1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F6A55D-A953-48AC-A95C-147CE4779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9266A9-8CEF-4AC6-B255-A1F18D6E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1EFD18-1BE9-4A16-9970-AF29A5A7F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463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3D5CE-B484-4DE3-950F-6329A2890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8A5111F-00E1-4381-A840-C55178B7F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A0A799-5B3F-4CD6-9F7F-4E95073D7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46D7CB-4409-4293-B567-A5173E8D2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865BC8-93FC-4818-828B-04043376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B3CF46-3BE6-4CC8-8628-A4645CC8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758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B1BFC-020E-409A-AF7E-620DD7A7A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47DE147-E421-456A-B7F2-98DB8C05A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D39DB-3848-4950-8A78-65DBB86FB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71FD76-B43A-4D24-83E9-CAFD3066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A1F2C6-C1B7-447B-9F92-72363CE58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13452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14FD126-0F9B-46B3-8F53-F17B677A7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4E8A9B-8D0B-4C75-A50A-F41A72E47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122691-920A-43AE-BDF1-A63704DB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199821-8586-4FEF-A98A-45AE56F5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769A18-B911-4441-B7CA-2C0AE233E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755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044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5A565-7B0D-4C9C-A34A-38915FA2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AA9B99-96B6-4EC1-BDDD-E0DCEAE2A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C023E7-B0EF-45D8-95B9-027818033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7A53BB-B463-4BC1-BC0B-CDA94A84F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278635-0868-4EE7-AC73-98538AB5F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426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C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BCEC0905-C733-8577-5D63-71C9ACA63818}"/>
              </a:ext>
            </a:extLst>
          </p:cNvPr>
          <p:cNvSpPr/>
          <p:nvPr/>
        </p:nvSpPr>
        <p:spPr>
          <a:xfrm>
            <a:off x="915924" y="125728"/>
            <a:ext cx="2724423" cy="1685820"/>
          </a:xfrm>
          <a:prstGeom prst="wedgeRectCallout">
            <a:avLst>
              <a:gd name="adj1" fmla="val 74266"/>
              <a:gd name="adj2" fmla="val 14701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 pédagogique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Mettez le diaporama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jusqu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’au bout,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B2C97CC6-C6C7-B167-30DF-CC46070E5996}"/>
              </a:ext>
            </a:extLst>
          </p:cNvPr>
          <p:cNvSpPr/>
          <p:nvPr/>
        </p:nvSpPr>
        <p:spPr>
          <a:xfrm>
            <a:off x="7643003" y="241554"/>
            <a:ext cx="3256339" cy="1414718"/>
          </a:xfrm>
          <a:prstGeom prst="wedgeRectCallout">
            <a:avLst>
              <a:gd name="adj1" fmla="val -54611"/>
              <a:gd name="adj2" fmla="val 182173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Puis, posez des question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s.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Objectif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pratiquer l’accompli.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C9A367-AC8F-C137-0C55-2EBAAF6C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560" t="23870" r="12689" b="15648"/>
          <a:stretch/>
        </p:blipFill>
        <p:spPr>
          <a:xfrm>
            <a:off x="3968496" y="3831336"/>
            <a:ext cx="1673352" cy="21648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0E607A-23AD-CF30-8142-7E0439789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368" y="3758184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982D891-909B-37D8-39E4-13D530CCB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131" y="5735782"/>
            <a:ext cx="2228390" cy="79399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6A0F4E-3E46-1D21-92F3-2DE3FE3F4917}"/>
              </a:ext>
            </a:extLst>
          </p:cNvPr>
          <p:cNvSpPr txBox="1"/>
          <p:nvPr/>
        </p:nvSpPr>
        <p:spPr>
          <a:xfrm>
            <a:off x="110784" y="5862587"/>
            <a:ext cx="61965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 6: l’accompli.</a:t>
            </a:r>
          </a:p>
        </p:txBody>
      </p:sp>
    </p:spTree>
    <p:extLst>
      <p:ext uri="{BB962C8B-B14F-4D97-AF65-F5344CB8AC3E}">
        <p14:creationId xmlns:p14="http://schemas.microsoft.com/office/powerpoint/2010/main" val="177436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29483-E3F3-1E32-34ED-267DE981B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B2E7022E-744E-223C-7C75-C3D70EC54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0726"/>
            <a:ext cx="12192000" cy="6879451"/>
          </a:xfrm>
          <a:prstGeom prst="rect">
            <a:avLst/>
          </a:prstGeom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C669F983-CAEB-512B-1A21-CE50EAF06903}"/>
              </a:ext>
            </a:extLst>
          </p:cNvPr>
          <p:cNvSpPr/>
          <p:nvPr/>
        </p:nvSpPr>
        <p:spPr>
          <a:xfrm>
            <a:off x="9330337" y="-10726"/>
            <a:ext cx="2856914" cy="3135028"/>
          </a:xfrm>
          <a:prstGeom prst="wedgeRoundRectCallout">
            <a:avLst>
              <a:gd name="adj1" fmla="val -49935"/>
              <a:gd name="adj2" fmla="val 12414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أنا، ما سافَرْتُ.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عمِلتُ في مطعم عمّي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أَحْتاجُ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إلى أموال للجامِعة.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F418235-0010-0DB3-E6DD-86CFAA3A8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88" y="5514393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B1E12E-24CC-127C-CB0C-EEF72F53547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6EB689-005B-46D4-EA80-3254CF960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8646432" y="561115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634EFF43-6337-F65C-F1E8-3BC4372EF39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7649788" y="5069687"/>
            <a:ext cx="1015208" cy="1919192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8B53B7C4-4FB1-98D9-B51E-4B1CE64E70BF}"/>
              </a:ext>
            </a:extLst>
          </p:cNvPr>
          <p:cNvSpPr/>
          <p:nvPr/>
        </p:nvSpPr>
        <p:spPr>
          <a:xfrm>
            <a:off x="6939571" y="0"/>
            <a:ext cx="2386017" cy="2888996"/>
          </a:xfrm>
          <a:prstGeom prst="wedgeRoundRectCallout">
            <a:avLst>
              <a:gd name="adj1" fmla="val -3113"/>
              <a:gd name="adj2" fmla="val 12689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أنا، ذَهَبْتُ إلى بيت أختي الجديد في تُونِس.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46537C15-6610-2719-FF80-9B2D70E70746}"/>
              </a:ext>
            </a:extLst>
          </p:cNvPr>
          <p:cNvSpPr/>
          <p:nvPr/>
        </p:nvSpPr>
        <p:spPr>
          <a:xfrm>
            <a:off x="3571525" y="109857"/>
            <a:ext cx="2187286" cy="1854952"/>
          </a:xfrm>
          <a:prstGeom prst="wedgeRoundRectCallout">
            <a:avLst>
              <a:gd name="adj1" fmla="val 46825"/>
              <a:gd name="adj2" fmla="val 23281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إلى أين ذهبتما فِي العطْلة؟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BC0C59EE-8F05-5AF2-AB06-46F52A4E6282}"/>
              </a:ext>
            </a:extLst>
          </p:cNvPr>
          <p:cNvSpPr/>
          <p:nvPr/>
        </p:nvSpPr>
        <p:spPr>
          <a:xfrm>
            <a:off x="1142532" y="494562"/>
            <a:ext cx="2187286" cy="1085542"/>
          </a:xfrm>
          <a:prstGeom prst="wedgeRoundRectCallout">
            <a:avLst>
              <a:gd name="adj1" fmla="val 99492"/>
              <a:gd name="adj2" fmla="val 38851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هَنِيئًا لكِ.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FB90E6FA-CA2E-0383-67B4-FFBC8EB3A4F6}"/>
              </a:ext>
            </a:extLst>
          </p:cNvPr>
          <p:cNvSpPr/>
          <p:nvPr/>
        </p:nvSpPr>
        <p:spPr>
          <a:xfrm>
            <a:off x="9633554" y="109857"/>
            <a:ext cx="2386017" cy="1360282"/>
          </a:xfrm>
          <a:prstGeom prst="wedgeRoundRectCallout">
            <a:avLst>
              <a:gd name="adj1" fmla="val -62178"/>
              <a:gd name="adj2" fmla="val 33908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منى ومراد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F385596B-1A2A-9D77-BCA8-F1EDC822959D}"/>
              </a:ext>
            </a:extLst>
          </p:cNvPr>
          <p:cNvSpPr/>
          <p:nvPr/>
        </p:nvSpPr>
        <p:spPr>
          <a:xfrm>
            <a:off x="2390765" y="0"/>
            <a:ext cx="2187286" cy="1854952"/>
          </a:xfrm>
          <a:prstGeom prst="wedgeRoundRectCallout">
            <a:avLst>
              <a:gd name="adj1" fmla="val 46825"/>
              <a:gd name="adj2" fmla="val 23281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مَرْحَبًا يا أُوَيْس وأَمِينة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45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" grpId="0" animBg="1"/>
      <p:bldP spid="2" grpId="1" animBg="1"/>
      <p:bldP spid="4" grpId="0" animBg="1"/>
      <p:bldP spid="4" grpId="1" animBg="1"/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AA432-8416-19E1-47C2-AAA2D70DA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33E82669-40EE-1AE7-C902-A1B99AD67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0726"/>
            <a:ext cx="12192000" cy="68794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D5124C-4848-C242-5B56-C46399C22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88" y="5514393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1D04005-8394-FEC5-CE6A-485F7C8D9A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FE9BB4-A621-ED61-5E50-0CFAF64F0C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8646432" y="561115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47A3D900-E7FA-BBCC-1FBD-EF50E8A79F8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7649788" y="5069687"/>
            <a:ext cx="1015208" cy="1919192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2C6FB16E-F1DA-A797-AA44-6740ECE7968B}"/>
              </a:ext>
            </a:extLst>
          </p:cNvPr>
          <p:cNvSpPr/>
          <p:nvPr/>
        </p:nvSpPr>
        <p:spPr>
          <a:xfrm>
            <a:off x="7956759" y="244948"/>
            <a:ext cx="2386017" cy="2888996"/>
          </a:xfrm>
          <a:prstGeom prst="wedgeRoundRectCallout">
            <a:avLst>
              <a:gd name="adj1" fmla="val -3113"/>
              <a:gd name="adj2" fmla="val 12689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لعِبنا الكُرة على الشاطِئ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وأكلنا.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6ABDBB8-2677-5151-B467-CA93F16EA0AB}"/>
              </a:ext>
            </a:extLst>
          </p:cNvPr>
          <p:cNvSpPr/>
          <p:nvPr/>
        </p:nvSpPr>
        <p:spPr>
          <a:xfrm>
            <a:off x="3658642" y="93160"/>
            <a:ext cx="2187286" cy="1854952"/>
          </a:xfrm>
          <a:prstGeom prst="wedgeRoundRectCallout">
            <a:avLst>
              <a:gd name="adj1" fmla="val 46825"/>
              <a:gd name="adj2" fmla="val 23281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مُمْتاز!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وماذا فعَلتُمْ هناك؟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88C5CE19-7D5A-1B2F-1BCC-3A8B5C628B62}"/>
              </a:ext>
            </a:extLst>
          </p:cNvPr>
          <p:cNvSpPr/>
          <p:nvPr/>
        </p:nvSpPr>
        <p:spPr>
          <a:xfrm>
            <a:off x="2508254" y="429844"/>
            <a:ext cx="2187286" cy="1085542"/>
          </a:xfrm>
          <a:prstGeom prst="wedgeRoundRectCallout">
            <a:avLst>
              <a:gd name="adj1" fmla="val 99492"/>
              <a:gd name="adj2" fmla="val 38851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ما شاء الله.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9B97304B-94D7-FAFF-C0DC-7D0B21AD3581}"/>
              </a:ext>
            </a:extLst>
          </p:cNvPr>
          <p:cNvSpPr/>
          <p:nvPr/>
        </p:nvSpPr>
        <p:spPr>
          <a:xfrm>
            <a:off x="2086333" y="109857"/>
            <a:ext cx="2386017" cy="2058345"/>
          </a:xfrm>
          <a:prstGeom prst="wedgeRoundRectCallout">
            <a:avLst>
              <a:gd name="adj1" fmla="val 55114"/>
              <a:gd name="adj2" fmla="val 20716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مِسْكِين! 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</a:rPr>
              <a:t>هل عملت طُولَ الصَيْف؟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D382A1D7-9659-286B-AF85-2AFEB76CFBCB}"/>
              </a:ext>
            </a:extLst>
          </p:cNvPr>
          <p:cNvSpPr/>
          <p:nvPr/>
        </p:nvSpPr>
        <p:spPr>
          <a:xfrm>
            <a:off x="8046804" y="93160"/>
            <a:ext cx="2557567" cy="2410300"/>
          </a:xfrm>
          <a:prstGeom prst="wedgeRoundRectCallout">
            <a:avLst>
              <a:gd name="adj1" fmla="val -12041"/>
              <a:gd name="adj2" fmla="val 16268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لا، ذهبت إلى البحر قليلًا مع أصدقائي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54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79C9A130-53DB-B317-52C4-5D231F401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"/>
            <a:ext cx="12192000" cy="6879451"/>
          </a:xfrm>
          <a:prstGeom prst="rect">
            <a:avLst/>
          </a:prstGeom>
        </p:spPr>
      </p:pic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536B7C75-2D66-C4FF-4422-83B94A44F2CF}"/>
              </a:ext>
            </a:extLst>
          </p:cNvPr>
          <p:cNvSpPr/>
          <p:nvPr/>
        </p:nvSpPr>
        <p:spPr>
          <a:xfrm>
            <a:off x="1739204" y="237966"/>
            <a:ext cx="2761571" cy="2000261"/>
          </a:xfrm>
          <a:prstGeom prst="wedgeRoundRectCallout">
            <a:avLst>
              <a:gd name="adj1" fmla="val 89520"/>
              <a:gd name="adj2" fmla="val 20459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نحن 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سافَرْنا إلى فَرَنْسا وإيطالية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59B368-49F2-DD68-6707-445338AF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88" y="5514393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9C8923-373D-6DFA-9600-0BEAAEAC92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322C06-8685-DE48-A1E3-B58A96806C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8646432" y="561115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722BF8F8-574E-71E8-6C4E-8F0A10FB28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7649788" y="5069687"/>
            <a:ext cx="1015208" cy="1919192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D4B28D27-5045-5F06-3B02-51BC5858C700}"/>
              </a:ext>
            </a:extLst>
          </p:cNvPr>
          <p:cNvSpPr/>
          <p:nvPr/>
        </p:nvSpPr>
        <p:spPr>
          <a:xfrm>
            <a:off x="7259264" y="94043"/>
            <a:ext cx="3871633" cy="2719390"/>
          </a:xfrm>
          <a:prstGeom prst="wedgeRoundRectCallout">
            <a:avLst>
              <a:gd name="adj1" fmla="val -24500"/>
              <a:gd name="adj2" fmla="val 14061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شاء الله، هذ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خبر جميل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نحن،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نعرف إيطالية، ولكن لا نعرف فرنسا.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6E288918-4046-2131-B5CD-F74108BDAF62}"/>
              </a:ext>
            </a:extLst>
          </p:cNvPr>
          <p:cNvSpPr/>
          <p:nvPr/>
        </p:nvSpPr>
        <p:spPr>
          <a:xfrm>
            <a:off x="1297433" y="122831"/>
            <a:ext cx="3446806" cy="3316893"/>
          </a:xfrm>
          <a:prstGeom prst="wedgeRoundRectCallout">
            <a:avLst>
              <a:gd name="adj1" fmla="val 74456"/>
              <a:gd name="adj2" fmla="val 10753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وهل تعلَمان أنّ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آدم وآية يَعِيشان في فرنسا الآن؟ زُرْناهما هناك.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F1751001-4739-897C-D8EF-8D3B42C5FB11}"/>
              </a:ext>
            </a:extLst>
          </p:cNvPr>
          <p:cNvSpPr/>
          <p:nvPr/>
        </p:nvSpPr>
        <p:spPr>
          <a:xfrm>
            <a:off x="8878315" y="265070"/>
            <a:ext cx="3149175" cy="2261640"/>
          </a:xfrm>
          <a:prstGeom prst="wedgeRoundRectCallout">
            <a:avLst>
              <a:gd name="adj1" fmla="val -42016"/>
              <a:gd name="adj2" fmla="val 16521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سبحان الله! يعيشان في فرنسا؟ منذ متى؟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8D1F6D3E-4E25-1E07-5253-D1DD27AF7013}"/>
              </a:ext>
            </a:extLst>
          </p:cNvPr>
          <p:cNvSpPr/>
          <p:nvPr/>
        </p:nvSpPr>
        <p:spPr>
          <a:xfrm>
            <a:off x="747301" y="1115896"/>
            <a:ext cx="2761571" cy="1110314"/>
          </a:xfrm>
          <a:prstGeom prst="wedgeRoundRectCallout">
            <a:avLst>
              <a:gd name="adj1" fmla="val 95797"/>
              <a:gd name="adj2" fmla="val 27976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منذ ستّة أشهر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8CB349DB-52EB-DB81-3782-F27D72F4BFA0}"/>
              </a:ext>
            </a:extLst>
          </p:cNvPr>
          <p:cNvSpPr/>
          <p:nvPr/>
        </p:nvSpPr>
        <p:spPr>
          <a:xfrm>
            <a:off x="8854328" y="307194"/>
            <a:ext cx="3149175" cy="2261640"/>
          </a:xfrm>
          <a:prstGeom prst="wedgeRoundRectCallout">
            <a:avLst>
              <a:gd name="adj1" fmla="val -42016"/>
              <a:gd name="adj2" fmla="val 16521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وإلى أين ذهبتما في إيطالية؟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846D3548-74FB-0E7F-A1B0-9425A225C643}"/>
              </a:ext>
            </a:extLst>
          </p:cNvPr>
          <p:cNvSpPr/>
          <p:nvPr/>
        </p:nvSpPr>
        <p:spPr>
          <a:xfrm>
            <a:off x="848192" y="987218"/>
            <a:ext cx="2761571" cy="1110314"/>
          </a:xfrm>
          <a:prstGeom prst="wedgeRoundRectCallout">
            <a:avLst>
              <a:gd name="adj1" fmla="val 91449"/>
              <a:gd name="adj2" fmla="val 32302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إلى البندقية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يعني فينسيا.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2043544E-08E6-7147-4A50-BD3A0AAD25FA}"/>
              </a:ext>
            </a:extLst>
          </p:cNvPr>
          <p:cNvSpPr/>
          <p:nvPr/>
        </p:nvSpPr>
        <p:spPr>
          <a:xfrm>
            <a:off x="7711246" y="590987"/>
            <a:ext cx="3248498" cy="1791846"/>
          </a:xfrm>
          <a:prstGeom prst="wedgeRoundRectCallout">
            <a:avLst>
              <a:gd name="adj1" fmla="val -33581"/>
              <a:gd name="adj2" fmla="val 20935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وهل تعلمان أنّ أخي الكبير يدرس هناك؟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20CB2FD5-833C-825E-17C2-7D2A0B086F76}"/>
              </a:ext>
            </a:extLst>
          </p:cNvPr>
          <p:cNvSpPr/>
          <p:nvPr/>
        </p:nvSpPr>
        <p:spPr>
          <a:xfrm>
            <a:off x="593189" y="265070"/>
            <a:ext cx="2983981" cy="2345888"/>
          </a:xfrm>
          <a:prstGeom prst="wedgeRoundRectCallout">
            <a:avLst>
              <a:gd name="adj1" fmla="val 81390"/>
              <a:gd name="adj2" fmla="val 16425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نعم، نعلم ذلك. ولكن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لا نعرف عنوانه.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5D619CDF-8113-A90B-B446-D064D32DF6B2}"/>
              </a:ext>
            </a:extLst>
          </p:cNvPr>
          <p:cNvSpPr/>
          <p:nvPr/>
        </p:nvSpPr>
        <p:spPr>
          <a:xfrm>
            <a:off x="7954710" y="675610"/>
            <a:ext cx="2761571" cy="1110314"/>
          </a:xfrm>
          <a:prstGeom prst="wedgeRoundRectCallout">
            <a:avLst>
              <a:gd name="adj1" fmla="val -40998"/>
              <a:gd name="adj2" fmla="val 37709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سأعطيكما إيّاه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A8C0DE1B-F704-DA01-BA68-AFEA92B862F9}"/>
              </a:ext>
            </a:extLst>
          </p:cNvPr>
          <p:cNvSpPr/>
          <p:nvPr/>
        </p:nvSpPr>
        <p:spPr>
          <a:xfrm>
            <a:off x="1988713" y="310348"/>
            <a:ext cx="1591513" cy="1085542"/>
          </a:xfrm>
          <a:prstGeom prst="wedgeRoundRectCallout">
            <a:avLst>
              <a:gd name="adj1" fmla="val 117050"/>
              <a:gd name="adj2" fmla="val 39656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شكرًا.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18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" grpId="0" animBg="1"/>
      <p:bldP spid="2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3" grpId="0" animBg="1"/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1B39F6-D4BE-8DFA-2D85-33A61DE72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036" y="466725"/>
            <a:ext cx="10515600" cy="1325563"/>
          </a:xfrm>
        </p:spPr>
        <p:txBody>
          <a:bodyPr/>
          <a:lstStyle/>
          <a:p>
            <a:r>
              <a:rPr lang="fr-FR" dirty="0"/>
              <a:t>A vous d’inventer le récit de vos vacances.</a:t>
            </a:r>
            <a:endParaRPr lang="en-US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CACDF3E-5E7D-19DD-5A87-A91C1530793F}"/>
              </a:ext>
            </a:extLst>
          </p:cNvPr>
          <p:cNvSpPr txBox="1"/>
          <p:nvPr/>
        </p:nvSpPr>
        <p:spPr>
          <a:xfrm>
            <a:off x="1422400" y="2900218"/>
            <a:ext cx="9347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4">
                    <a:lumMod val="50000"/>
                  </a:schemeClr>
                </a:solidFill>
              </a:rPr>
              <a:t>Fil pédagogique</a:t>
            </a:r>
          </a:p>
          <a:p>
            <a:r>
              <a:rPr lang="fr-FR" sz="2800" dirty="0"/>
              <a:t>1- Raconter vos vacances (réelles ou fictives) chacun votre tour.</a:t>
            </a:r>
          </a:p>
          <a:p>
            <a:r>
              <a:rPr lang="fr-FR" sz="2800" dirty="0"/>
              <a:t>2- Posez des questions aux autres étudiants pour avoir des précisions sur leurs vacances.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8932936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15608</TotalTime>
  <Words>222</Words>
  <Application>Microsoft Office PowerPoint</Application>
  <PresentationFormat>Grand écran</PresentationFormat>
  <Paragraphs>31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1_Thème Office</vt:lpstr>
      <vt:lpstr>Thème Office</vt:lpstr>
      <vt:lpstr>Présentation PowerPoint</vt:lpstr>
      <vt:lpstr>Présentation PowerPoint</vt:lpstr>
      <vt:lpstr>Présentation PowerPoint</vt:lpstr>
      <vt:lpstr>Présentation PowerPoint</vt:lpstr>
      <vt:lpstr>A vous d’inventer le récit de vos vacances.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16</cp:revision>
  <dcterms:created xsi:type="dcterms:W3CDTF">2019-11-18T08:15:44Z</dcterms:created>
  <dcterms:modified xsi:type="dcterms:W3CDTF">2026-06-19T09:03:08Z</dcterms:modified>
</cp:coreProperties>
</file>