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40" r:id="rId3"/>
    <p:sldId id="383" r:id="rId4"/>
    <p:sldId id="385" r:id="rId5"/>
    <p:sldId id="380" r:id="rId6"/>
    <p:sldId id="38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3E3DEC-2065-4E1F-921A-60F6ABB9B16B}" v="670" dt="2026-06-19T09:03:39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1"/>
    <p:restoredTop sz="93742"/>
  </p:normalViewPr>
  <p:slideViewPr>
    <p:cSldViewPr snapToGrid="0">
      <p:cViewPr varScale="1">
        <p:scale>
          <a:sx n="56" d="100"/>
          <a:sy n="56" d="100"/>
        </p:scale>
        <p:origin x="10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 delMainMaster">
      <pc:chgData name="Idrîs de Vos" userId="c2e7075756a5bba1" providerId="LiveId" clId="{EC847524-F1B8-49FC-974D-DA30A9D72B9A}" dt="2026-06-19T09:03:43.161" v="1156" actId="1076"/>
      <pc:docMkLst>
        <pc:docMk/>
      </pc:docMkLst>
      <pc:sldChg chg="modSp add mod setBg">
        <pc:chgData name="Idrîs de Vos" userId="c2e7075756a5bba1" providerId="LiveId" clId="{EC847524-F1B8-49FC-974D-DA30A9D72B9A}" dt="2026-06-17T07:46:28.675" v="1148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6:36.040" v="1052" actId="1076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7T07:46:28.675" v="1148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7T07:46:22.709" v="1146" actId="1410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06:42.726" v="1055" actId="14100"/>
          <ac:picMkLst>
            <pc:docMk/>
            <pc:sldMk cId="1774361884" sldId="340"/>
            <ac:picMk id="8" creationId="{6982D891-909B-37D8-39E4-13D530CCBAA8}"/>
          </ac:picMkLst>
        </pc:picChg>
      </pc:sldChg>
      <pc:sldChg chg="delSp modSp mod delAnim">
        <pc:chgData name="Idrîs de Vos" userId="c2e7075756a5bba1" providerId="LiveId" clId="{EC847524-F1B8-49FC-974D-DA30A9D72B9A}" dt="2026-06-19T09:03:43.161" v="1156" actId="1076"/>
        <pc:sldMkLst>
          <pc:docMk/>
          <pc:sldMk cId="664187005" sldId="380"/>
        </pc:sldMkLst>
        <pc:spChg chg="mod">
          <ac:chgData name="Idrîs de Vos" userId="c2e7075756a5bba1" providerId="LiveId" clId="{EC847524-F1B8-49FC-974D-DA30A9D72B9A}" dt="2026-06-13T08:39:09.643" v="697" actId="1076"/>
          <ac:spMkLst>
            <pc:docMk/>
            <pc:sldMk cId="664187005" sldId="380"/>
            <ac:spMk id="2" creationId="{D4B28D27-5045-5F06-3B02-51BC5858C700}"/>
          </ac:spMkLst>
        </pc:spChg>
        <pc:spChg chg="mod">
          <ac:chgData name="Idrîs de Vos" userId="c2e7075756a5bba1" providerId="LiveId" clId="{EC847524-F1B8-49FC-974D-DA30A9D72B9A}" dt="2026-06-13T08:20:56.487" v="91" actId="1076"/>
          <ac:spMkLst>
            <pc:docMk/>
            <pc:sldMk cId="664187005" sldId="380"/>
            <ac:spMk id="3" creationId="{A8C0DE1B-F704-DA01-BA68-AFEA92B862F9}"/>
          </ac:spMkLst>
        </pc:spChg>
        <pc:spChg chg="mod">
          <ac:chgData name="Idrîs de Vos" userId="c2e7075756a5bba1" providerId="LiveId" clId="{EC847524-F1B8-49FC-974D-DA30A9D72B9A}" dt="2026-06-13T08:58:53.750" v="1016" actId="1076"/>
          <ac:spMkLst>
            <pc:docMk/>
            <pc:sldMk cId="664187005" sldId="380"/>
            <ac:spMk id="4" creationId="{6E288918-4046-2131-B5CD-F74108BDAF62}"/>
          </ac:spMkLst>
        </pc:spChg>
        <pc:spChg chg="mod">
          <ac:chgData name="Idrîs de Vos" userId="c2e7075756a5bba1" providerId="LiveId" clId="{EC847524-F1B8-49FC-974D-DA30A9D72B9A}" dt="2026-06-19T09:03:43.161" v="1156" actId="1076"/>
          <ac:spMkLst>
            <pc:docMk/>
            <pc:sldMk cId="664187005" sldId="380"/>
            <ac:spMk id="6" creationId="{F1751001-4739-897C-D8EF-8D3B42C5FB11}"/>
          </ac:spMkLst>
        </pc:spChg>
        <pc:spChg chg="mod">
          <ac:chgData name="Idrîs de Vos" userId="c2e7075756a5bba1" providerId="LiveId" clId="{EC847524-F1B8-49FC-974D-DA30A9D72B9A}" dt="2026-06-13T08:21:12.851" v="95" actId="1076"/>
          <ac:spMkLst>
            <pc:docMk/>
            <pc:sldMk cId="664187005" sldId="380"/>
            <ac:spMk id="7" creationId="{8D1F6D3E-4E25-1E07-5253-D1DD27AF7013}"/>
          </ac:spMkLst>
        </pc:spChg>
        <pc:spChg chg="mod">
          <ac:chgData name="Idrîs de Vos" userId="c2e7075756a5bba1" providerId="LiveId" clId="{EC847524-F1B8-49FC-974D-DA30A9D72B9A}" dt="2026-06-13T08:58:49.760" v="1015" actId="14100"/>
          <ac:spMkLst>
            <pc:docMk/>
            <pc:sldMk cId="664187005" sldId="380"/>
            <ac:spMk id="9" creationId="{536B7C75-2D66-C4FF-4422-83B94A44F2CF}"/>
          </ac:spMkLst>
        </pc:spChg>
        <pc:spChg chg="mod">
          <ac:chgData name="Idrîs de Vos" userId="c2e7075756a5bba1" providerId="LiveId" clId="{EC847524-F1B8-49FC-974D-DA30A9D72B9A}" dt="2026-06-13T08:38:49.958" v="693" actId="1076"/>
          <ac:spMkLst>
            <pc:docMk/>
            <pc:sldMk cId="664187005" sldId="380"/>
            <ac:spMk id="14" creationId="{8CB349DB-52EB-DB81-3782-F27D72F4BFA0}"/>
          </ac:spMkLst>
        </pc:spChg>
        <pc:spChg chg="mod">
          <ac:chgData name="Idrîs de Vos" userId="c2e7075756a5bba1" providerId="LiveId" clId="{EC847524-F1B8-49FC-974D-DA30A9D72B9A}" dt="2026-06-13T08:58:22.158" v="1010" actId="1076"/>
          <ac:spMkLst>
            <pc:docMk/>
            <pc:sldMk cId="664187005" sldId="380"/>
            <ac:spMk id="15" creationId="{846D3548-74FB-0E7F-A1B0-9425A225C643}"/>
          </ac:spMkLst>
        </pc:spChg>
        <pc:spChg chg="mod">
          <ac:chgData name="Idrîs de Vos" userId="c2e7075756a5bba1" providerId="LiveId" clId="{EC847524-F1B8-49FC-974D-DA30A9D72B9A}" dt="2026-06-13T08:39:01.166" v="696" actId="1076"/>
          <ac:spMkLst>
            <pc:docMk/>
            <pc:sldMk cId="664187005" sldId="380"/>
            <ac:spMk id="17" creationId="{2043544E-08E6-7147-4A50-BD3A0AAD25FA}"/>
          </ac:spMkLst>
        </pc:spChg>
        <pc:spChg chg="mod">
          <ac:chgData name="Idrîs de Vos" userId="c2e7075756a5bba1" providerId="LiveId" clId="{EC847524-F1B8-49FC-974D-DA30A9D72B9A}" dt="2026-06-13T08:58:18.840" v="1009" actId="1076"/>
          <ac:spMkLst>
            <pc:docMk/>
            <pc:sldMk cId="664187005" sldId="380"/>
            <ac:spMk id="18" creationId="{20CB2FD5-833C-825E-17C2-7D2A0B086F76}"/>
          </ac:spMkLst>
        </pc:spChg>
        <pc:spChg chg="mod">
          <ac:chgData name="Idrîs de Vos" userId="c2e7075756a5bba1" providerId="LiveId" clId="{EC847524-F1B8-49FC-974D-DA30A9D72B9A}" dt="2026-06-13T08:38:57.219" v="695" actId="1076"/>
          <ac:spMkLst>
            <pc:docMk/>
            <pc:sldMk cId="664187005" sldId="380"/>
            <ac:spMk id="19" creationId="{5D619CDF-8113-A90B-B446-D064D32DF6B2}"/>
          </ac:spMkLst>
        </pc:spChg>
      </pc:sldChg>
      <pc:sldChg chg="addSp delSp modSp add mod ord delAnim modAnim">
        <pc:chgData name="Idrîs de Vos" userId="c2e7075756a5bba1" providerId="LiveId" clId="{EC847524-F1B8-49FC-974D-DA30A9D72B9A}" dt="2026-06-13T08:43:27.121" v="753"/>
        <pc:sldMkLst>
          <pc:docMk/>
          <pc:sldMk cId="3417450435" sldId="383"/>
        </pc:sldMkLst>
        <pc:spChg chg="mod">
          <ac:chgData name="Idrîs de Vos" userId="c2e7075756a5bba1" providerId="LiveId" clId="{EC847524-F1B8-49FC-974D-DA30A9D72B9A}" dt="2026-06-13T08:29:49.811" v="349" actId="14100"/>
          <ac:spMkLst>
            <pc:docMk/>
            <pc:sldMk cId="3417450435" sldId="383"/>
            <ac:spMk id="2" creationId="{8B53B7C4-4FB1-98D9-B51E-4B1CE64E70BF}"/>
          </ac:spMkLst>
        </pc:spChg>
        <pc:spChg chg="mod">
          <ac:chgData name="Idrîs de Vos" userId="c2e7075756a5bba1" providerId="LiveId" clId="{EC847524-F1B8-49FC-974D-DA30A9D72B9A}" dt="2026-06-13T08:26:55.786" v="225" actId="20577"/>
          <ac:spMkLst>
            <pc:docMk/>
            <pc:sldMk cId="3417450435" sldId="383"/>
            <ac:spMk id="3" creationId="{BC0C59EE-8F05-5AF2-AB06-46F52A4E6282}"/>
          </ac:spMkLst>
        </pc:spChg>
        <pc:spChg chg="mod">
          <ac:chgData name="Idrîs de Vos" userId="c2e7075756a5bba1" providerId="LiveId" clId="{EC847524-F1B8-49FC-974D-DA30A9D72B9A}" dt="2026-06-13T08:25:37.168" v="174" actId="20577"/>
          <ac:spMkLst>
            <pc:docMk/>
            <pc:sldMk cId="3417450435" sldId="383"/>
            <ac:spMk id="4" creationId="{46537C15-6610-2719-FF80-9B2D70E70746}"/>
          </ac:spMkLst>
        </pc:spChg>
        <pc:spChg chg="add mod">
          <ac:chgData name="Idrîs de Vos" userId="c2e7075756a5bba1" providerId="LiveId" clId="{EC847524-F1B8-49FC-974D-DA30A9D72B9A}" dt="2026-06-13T08:43:07.701" v="751" actId="1076"/>
          <ac:spMkLst>
            <pc:docMk/>
            <pc:sldMk cId="3417450435" sldId="383"/>
            <ac:spMk id="6" creationId="{FB90E6FA-CA2E-0383-67B4-FFBC8EB3A4F6}"/>
          </ac:spMkLst>
        </pc:spChg>
        <pc:spChg chg="add mod">
          <ac:chgData name="Idrîs de Vos" userId="c2e7075756a5bba1" providerId="LiveId" clId="{EC847524-F1B8-49FC-974D-DA30A9D72B9A}" dt="2026-06-13T08:43:12.087" v="752" actId="1076"/>
          <ac:spMkLst>
            <pc:docMk/>
            <pc:sldMk cId="3417450435" sldId="383"/>
            <ac:spMk id="7" creationId="{F385596B-1A2A-9D77-BCA8-F1EDC822959D}"/>
          </ac:spMkLst>
        </pc:spChg>
        <pc:spChg chg="mod">
          <ac:chgData name="Idrîs de Vos" userId="c2e7075756a5bba1" providerId="LiveId" clId="{EC847524-F1B8-49FC-974D-DA30A9D72B9A}" dt="2026-06-13T08:37:50.994" v="685" actId="14100"/>
          <ac:spMkLst>
            <pc:docMk/>
            <pc:sldMk cId="3417450435" sldId="383"/>
            <ac:spMk id="8" creationId="{C669F983-CAEB-512B-1A21-CE50EAF06903}"/>
          </ac:spMkLst>
        </pc:spChg>
      </pc:sldChg>
      <pc:sldChg chg="addSp delSp modSp new mod">
        <pc:chgData name="Idrîs de Vos" userId="c2e7075756a5bba1" providerId="LiveId" clId="{EC847524-F1B8-49FC-974D-DA30A9D72B9A}" dt="2026-06-13T08:32:33.074" v="611" actId="1076"/>
        <pc:sldMkLst>
          <pc:docMk/>
          <pc:sldMk cId="3348932936" sldId="384"/>
        </pc:sldMkLst>
        <pc:spChg chg="mod">
          <ac:chgData name="Idrîs de Vos" userId="c2e7075756a5bba1" providerId="LiveId" clId="{EC847524-F1B8-49FC-974D-DA30A9D72B9A}" dt="2026-06-13T08:30:30.198" v="410" actId="20577"/>
          <ac:spMkLst>
            <pc:docMk/>
            <pc:sldMk cId="3348932936" sldId="384"/>
            <ac:spMk id="2" creationId="{A21B39F6-D4BE-8DFA-2D85-33A61DE727D0}"/>
          </ac:spMkLst>
        </pc:spChg>
        <pc:spChg chg="add mod">
          <ac:chgData name="Idrîs de Vos" userId="c2e7075756a5bba1" providerId="LiveId" clId="{EC847524-F1B8-49FC-974D-DA30A9D72B9A}" dt="2026-06-13T08:32:33.074" v="611" actId="1076"/>
          <ac:spMkLst>
            <pc:docMk/>
            <pc:sldMk cId="3348932936" sldId="384"/>
            <ac:spMk id="4" creationId="{8CACDF3E-5E7D-19DD-5A87-A91C1530793F}"/>
          </ac:spMkLst>
        </pc:spChg>
      </pc:sldChg>
      <pc:sldChg chg="delSp modSp add mod delAnim">
        <pc:chgData name="Idrîs de Vos" userId="c2e7075756a5bba1" providerId="LiveId" clId="{EC847524-F1B8-49FC-974D-DA30A9D72B9A}" dt="2026-06-19T09:03:31.221" v="1153" actId="20577"/>
        <pc:sldMkLst>
          <pc:docMk/>
          <pc:sldMk cId="1831540792" sldId="385"/>
        </pc:sldMkLst>
        <pc:spChg chg="mod">
          <ac:chgData name="Idrîs de Vos" userId="c2e7075756a5bba1" providerId="LiveId" clId="{EC847524-F1B8-49FC-974D-DA30A9D72B9A}" dt="2026-06-13T08:51:39.886" v="945" actId="1076"/>
          <ac:spMkLst>
            <pc:docMk/>
            <pc:sldMk cId="1831540792" sldId="385"/>
            <ac:spMk id="2" creationId="{2C6FB16E-F1DA-A797-AA44-6740ECE7968B}"/>
          </ac:spMkLst>
        </pc:spChg>
        <pc:spChg chg="mod">
          <ac:chgData name="Idrîs de Vos" userId="c2e7075756a5bba1" providerId="LiveId" clId="{EC847524-F1B8-49FC-974D-DA30A9D72B9A}" dt="2026-06-13T08:54:18.932" v="997" actId="1076"/>
          <ac:spMkLst>
            <pc:docMk/>
            <pc:sldMk cId="1831540792" sldId="385"/>
            <ac:spMk id="3" creationId="{88C5CE19-7D5A-1B2F-1BCC-3A8B5C628B62}"/>
          </ac:spMkLst>
        </pc:spChg>
        <pc:spChg chg="mod">
          <ac:chgData name="Idrîs de Vos" userId="c2e7075756a5bba1" providerId="LiveId" clId="{EC847524-F1B8-49FC-974D-DA30A9D72B9A}" dt="2026-06-13T08:51:52.727" v="946" actId="1076"/>
          <ac:spMkLst>
            <pc:docMk/>
            <pc:sldMk cId="1831540792" sldId="385"/>
            <ac:spMk id="4" creationId="{B6ABDBB8-2677-5151-B467-CA93F16EA0AB}"/>
          </ac:spMkLst>
        </pc:spChg>
        <pc:spChg chg="mod">
          <ac:chgData name="Idrîs de Vos" userId="c2e7075756a5bba1" providerId="LiveId" clId="{EC847524-F1B8-49FC-974D-DA30A9D72B9A}" dt="2026-06-19T09:03:31.221" v="1153" actId="20577"/>
          <ac:spMkLst>
            <pc:docMk/>
            <pc:sldMk cId="1831540792" sldId="385"/>
            <ac:spMk id="6" creationId="{9B97304B-94D7-FAFF-C0DC-7D0B21AD3581}"/>
          </ac:spMkLst>
        </pc:spChg>
        <pc:spChg chg="mod">
          <ac:chgData name="Idrîs de Vos" userId="c2e7075756a5bba1" providerId="LiveId" clId="{EC847524-F1B8-49FC-974D-DA30A9D72B9A}" dt="2026-06-13T08:48:33.955" v="866" actId="14100"/>
          <ac:spMkLst>
            <pc:docMk/>
            <pc:sldMk cId="1831540792" sldId="385"/>
            <ac:spMk id="7" creationId="{D382A1D7-9659-286B-AF85-2AFEB76CFB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3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12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53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0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59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99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8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41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22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5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088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90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73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13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472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069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49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63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758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345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75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04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42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15924" y="125727"/>
            <a:ext cx="3103852" cy="1374811"/>
          </a:xfrm>
          <a:prstGeom prst="wedgeRectCallout">
            <a:avLst>
              <a:gd name="adj1" fmla="val 57436"/>
              <a:gd name="adj2" fmla="val 19223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Mettez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 diaporama jusqu’au bout.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7795491" y="241554"/>
            <a:ext cx="3103852" cy="1374810"/>
          </a:xfrm>
          <a:prstGeom prst="wedgeRectCallout">
            <a:avLst>
              <a:gd name="adj1" fmla="val -59678"/>
              <a:gd name="adj2" fmla="val 19823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Puis posez des questions.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pratiquer l’accompli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31" y="5735782"/>
            <a:ext cx="2228390" cy="793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110784" y="5862587"/>
            <a:ext cx="61965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6: l’accompli.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29483-E3F3-1E32-34ED-267DE981B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B2E7022E-744E-223C-7C75-C3D70EC54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C669F983-CAEB-512B-1A21-CE50EAF06903}"/>
              </a:ext>
            </a:extLst>
          </p:cNvPr>
          <p:cNvSpPr/>
          <p:nvPr/>
        </p:nvSpPr>
        <p:spPr>
          <a:xfrm>
            <a:off x="9330337" y="-10726"/>
            <a:ext cx="2856914" cy="3135028"/>
          </a:xfrm>
          <a:prstGeom prst="wedgeRoundRectCallout">
            <a:avLst>
              <a:gd name="adj1" fmla="val -49935"/>
              <a:gd name="adj2" fmla="val 12414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ما سافَرْتُ.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عمِلتُ في مطعم عمّي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أَحْتاجُ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إلى أموال للجامِعة.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418235-0010-0DB3-E6DD-86CFAA3A8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1E12E-24CC-127C-CB0C-EEF72F5354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6EB689-005B-46D4-EA80-3254CF960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634EFF43-6337-F65C-F1E8-3BC4372EF3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8B53B7C4-4FB1-98D9-B51E-4B1CE64E70BF}"/>
              </a:ext>
            </a:extLst>
          </p:cNvPr>
          <p:cNvSpPr/>
          <p:nvPr/>
        </p:nvSpPr>
        <p:spPr>
          <a:xfrm>
            <a:off x="6939571" y="0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ذَهَبْتُ إلى بيت أختي الجديد في تُونِس.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6537C15-6610-2719-FF80-9B2D70E70746}"/>
              </a:ext>
            </a:extLst>
          </p:cNvPr>
          <p:cNvSpPr/>
          <p:nvPr/>
        </p:nvSpPr>
        <p:spPr>
          <a:xfrm>
            <a:off x="3571525" y="109857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إلى أين ذهبتما فِي العطْلة؟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BC0C59EE-8F05-5AF2-AB06-46F52A4E6282}"/>
              </a:ext>
            </a:extLst>
          </p:cNvPr>
          <p:cNvSpPr/>
          <p:nvPr/>
        </p:nvSpPr>
        <p:spPr>
          <a:xfrm>
            <a:off x="1142532" y="494562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هَنِيئًا لكِ.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B90E6FA-CA2E-0383-67B4-FFBC8EB3A4F6}"/>
              </a:ext>
            </a:extLst>
          </p:cNvPr>
          <p:cNvSpPr/>
          <p:nvPr/>
        </p:nvSpPr>
        <p:spPr>
          <a:xfrm>
            <a:off x="9633554" y="109857"/>
            <a:ext cx="2386017" cy="1360282"/>
          </a:xfrm>
          <a:prstGeom prst="wedgeRoundRectCallout">
            <a:avLst>
              <a:gd name="adj1" fmla="val -62178"/>
              <a:gd name="adj2" fmla="val 3390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منى ومراد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F385596B-1A2A-9D77-BCA8-F1EDC822959D}"/>
              </a:ext>
            </a:extLst>
          </p:cNvPr>
          <p:cNvSpPr/>
          <p:nvPr/>
        </p:nvSpPr>
        <p:spPr>
          <a:xfrm>
            <a:off x="2390765" y="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مَرْحَبًا يا أُوَيْس وأَمِينة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45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A432-8416-19E1-47C2-AAA2D70D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33E82669-40EE-1AE7-C902-A1B99AD67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5124C-4848-C242-5B56-C46399C22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D04005-8394-FEC5-CE6A-485F7C8D9A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FE9BB4-A621-ED61-5E50-0CFAF64F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47A3D900-E7FA-BBCC-1FBD-EF50E8A79F8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2C6FB16E-F1DA-A797-AA44-6740ECE7968B}"/>
              </a:ext>
            </a:extLst>
          </p:cNvPr>
          <p:cNvSpPr/>
          <p:nvPr/>
        </p:nvSpPr>
        <p:spPr>
          <a:xfrm>
            <a:off x="7956759" y="244948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لعِبنا الكُرة على الشاطِئ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وأكلنا.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6ABDBB8-2677-5151-B467-CA93F16EA0AB}"/>
              </a:ext>
            </a:extLst>
          </p:cNvPr>
          <p:cNvSpPr/>
          <p:nvPr/>
        </p:nvSpPr>
        <p:spPr>
          <a:xfrm>
            <a:off x="3658642" y="9316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مُمْتاز!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وماذا فعَلتُمْ هناك؟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88C5CE19-7D5A-1B2F-1BCC-3A8B5C628B62}"/>
              </a:ext>
            </a:extLst>
          </p:cNvPr>
          <p:cNvSpPr/>
          <p:nvPr/>
        </p:nvSpPr>
        <p:spPr>
          <a:xfrm>
            <a:off x="2508254" y="429844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ما شاء الله.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9B97304B-94D7-FAFF-C0DC-7D0B21AD3581}"/>
              </a:ext>
            </a:extLst>
          </p:cNvPr>
          <p:cNvSpPr/>
          <p:nvPr/>
        </p:nvSpPr>
        <p:spPr>
          <a:xfrm>
            <a:off x="2086333" y="109857"/>
            <a:ext cx="2386017" cy="2058345"/>
          </a:xfrm>
          <a:prstGeom prst="wedgeRoundRectCallout">
            <a:avLst>
              <a:gd name="adj1" fmla="val 55114"/>
              <a:gd name="adj2" fmla="val 2071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مِسْكِين!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</a:rPr>
              <a:t>هل عملت طُولَ الصَيْف؟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D382A1D7-9659-286B-AF85-2AFEB76CFBCB}"/>
              </a:ext>
            </a:extLst>
          </p:cNvPr>
          <p:cNvSpPr/>
          <p:nvPr/>
        </p:nvSpPr>
        <p:spPr>
          <a:xfrm>
            <a:off x="8046804" y="93160"/>
            <a:ext cx="2557567" cy="2410300"/>
          </a:xfrm>
          <a:prstGeom prst="wedgeRoundRectCallout">
            <a:avLst>
              <a:gd name="adj1" fmla="val -12041"/>
              <a:gd name="adj2" fmla="val 1626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لا، ذهبت إلى البحر قليلًا مع أصدقائي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54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739204" y="237966"/>
            <a:ext cx="2761571" cy="2000261"/>
          </a:xfrm>
          <a:prstGeom prst="wedgeRoundRectCallout">
            <a:avLst>
              <a:gd name="adj1" fmla="val 89520"/>
              <a:gd name="adj2" fmla="val 2045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نحن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سافَرْنا إلى فَرَنْسا وإيطالية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D4B28D27-5045-5F06-3B02-51BC5858C700}"/>
              </a:ext>
            </a:extLst>
          </p:cNvPr>
          <p:cNvSpPr/>
          <p:nvPr/>
        </p:nvSpPr>
        <p:spPr>
          <a:xfrm>
            <a:off x="7259264" y="94043"/>
            <a:ext cx="3871633" cy="2719390"/>
          </a:xfrm>
          <a:prstGeom prst="wedgeRoundRectCallout">
            <a:avLst>
              <a:gd name="adj1" fmla="val -24500"/>
              <a:gd name="adj2" fmla="val 14061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شاء الله، هذ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خبر جميل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نحن،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نعرف إيطالية، ولكن لا نعرف فرنسا.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E288918-4046-2131-B5CD-F74108BDAF62}"/>
              </a:ext>
            </a:extLst>
          </p:cNvPr>
          <p:cNvSpPr/>
          <p:nvPr/>
        </p:nvSpPr>
        <p:spPr>
          <a:xfrm>
            <a:off x="1297433" y="122831"/>
            <a:ext cx="3446806" cy="3316893"/>
          </a:xfrm>
          <a:prstGeom prst="wedgeRoundRectCallout">
            <a:avLst>
              <a:gd name="adj1" fmla="val 74456"/>
              <a:gd name="adj2" fmla="val 10753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تعلَمان أنّ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آدم وآية يَعِيشان في فرنسا الآن؟ زُرْناهما هناك.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1751001-4739-897C-D8EF-8D3B42C5FB11}"/>
              </a:ext>
            </a:extLst>
          </p:cNvPr>
          <p:cNvSpPr/>
          <p:nvPr/>
        </p:nvSpPr>
        <p:spPr>
          <a:xfrm>
            <a:off x="8943501" y="63785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سبحان الله! يعيشان في فرنسا؟ منذ متى؟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D1F6D3E-4E25-1E07-5253-D1DD27AF7013}"/>
              </a:ext>
            </a:extLst>
          </p:cNvPr>
          <p:cNvSpPr/>
          <p:nvPr/>
        </p:nvSpPr>
        <p:spPr>
          <a:xfrm>
            <a:off x="747301" y="1115896"/>
            <a:ext cx="2761571" cy="1110314"/>
          </a:xfrm>
          <a:prstGeom prst="wedgeRoundRectCallout">
            <a:avLst>
              <a:gd name="adj1" fmla="val 95797"/>
              <a:gd name="adj2" fmla="val 2797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منذ ستّة أشهر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CB349DB-52EB-DB81-3782-F27D72F4BFA0}"/>
              </a:ext>
            </a:extLst>
          </p:cNvPr>
          <p:cNvSpPr/>
          <p:nvPr/>
        </p:nvSpPr>
        <p:spPr>
          <a:xfrm>
            <a:off x="8943501" y="66478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وإلى أين ذهبتما في إيطالية؟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846D3548-74FB-0E7F-A1B0-9425A225C643}"/>
              </a:ext>
            </a:extLst>
          </p:cNvPr>
          <p:cNvSpPr/>
          <p:nvPr/>
        </p:nvSpPr>
        <p:spPr>
          <a:xfrm>
            <a:off x="848192" y="987218"/>
            <a:ext cx="2761571" cy="1110314"/>
          </a:xfrm>
          <a:prstGeom prst="wedgeRoundRectCallout">
            <a:avLst>
              <a:gd name="adj1" fmla="val 91449"/>
              <a:gd name="adj2" fmla="val 32302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إلى البندقية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يعني فينسيا.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2043544E-08E6-7147-4A50-BD3A0AAD25FA}"/>
              </a:ext>
            </a:extLst>
          </p:cNvPr>
          <p:cNvSpPr/>
          <p:nvPr/>
        </p:nvSpPr>
        <p:spPr>
          <a:xfrm>
            <a:off x="7711246" y="590987"/>
            <a:ext cx="3248498" cy="1791846"/>
          </a:xfrm>
          <a:prstGeom prst="wedgeRoundRectCallout">
            <a:avLst>
              <a:gd name="adj1" fmla="val -33581"/>
              <a:gd name="adj2" fmla="val 20935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تعلمان أنّ أخي الكبير يدرس هناك؟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20CB2FD5-833C-825E-17C2-7D2A0B086F76}"/>
              </a:ext>
            </a:extLst>
          </p:cNvPr>
          <p:cNvSpPr/>
          <p:nvPr/>
        </p:nvSpPr>
        <p:spPr>
          <a:xfrm>
            <a:off x="593189" y="265070"/>
            <a:ext cx="2983981" cy="2345888"/>
          </a:xfrm>
          <a:prstGeom prst="wedgeRoundRectCallout">
            <a:avLst>
              <a:gd name="adj1" fmla="val 81390"/>
              <a:gd name="adj2" fmla="val 1642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نعم، نعلم ذلك. ولكن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لا نعرف عنوانه.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5D619CDF-8113-A90B-B446-D064D32DF6B2}"/>
              </a:ext>
            </a:extLst>
          </p:cNvPr>
          <p:cNvSpPr/>
          <p:nvPr/>
        </p:nvSpPr>
        <p:spPr>
          <a:xfrm>
            <a:off x="7954710" y="675610"/>
            <a:ext cx="2761571" cy="1110314"/>
          </a:xfrm>
          <a:prstGeom prst="wedgeRoundRectCallout">
            <a:avLst>
              <a:gd name="adj1" fmla="val -40998"/>
              <a:gd name="adj2" fmla="val 37709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سأعطيكما إيّاه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A8C0DE1B-F704-DA01-BA68-AFEA92B862F9}"/>
              </a:ext>
            </a:extLst>
          </p:cNvPr>
          <p:cNvSpPr/>
          <p:nvPr/>
        </p:nvSpPr>
        <p:spPr>
          <a:xfrm>
            <a:off x="1988713" y="310348"/>
            <a:ext cx="1591513" cy="1085542"/>
          </a:xfrm>
          <a:prstGeom prst="wedgeRoundRectCallout">
            <a:avLst>
              <a:gd name="adj1" fmla="val 117050"/>
              <a:gd name="adj2" fmla="val 3965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18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B39F6-D4BE-8DFA-2D85-33A61DE7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36" y="466725"/>
            <a:ext cx="10515600" cy="1325563"/>
          </a:xfrm>
        </p:spPr>
        <p:txBody>
          <a:bodyPr/>
          <a:lstStyle/>
          <a:p>
            <a:r>
              <a:rPr lang="fr-FR" dirty="0"/>
              <a:t>A vous d’inventer le récit de vos vacances.</a:t>
            </a: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ACDF3E-5E7D-19DD-5A87-A91C1530793F}"/>
              </a:ext>
            </a:extLst>
          </p:cNvPr>
          <p:cNvSpPr txBox="1"/>
          <p:nvPr/>
        </p:nvSpPr>
        <p:spPr>
          <a:xfrm>
            <a:off x="1422400" y="2900218"/>
            <a:ext cx="934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4">
                    <a:lumMod val="50000"/>
                  </a:schemeClr>
                </a:solidFill>
              </a:rPr>
              <a:t>Fil pédagogique</a:t>
            </a:r>
          </a:p>
          <a:p>
            <a:r>
              <a:rPr lang="fr-FR" sz="2800" dirty="0"/>
              <a:t>1- Raconter vos vacances (réelles ou fictives) chacun votre tour.</a:t>
            </a:r>
          </a:p>
          <a:p>
            <a:r>
              <a:rPr lang="fr-FR" sz="2800" dirty="0"/>
              <a:t>2- Posez des questions aux autres étudiants pour avoir des précisions sur leurs vacances.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8932936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15609</TotalTime>
  <Words>220</Words>
  <Application>Microsoft Office PowerPoint</Application>
  <PresentationFormat>Grand écran</PresentationFormat>
  <Paragraphs>31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A vous d’inventer le récit de vos vacances.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16</cp:revision>
  <dcterms:created xsi:type="dcterms:W3CDTF">2019-11-18T08:15:44Z</dcterms:created>
  <dcterms:modified xsi:type="dcterms:W3CDTF">2026-06-19T09:03:44Z</dcterms:modified>
</cp:coreProperties>
</file>