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0" r:id="rId2"/>
    <p:sldId id="310" r:id="rId3"/>
    <p:sldId id="305" r:id="rId4"/>
    <p:sldId id="306" r:id="rId5"/>
    <p:sldId id="401" r:id="rId6"/>
    <p:sldId id="40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60516C-04BE-4DC4-9F56-6854F3D6BB45}" v="34" dt="2026-06-15T08:10:15.2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">
      <pc:chgData name="Idrîs de Vos" userId="c2e7075756a5bba1" providerId="LiveId" clId="{EC847524-F1B8-49FC-974D-DA30A9D72B9A}" dt="2026-06-15T08:10:30.205" v="50"/>
      <pc:docMkLst>
        <pc:docMk/>
      </pc:docMkLst>
      <pc:sldChg chg="delSp mod ord">
        <pc:chgData name="Idrîs de Vos" userId="c2e7075756a5bba1" providerId="LiveId" clId="{EC847524-F1B8-49FC-974D-DA30A9D72B9A}" dt="2026-06-15T08:10:30.205" v="50"/>
        <pc:sldMkLst>
          <pc:docMk/>
          <pc:sldMk cId="3088014200" sldId="305"/>
        </pc:sldMkLst>
        <pc:spChg chg="del">
          <ac:chgData name="Idrîs de Vos" userId="c2e7075756a5bba1" providerId="LiveId" clId="{EC847524-F1B8-49FC-974D-DA30A9D72B9A}" dt="2026-06-15T08:10:25.696" v="48" actId="478"/>
          <ac:spMkLst>
            <pc:docMk/>
            <pc:sldMk cId="3088014200" sldId="305"/>
            <ac:spMk id="2" creationId="{C0D95E0C-1720-4C30-8E3D-DAC1885ACB8E}"/>
          </ac:spMkLst>
        </pc:spChg>
      </pc:sldChg>
      <pc:sldChg chg="modSp add mod setBg">
        <pc:chgData name="Idrîs de Vos" userId="c2e7075756a5bba1" providerId="LiveId" clId="{EC847524-F1B8-49FC-974D-DA30A9D72B9A}" dt="2026-06-15T08:10:15.202" v="45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6-15T08:09:29.169" v="36" actId="14100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6-15T08:10:01.259" v="44" actId="14100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6-15T08:09:45.803" v="40" actId="14100"/>
          <ac:spMkLst>
            <pc:docMk/>
            <pc:sldMk cId="1774361884" sldId="340"/>
            <ac:spMk id="5" creationId="{B2C97CC6-C6C7-B167-30DF-CC46070E5996}"/>
          </ac:spMkLst>
        </pc:spChg>
        <pc:picChg chg="mod">
          <ac:chgData name="Idrîs de Vos" userId="c2e7075756a5bba1" providerId="LiveId" clId="{EC847524-F1B8-49FC-974D-DA30A9D72B9A}" dt="2026-06-15T08:09:37.171" v="37" actId="1076"/>
          <ac:picMkLst>
            <pc:docMk/>
            <pc:sldMk cId="1774361884" sldId="340"/>
            <ac:picMk id="8" creationId="{6982D891-909B-37D8-39E4-13D530CCBA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077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020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58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143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724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35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10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93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794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924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941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4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5.wdp"/><Relationship Id="rId18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openxmlformats.org/officeDocument/2006/relationships/image" Target="../media/image8.jpg"/><Relationship Id="rId12" Type="http://schemas.openxmlformats.org/officeDocument/2006/relationships/image" Target="../media/image10.png"/><Relationship Id="rId17" Type="http://schemas.microsoft.com/office/2007/relationships/hdphoto" Target="../media/hdphoto7.wdp"/><Relationship Id="rId2" Type="http://schemas.openxmlformats.org/officeDocument/2006/relationships/image" Target="../media/image5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microsoft.com/office/2007/relationships/hdphoto" Target="../media/hdphoto1.wdp"/><Relationship Id="rId5" Type="http://schemas.microsoft.com/office/2007/relationships/hdphoto" Target="../media/hdphoto3.wdp"/><Relationship Id="rId15" Type="http://schemas.microsoft.com/office/2007/relationships/hdphoto" Target="../media/hdphoto6.wdp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microsoft.com/office/2007/relationships/hdphoto" Target="../media/hdphoto9.wdp"/><Relationship Id="rId12" Type="http://schemas.openxmlformats.org/officeDocument/2006/relationships/image" Target="../media/image18.png"/><Relationship Id="rId17" Type="http://schemas.microsoft.com/office/2007/relationships/hdphoto" Target="../media/hdphoto1.wdp"/><Relationship Id="rId2" Type="http://schemas.openxmlformats.org/officeDocument/2006/relationships/image" Target="../media/image14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hdphoto" Target="../media/hdphoto10.wdp"/><Relationship Id="rId5" Type="http://schemas.microsoft.com/office/2007/relationships/hdphoto" Target="../media/hdphoto8.wdp"/><Relationship Id="rId1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microsoft.com/office/2007/relationships/hdphoto" Target="../media/hdphoto6.wdp"/><Relationship Id="rId14" Type="http://schemas.microsoft.com/office/2007/relationships/hdphoto" Target="../media/hdphoto1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png"/><Relationship Id="rId7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3.png"/><Relationship Id="rId10" Type="http://schemas.microsoft.com/office/2007/relationships/hdphoto" Target="../media/hdphoto14.wdp"/><Relationship Id="rId4" Type="http://schemas.microsoft.com/office/2007/relationships/hdphoto" Target="../media/hdphoto12.wdp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4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50442" y="381759"/>
            <a:ext cx="3277667" cy="1794513"/>
          </a:xfrm>
          <a:prstGeom prst="wedgeRectCallout">
            <a:avLst>
              <a:gd name="adj1" fmla="val 49457"/>
              <a:gd name="adj2" fmla="val 1315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Pedagogical thread:</a:t>
            </a:r>
          </a:p>
          <a:p>
            <a:pPr lvl="0">
              <a:defRPr/>
            </a:pPr>
            <a:r>
              <a:rPr lang="fr-FR" sz="2000" dirty="0">
                <a:solidFill>
                  <a:schemeClr val="tx1"/>
                </a:solidFill>
              </a:rPr>
              <a:t xml:space="preserve">Build sentences with annexations and adjectives like the sentences provided in the slideshow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7493965" y="487581"/>
            <a:ext cx="3277667" cy="1015663"/>
          </a:xfrm>
          <a:prstGeom prst="wedgeRectCallout">
            <a:avLst>
              <a:gd name="adj1" fmla="val -49095"/>
              <a:gd name="adj2" fmla="val 251568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Objective: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practice adjectives and annexation.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610" y="5068596"/>
            <a:ext cx="2228390" cy="7939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110784" y="5862587"/>
            <a:ext cx="1200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Safar 7: Adjectives and</a:t>
            </a:r>
            <a:r>
              <a:rPr kumimoji="0" lang="fr-FR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 annexations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B0BC0A5-3BEC-49B6-A586-676BF7558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667992"/>
              </p:ext>
            </p:extLst>
          </p:nvPr>
        </p:nvGraphicFramePr>
        <p:xfrm>
          <a:off x="0" y="0"/>
          <a:ext cx="12192000" cy="6735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6142079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853865420"/>
                    </a:ext>
                  </a:extLst>
                </a:gridCol>
                <a:gridCol w="3030245">
                  <a:extLst>
                    <a:ext uri="{9D8B030D-6E8A-4147-A177-3AD203B41FA5}">
                      <a16:colId xmlns:a16="http://schemas.microsoft.com/office/drawing/2014/main" val="1963721286"/>
                    </a:ext>
                  </a:extLst>
                </a:gridCol>
                <a:gridCol w="3065755">
                  <a:extLst>
                    <a:ext uri="{9D8B030D-6E8A-4147-A177-3AD203B41FA5}">
                      <a16:colId xmlns:a16="http://schemas.microsoft.com/office/drawing/2014/main" val="1303499037"/>
                    </a:ext>
                  </a:extLst>
                </a:gridCol>
              </a:tblGrid>
              <a:tr h="806669">
                <a:tc>
                  <a:txBody>
                    <a:bodyPr/>
                    <a:lstStyle/>
                    <a:p>
                      <a:pPr algn="r"/>
                      <a:r>
                        <a:rPr lang="ar-SA" sz="4400" dirty="0"/>
                        <a:t>جار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 xml:space="preserve">Neighbor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4400" dirty="0"/>
                        <a:t>قَبْلَ</a:t>
                      </a:r>
                      <a:endParaRPr lang="fr-FR" sz="44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 xml:space="preserve">Before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30719"/>
                  </a:ext>
                </a:extLst>
              </a:tr>
              <a:tr h="86127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صغير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Small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كبير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 xml:space="preserve">Big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7825"/>
                  </a:ext>
                </a:extLst>
              </a:tr>
              <a:tr h="105111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قصير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Small (size), short.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طويل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Tall (size), long.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74095"/>
                  </a:ext>
                </a:extLst>
              </a:tr>
              <a:tr h="8184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غ</a:t>
                      </a: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َ</a:t>
                      </a: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ن</a:t>
                      </a: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ِ</a:t>
                      </a: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يّ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Rich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فقير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Poor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9866"/>
                  </a:ext>
                </a:extLst>
              </a:tr>
              <a:tr h="8184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رخيص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Cheap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غالٍ/ الغالِي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Expensive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89987"/>
                  </a:ext>
                </a:extLst>
              </a:tr>
              <a:tr h="8184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قبيح</a:t>
                      </a:r>
                      <a:endParaRPr kumimoji="0" lang="ar-JO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Ugly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جميل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Beautiful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69482"/>
                  </a:ext>
                </a:extLst>
              </a:tr>
              <a:tr h="72041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ضعيف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Weak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قَوِيّ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69013"/>
                  </a:ext>
                </a:extLst>
              </a:tr>
              <a:tr h="72041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جديد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New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قديم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 xml:space="preserve">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74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80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799CCED-4225-44ED-B41A-D6419A841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97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84751C-7D8E-4988-AB48-A379761914B3}"/>
              </a:ext>
            </a:extLst>
          </p:cNvPr>
          <p:cNvSpPr/>
          <p:nvPr/>
        </p:nvSpPr>
        <p:spPr>
          <a:xfrm>
            <a:off x="3681562" y="128565"/>
            <a:ext cx="5217509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ar-LB" sz="6000" dirty="0">
                <a:solidFill>
                  <a:prstClr val="black"/>
                </a:solidFill>
              </a:rPr>
              <a:t>الجار قَبْلَ الدّار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ar-JO" sz="6000" dirty="0">
                <a:solidFill>
                  <a:prstClr val="black"/>
                </a:solidFill>
              </a:rPr>
              <a:t>الرفيق قبل الطريق</a:t>
            </a:r>
          </a:p>
        </p:txBody>
      </p:sp>
    </p:spTree>
    <p:extLst>
      <p:ext uri="{BB962C8B-B14F-4D97-AF65-F5344CB8AC3E}">
        <p14:creationId xmlns:p14="http://schemas.microsoft.com/office/powerpoint/2010/main" val="308801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77097799-FD95-4CB4-8755-78DBB7186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313" y="6170564"/>
            <a:ext cx="503686" cy="71841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F2ECBC-126A-4D4B-A0B3-815B39BD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63" y="6286687"/>
            <a:ext cx="551056" cy="582424"/>
          </a:xfrm>
          <a:prstGeom prst="rect">
            <a:avLst/>
          </a:prstGeom>
        </p:spPr>
      </p:pic>
      <p:pic>
        <p:nvPicPr>
          <p:cNvPr id="17" name="Image 16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AF82AC5D-A984-4A89-847B-3B4E08FAAE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7665747" y="1818493"/>
            <a:ext cx="4493235" cy="5039507"/>
          </a:xfrm>
          <a:prstGeom prst="rect">
            <a:avLst/>
          </a:prstGeom>
        </p:spPr>
      </p:pic>
      <p:pic>
        <p:nvPicPr>
          <p:cNvPr id="19" name="Image 18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C97E57F6-5211-4CBD-A978-1783B8E8C0F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-6263" y="1628509"/>
            <a:ext cx="4348576" cy="52294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505D51-EEF1-4B63-83DB-1C249D376F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66875" y1="61250" x2="66875" y2="6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43" y="5742961"/>
            <a:ext cx="1390956" cy="1390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1852" y="5480710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5183" y="5855368"/>
            <a:ext cx="3628024" cy="109041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643E9F-93E1-468E-B028-882632536EC5}"/>
              </a:ext>
            </a:extLst>
          </p:cNvPr>
          <p:cNvSpPr txBox="1"/>
          <p:nvPr/>
        </p:nvSpPr>
        <p:spPr>
          <a:xfrm>
            <a:off x="8599" y="850982"/>
            <a:ext cx="3760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dirty="0"/>
              <a:t>دار</a:t>
            </a:r>
            <a:r>
              <a:rPr lang="ar-LB" sz="4400" dirty="0"/>
              <a:t> الرجل</a:t>
            </a:r>
            <a:r>
              <a:rPr lang="ar-SA" sz="4400" dirty="0"/>
              <a:t> الغنيّ الغالية</a:t>
            </a:r>
            <a:endParaRPr lang="fr-FR" sz="4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F12883-4AB2-4C00-9916-34CF9037C0D8}"/>
              </a:ext>
            </a:extLst>
          </p:cNvPr>
          <p:cNvSpPr txBox="1"/>
          <p:nvPr/>
        </p:nvSpPr>
        <p:spPr>
          <a:xfrm>
            <a:off x="8188334" y="567061"/>
            <a:ext cx="3448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dirty="0"/>
              <a:t>دار</a:t>
            </a:r>
            <a:r>
              <a:rPr lang="ar-LB" sz="4400" dirty="0"/>
              <a:t> الجار</a:t>
            </a:r>
            <a:r>
              <a:rPr lang="ar-SA" sz="4400" dirty="0"/>
              <a:t> الفقير</a:t>
            </a:r>
          </a:p>
          <a:p>
            <a:pPr algn="r" rtl="1"/>
            <a:r>
              <a:rPr lang="ar-SA" sz="4400"/>
              <a:t>الرخيصة</a:t>
            </a:r>
            <a:endParaRPr lang="fr-FR" sz="4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2B6457-E13E-4189-9632-D49D702A6D9E}"/>
              </a:ext>
            </a:extLst>
          </p:cNvPr>
          <p:cNvSpPr txBox="1"/>
          <p:nvPr/>
        </p:nvSpPr>
        <p:spPr>
          <a:xfrm>
            <a:off x="4633937" y="5094694"/>
            <a:ext cx="32855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LB" sz="4400" dirty="0"/>
              <a:t>الجار</a:t>
            </a:r>
            <a:r>
              <a:rPr lang="ar-SA" sz="4400" dirty="0"/>
              <a:t> الطويل الفقير</a:t>
            </a:r>
            <a:endParaRPr lang="fr-FR" sz="4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6276D1-8AAE-46B3-BC0F-A0060FF8B0F2}"/>
              </a:ext>
            </a:extLst>
          </p:cNvPr>
          <p:cNvSpPr txBox="1"/>
          <p:nvPr/>
        </p:nvSpPr>
        <p:spPr>
          <a:xfrm>
            <a:off x="7745706" y="4455329"/>
            <a:ext cx="39401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LB" sz="4400" dirty="0">
                <a:solidFill>
                  <a:schemeClr val="bg1"/>
                </a:solidFill>
              </a:rPr>
              <a:t>سَيّارةُ الجارة</a:t>
            </a:r>
            <a:endParaRPr lang="ar-SA" sz="4400" dirty="0">
              <a:solidFill>
                <a:schemeClr val="bg1"/>
              </a:solidFill>
            </a:endParaRPr>
          </a:p>
          <a:p>
            <a:pPr algn="r" rtl="1"/>
            <a:r>
              <a:rPr lang="ar-SA" sz="4400" dirty="0">
                <a:solidFill>
                  <a:schemeClr val="bg1"/>
                </a:solidFill>
              </a:rPr>
              <a:t>الطويلةِ</a:t>
            </a:r>
            <a:r>
              <a:rPr lang="fr-FR" sz="4400" dirty="0">
                <a:solidFill>
                  <a:schemeClr val="bg1"/>
                </a:solidFill>
              </a:rPr>
              <a:t> </a:t>
            </a:r>
            <a:r>
              <a:rPr lang="ar-SA" sz="4400" dirty="0">
                <a:solidFill>
                  <a:schemeClr val="bg1"/>
                </a:solidFill>
              </a:rPr>
              <a:t>القديمةُ</a:t>
            </a:r>
            <a:endParaRPr lang="fr-FR" sz="4400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31CF6D-BEF5-4CB3-92F4-42FC955AC3C4}"/>
              </a:ext>
            </a:extLst>
          </p:cNvPr>
          <p:cNvSpPr txBox="1"/>
          <p:nvPr/>
        </p:nvSpPr>
        <p:spPr>
          <a:xfrm>
            <a:off x="-494319" y="4506216"/>
            <a:ext cx="3893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LB" sz="4400" dirty="0"/>
              <a:t>سيّارة المَرْأة</a:t>
            </a:r>
            <a:r>
              <a:rPr lang="ar-SA" sz="4400" dirty="0"/>
              <a:t> </a:t>
            </a:r>
          </a:p>
          <a:p>
            <a:pPr algn="r" rtl="1"/>
            <a:r>
              <a:rPr lang="ar-SA" sz="4400" dirty="0"/>
              <a:t>الجميلة الكبيرة</a:t>
            </a:r>
            <a:endParaRPr lang="fr-FR" sz="4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8BF8611-5A4A-4699-BE5A-70C9030B80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308" y="5528836"/>
            <a:ext cx="1331383" cy="1623421"/>
          </a:xfrm>
          <a:prstGeom prst="rect">
            <a:avLst/>
          </a:prstGeom>
        </p:spPr>
      </p:pic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13066785" y="5358240"/>
            <a:ext cx="1015208" cy="154316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021" y="6179808"/>
            <a:ext cx="1717621" cy="74982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1FC878A-8EAB-4E60-817D-781A19ACF871}"/>
              </a:ext>
            </a:extLst>
          </p:cNvPr>
          <p:cNvSpPr txBox="1"/>
          <p:nvPr/>
        </p:nvSpPr>
        <p:spPr>
          <a:xfrm>
            <a:off x="3815560" y="4502020"/>
            <a:ext cx="265295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</a:t>
            </a:r>
            <a:r>
              <a:rPr kumimoji="0" lang="ar-L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زوجة الرجل القويّ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C337E65-9FA4-4019-B205-7C74A1378A24}"/>
              </a:ext>
            </a:extLst>
          </p:cNvPr>
          <p:cNvSpPr txBox="1"/>
          <p:nvPr/>
        </p:nvSpPr>
        <p:spPr>
          <a:xfrm>
            <a:off x="4050375" y="4449993"/>
            <a:ext cx="380584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كَلْبُ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زوجة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الجار الضعيف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BC4EC77-F770-457E-BBB9-E6FCE3434026}"/>
              </a:ext>
            </a:extLst>
          </p:cNvPr>
          <p:cNvSpPr txBox="1"/>
          <p:nvPr/>
        </p:nvSpPr>
        <p:spPr>
          <a:xfrm>
            <a:off x="3153937" y="4712646"/>
            <a:ext cx="27194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dirty="0"/>
              <a:t>الرجل القصير الغنيّ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81571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0.36237 0.00949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46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0.36459 0.01065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29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-0.27461 -0.0011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7" y="-6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5 -0.0044 L -0.27018 -0.0041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0231 L 0.09544 0.00208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-0.09818 0.0055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11" grpId="0"/>
      <p:bldP spid="11" grpId="1"/>
      <p:bldP spid="12" grpId="0"/>
      <p:bldP spid="12" grpId="1"/>
      <p:bldP spid="13" grpId="0"/>
      <p:bldP spid="13" grpId="1"/>
      <p:bldP spid="31" grpId="0" build="allAtOnce"/>
      <p:bldP spid="33" grpId="0"/>
      <p:bldP spid="33" grpId="1"/>
      <p:bldP spid="34" grpId="0"/>
      <p:bldP spid="3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E6D2-CB61-990C-203B-8822DC2B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63577836-7C90-DE38-A8A2-6458E3BC5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B33385-75EB-0BAC-CBBE-13AF78682F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638" t="23476" r="12603" b="16653"/>
          <a:stretch/>
        </p:blipFill>
        <p:spPr>
          <a:xfrm>
            <a:off x="4968343" y="5516216"/>
            <a:ext cx="800762" cy="1025314"/>
          </a:xfrm>
          <a:prstGeom prst="rect">
            <a:avLst/>
          </a:prstGeom>
        </p:spPr>
      </p:pic>
      <p:pic>
        <p:nvPicPr>
          <p:cNvPr id="11" name="Image 10" descr="Une image contenant roue, pneu, véhicule, Pièce auto&#10;&#10;Description générée automatiquement">
            <a:extLst>
              <a:ext uri="{FF2B5EF4-FFF2-40B4-BE49-F238E27FC236}">
                <a16:creationId xmlns:a16="http://schemas.microsoft.com/office/drawing/2014/main" id="{71C98D12-A44A-1677-687F-627D8F838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98" y="3985918"/>
            <a:ext cx="1319445" cy="131944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041F5B-8BED-5276-F8C8-102910C275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7759101" y="4439269"/>
            <a:ext cx="1642140" cy="74017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88893F-594C-0ADC-D077-45E17EF081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3905860" y="4411732"/>
            <a:ext cx="704038" cy="9500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0AD12-61C6-02D9-B86C-B9404CFC57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844" l="4297" r="97754">
                        <a14:foregroundMark x1="8984" y1="61328" x2="7227" y2="73242"/>
                        <a14:foregroundMark x1="7227" y1="73242" x2="7227" y2="73242"/>
                        <a14:foregroundMark x1="4688" y1="71582" x2="4297" y2="71484"/>
                        <a14:foregroundMark x1="89551" y1="66406" x2="97754" y2="71289"/>
                        <a14:foregroundMark x1="92090" y1="70410" x2="92578" y2="71582"/>
                        <a14:foregroundMark x1="20313" y1="56445" x2="20313" y2="56445"/>
                        <a14:foregroundMark x1="17090" y1="56934" x2="17090" y2="56934"/>
                        <a14:foregroundMark x1="16699" y1="56836" x2="16699" y2="56836"/>
                        <a14:foregroundMark x1="21387" y1="56152" x2="21387" y2="56152"/>
                        <a14:foregroundMark x1="81543" y1="57422" x2="81934" y2="57422"/>
                        <a14:foregroundMark x1="81934" y1="57324" x2="81543" y2="57324"/>
                        <a14:foregroundMark x1="80176" y1="56836" x2="80176" y2="56836"/>
                        <a14:foregroundMark x1="5664" y1="63574" x2="5664" y2="63574"/>
                        <a14:backgroundMark x1="12891" y1="41504" x2="91895" y2="50293"/>
                        <a14:backgroundMark x1="57227" y1="51172" x2="86621" y2="54395"/>
                        <a14:backgroundMark x1="86621" y1="54395" x2="89258" y2="55566"/>
                        <a14:backgroundMark x1="39063" y1="47559" x2="18457" y2="50586"/>
                        <a14:backgroundMark x1="18457" y1="50586" x2="17090" y2="51172"/>
                        <a14:backgroundMark x1="17480" y1="48926" x2="11914" y2="35352"/>
                        <a14:backgroundMark x1="15527" y1="52148" x2="14941" y2="53320"/>
                        <a14:backgroundMark x1="9375" y1="79883" x2="16309" y2="82910"/>
                        <a14:backgroundMark x1="29785" y1="82910" x2="35254" y2="80664"/>
                        <a14:backgroundMark x1="30273" y1="80371" x2="26074" y2="82715"/>
                        <a14:backgroundMark x1="14551" y1="79883" x2="19238" y2="81641"/>
                        <a14:backgroundMark x1="26465" y1="81445" x2="27734" y2="80762"/>
                        <a14:backgroundMark x1="32324" y1="81152" x2="68945" y2="82324"/>
                        <a14:backgroundMark x1="68945" y1="82324" x2="93750" y2="80762"/>
                        <a14:backgroundMark x1="69238" y1="81445" x2="62891" y2="80957"/>
                        <a14:backgroundMark x1="70410" y1="80566" x2="71680" y2="81152"/>
                        <a14:backgroundMark x1="72266" y1="81348" x2="72852" y2="81445"/>
                        <a14:backgroundMark x1="15820" y1="54102" x2="15820" y2="54102"/>
                        <a14:backgroundMark x1="16016" y1="55078" x2="16016" y2="55078"/>
                      </a14:backgroundRemoval>
                    </a14:imgEffect>
                  </a14:imgLayer>
                </a14:imgProps>
              </a:ext>
            </a:extLst>
          </a:blip>
          <a:srcRect l="2235" t="47230" b="18951"/>
          <a:stretch/>
        </p:blipFill>
        <p:spPr>
          <a:xfrm>
            <a:off x="5010912" y="4645641"/>
            <a:ext cx="2139696" cy="74017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16D3E5-0A34-7C22-2FA1-69029256C3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93177" y="3985918"/>
            <a:ext cx="743096" cy="1399897"/>
          </a:xfrm>
          <a:prstGeom prst="rect">
            <a:avLst/>
          </a:prstGeom>
        </p:spPr>
      </p:pic>
      <p:pic>
        <p:nvPicPr>
          <p:cNvPr id="16" name="Picture 2" descr="Collection de robin design plat dessiné à la main">
            <a:extLst>
              <a:ext uri="{FF2B5EF4-FFF2-40B4-BE49-F238E27FC236}">
                <a16:creationId xmlns:a16="http://schemas.microsoft.com/office/drawing/2014/main" id="{F2802B05-B729-2302-D7DC-BB85DFF91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-575719" y="537327"/>
            <a:ext cx="368329" cy="34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D4B234-D69E-94C8-135C-C00620FF7D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98" y="6028873"/>
            <a:ext cx="2724028" cy="829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5A387D-C3E4-71A4-5033-67AA61103A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773" y="4145153"/>
            <a:ext cx="579047" cy="74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8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82448 0.09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24" y="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ciel, peinture, paysage, désert&#10;&#10;Description générée automatiquement">
            <a:extLst>
              <a:ext uri="{FF2B5EF4-FFF2-40B4-BE49-F238E27FC236}">
                <a16:creationId xmlns:a16="http://schemas.microsoft.com/office/drawing/2014/main" id="{9DE52A2C-B932-6F48-985C-CFA0F7CCA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357" cy="685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23C6B-13C4-DF1B-8D55-CDA2669F2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30469" l="977" r="31348">
                        <a14:foregroundMark x1="4199" y1="13867" x2="2441" y2="28223"/>
                        <a14:foregroundMark x1="1270" y1="27734" x2="1270" y2="27734"/>
                        <a14:foregroundMark x1="977" y1="26660" x2="977" y2="26660"/>
                        <a14:foregroundMark x1="977" y1="27930" x2="977" y2="27930"/>
                        <a14:foregroundMark x1="5566" y1="29492" x2="9766" y2="29395"/>
                        <a14:foregroundMark x1="9766" y1="29395" x2="10254" y2="29102"/>
                        <a14:foregroundMark x1="20215" y1="30664" x2="19434" y2="28809"/>
                        <a14:foregroundMark x1="31348" y1="28711" x2="29980" y2="24707"/>
                        <a14:foregroundMark x1="21875" y1="2832" x2="20996" y2="1563"/>
                        <a14:backgroundMark x1="29102" y1="29980" x2="28613" y2="29785"/>
                        <a14:backgroundMark x1="27930" y1="29688" x2="27930" y2="29688"/>
                      </a14:backgroundRemoval>
                    </a14:imgEffect>
                  </a14:imgLayer>
                </a14:imgProps>
              </a:ext>
            </a:extLst>
          </a:blip>
          <a:srcRect l="1" r="65955" b="67733"/>
          <a:stretch/>
        </p:blipFill>
        <p:spPr>
          <a:xfrm>
            <a:off x="7918704" y="2565238"/>
            <a:ext cx="3639363" cy="34493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F9A775-86C6-E2FB-4394-2BD1BD214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379" b="64258" l="38477" r="71387">
                        <a14:foregroundMark x1="40723" y1="48242" x2="40234" y2="61133"/>
                        <a14:foregroundMark x1="39160" y1="62207" x2="39648" y2="53320"/>
                        <a14:foregroundMark x1="38574" y1="63477" x2="38574" y2="63477"/>
                        <a14:foregroundMark x1="70280" y1="63348" x2="69336" y2="58105"/>
                        <a14:foregroundMark x1="71484" y1="63672" x2="71484" y2="63672"/>
                        <a14:foregroundMark x1="55176" y1="63672" x2="56543" y2="64063"/>
                        <a14:foregroundMark x1="67285" y1="64453" x2="67285" y2="64453"/>
                        <a14:foregroundMark x1="67285" y1="64453" x2="67285" y2="64453"/>
                        <a14:foregroundMark x1="67480" y1="64453" x2="67480" y2="64453"/>
                        <a14:foregroundMark x1="50000" y1="39355" x2="53906" y2="39551"/>
                        <a14:foregroundMark x1="53906" y1="39551" x2="58203" y2="39453"/>
                        <a14:foregroundMark x1="57910" y1="38477" x2="56543" y2="38379"/>
                        <a14:backgroundMark x1="68457" y1="63965" x2="69434" y2="64355"/>
                        <a14:backgroundMark x1="67578" y1="63965" x2="67578" y2="63965"/>
                      </a14:backgroundRemoval>
                    </a14:imgEffect>
                  </a14:imgLayer>
                </a14:imgProps>
              </a:ext>
            </a:extLst>
          </a:blip>
          <a:srcRect l="37949" t="36800" r="27984" b="32933"/>
          <a:stretch/>
        </p:blipFill>
        <p:spPr>
          <a:xfrm>
            <a:off x="7030197" y="1591056"/>
            <a:ext cx="1438937" cy="12801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E6A1AE-EC53-F648-4EC7-163189609B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638" t="23476" r="12603" b="16653"/>
          <a:stretch/>
        </p:blipFill>
        <p:spPr>
          <a:xfrm>
            <a:off x="7117942" y="5160196"/>
            <a:ext cx="800762" cy="10253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3B5538-E8F3-3280-B00C-D2A8A69AAB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162970">
            <a:off x="5889146" y="5749949"/>
            <a:ext cx="871121" cy="8711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DD3FA5-5047-BAFC-8166-51C75B7F19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572" y="5815955"/>
            <a:ext cx="1072899" cy="73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6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5334</TotalTime>
  <Words>121</Words>
  <Application>Microsoft Office PowerPoint</Application>
  <PresentationFormat>Grand écran</PresentationFormat>
  <Paragraphs>51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78</cp:revision>
  <dcterms:created xsi:type="dcterms:W3CDTF">2018-10-24T12:07:36Z</dcterms:created>
  <dcterms:modified xsi:type="dcterms:W3CDTF">2026-06-15T08:10:36Z</dcterms:modified>
</cp:coreProperties>
</file>