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99" r:id="rId2"/>
    <p:sldId id="261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drîs de Vos" initials="IdV" lastIdx="1" clrIdx="0">
    <p:extLst>
      <p:ext uri="{19B8F6BF-5375-455C-9EA6-DF929625EA0E}">
        <p15:presenceInfo xmlns:p15="http://schemas.microsoft.com/office/powerpoint/2012/main" userId="c2e7075756a5bba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5C0095-2857-4F0F-B6BF-9084192C8027}" v="55" dt="2026-06-15T08:25:32.9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commentAuthors" Target="commentAuthors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drîs de Vos" userId="c2e7075756a5bba1" providerId="LiveId" clId="{EC847524-F1B8-49FC-974D-DA30A9D72B9A}"/>
    <pc:docChg chg="custSel delSld modSld delMainMaster">
      <pc:chgData name="Idrîs de Vos" userId="c2e7075756a5bba1" providerId="LiveId" clId="{EC847524-F1B8-49FC-974D-DA30A9D72B9A}" dt="2026-06-15T08:25:58.549" v="170" actId="14100"/>
      <pc:docMkLst>
        <pc:docMk/>
      </pc:docMkLst>
      <pc:sldChg chg="delSp modSp mod">
        <pc:chgData name="Idrîs de Vos" userId="c2e7075756a5bba1" providerId="LiveId" clId="{EC847524-F1B8-49FC-974D-DA30A9D72B9A}" dt="2026-06-15T08:25:58.549" v="170" actId="14100"/>
        <pc:sldMkLst>
          <pc:docMk/>
          <pc:sldMk cId="3392203264" sldId="399"/>
        </pc:sldMkLst>
        <pc:spChg chg="mod">
          <ac:chgData name="Idrîs de Vos" userId="c2e7075756a5bba1" providerId="LiveId" clId="{EC847524-F1B8-49FC-974D-DA30A9D72B9A}" dt="2026-06-15T08:25:32.916" v="164" actId="20577"/>
          <ac:spMkLst>
            <pc:docMk/>
            <pc:sldMk cId="3392203264" sldId="399"/>
            <ac:spMk id="2" creationId="{A93474F2-62F2-A8F2-7050-8B1A60FC4405}"/>
          </ac:spMkLst>
        </pc:spChg>
        <pc:spChg chg="mod">
          <ac:chgData name="Idrîs de Vos" userId="c2e7075756a5bba1" providerId="LiveId" clId="{EC847524-F1B8-49FC-974D-DA30A9D72B9A}" dt="2026-06-15T08:25:52.399" v="168" actId="14100"/>
          <ac:spMkLst>
            <pc:docMk/>
            <pc:sldMk cId="3392203264" sldId="399"/>
            <ac:spMk id="4" creationId="{F3B4F5E6-1266-1250-5A14-0E8A2A3C4A1C}"/>
          </ac:spMkLst>
        </pc:spChg>
        <pc:spChg chg="mod">
          <ac:chgData name="Idrîs de Vos" userId="c2e7075756a5bba1" providerId="LiveId" clId="{EC847524-F1B8-49FC-974D-DA30A9D72B9A}" dt="2026-06-15T08:25:58.549" v="170" actId="14100"/>
          <ac:spMkLst>
            <pc:docMk/>
            <pc:sldMk cId="3392203264" sldId="399"/>
            <ac:spMk id="5" creationId="{529EC988-20CC-71D0-49DA-136146643735}"/>
          </ac:spMkLst>
        </pc:spChg>
        <pc:spChg chg="del mod">
          <ac:chgData name="Idrîs de Vos" userId="c2e7075756a5bba1" providerId="LiveId" clId="{EC847524-F1B8-49FC-974D-DA30A9D72B9A}" dt="2026-06-15T08:25:47.792" v="166" actId="478"/>
          <ac:spMkLst>
            <pc:docMk/>
            <pc:sldMk cId="3392203264" sldId="399"/>
            <ac:spMk id="9" creationId="{EC37C2CE-38F9-6367-F554-4B7086351011}"/>
          </ac:spMkLst>
        </pc:spChg>
        <pc:picChg chg="mod">
          <ac:chgData name="Idrîs de Vos" userId="c2e7075756a5bba1" providerId="LiveId" clId="{EC847524-F1B8-49FC-974D-DA30A9D72B9A}" dt="2026-06-13T09:11:43.370" v="102" actId="1076"/>
          <ac:picMkLst>
            <pc:docMk/>
            <pc:sldMk cId="3392203264" sldId="399"/>
            <ac:picMk id="7" creationId="{4550B608-9613-08E5-731D-EB36D77CEEF1}"/>
          </ac:picMkLst>
        </pc:picChg>
        <pc:picChg chg="mod">
          <ac:chgData name="Idrîs de Vos" userId="c2e7075756a5bba1" providerId="LiveId" clId="{EC847524-F1B8-49FC-974D-DA30A9D72B9A}" dt="2026-06-15T08:24:37.124" v="120" actId="14100"/>
          <ac:picMkLst>
            <pc:docMk/>
            <pc:sldMk cId="3392203264" sldId="399"/>
            <ac:picMk id="8" creationId="{EB62A2F1-7EA4-4212-2707-0FF579E5254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5056E1-CE6A-4B0B-A322-C80F86EE90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54AD07A-7DD7-4C05-A86C-87A20AB186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FAE2500-8E20-4927-BAA0-E031AE67C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14B49-DEDE-4394-9298-84BB963606F6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D7EF318-5E2B-4AF2-A6BB-C2BDD9D8E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1732C85-5B63-4C54-B23B-D6281D739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FBF06-C06C-4B22-BF20-1BF1687D41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0492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C92DC5-FBB9-4C4F-ADD0-AD0A2270C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EF3334-C566-4A34-AB85-C493F1F235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199BBA-D304-4316-8EC9-B6928C78A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14B49-DEDE-4394-9298-84BB963606F6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82D6F1-418D-45DC-A87D-CCF607088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BCE9AC2-7FEC-48A6-A7C2-03807CDFA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FBF06-C06C-4B22-BF20-1BF1687D41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2627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554038-6F8A-4183-9ABC-888EC3AFF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E790B49-1467-40ED-ACCA-A353F4B135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AFF4958-3EFD-4C56-B4D4-6BFBB98CC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14B49-DEDE-4394-9298-84BB963606F6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982E2B-F1F5-414E-A2FB-652396369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7BCB5AE-6F6D-445E-B7F4-9E8028E8F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FBF06-C06C-4B22-BF20-1BF1687D41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8604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D5FC29-DD26-43A7-9BB6-3C84F3ADE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B3885C-3769-493A-8F9D-A27F040757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DFBBF31-7B44-4FDA-A895-35302BDE4D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CDA665D-71C8-42DF-B2B7-835CB4578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14B49-DEDE-4394-9298-84BB963606F6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6F8FCAC-0424-49BF-BB10-042BC5301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688CE5E-38C8-4118-BF35-2AF21F47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FBF06-C06C-4B22-BF20-1BF1687D41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8007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44188D-890A-4742-B07D-C49E8D3F3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1C104A1-2531-4AAE-B344-E42F77D0C1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7AF8CEE-7DD2-4084-8368-9CFEB0A2F1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9D20371-60EA-4E23-B67F-1DF84F6B6E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200C156-51A1-4E79-B247-C72988938C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E359EF7-5E07-4DB2-93A3-419FE3C15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14B49-DEDE-4394-9298-84BB963606F6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B0A705D-2333-409F-95E6-170AA0C68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99346A6-ACAE-469D-9C53-940C3385D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FBF06-C06C-4B22-BF20-1BF1687D41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8440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DBEF2B-1A2B-4E4E-A4B2-4C063D67A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B5BE8D2-A704-4183-8AD6-611B71AD2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14B49-DEDE-4394-9298-84BB963606F6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1D4FC-BA93-4DAB-9B13-27C6B30B6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AC9022F-DE6A-4B4E-AD1B-E152E7836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FBF06-C06C-4B22-BF20-1BF1687D41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612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2AE3106-EDC4-4607-8201-BD0EC5E39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14B49-DEDE-4394-9298-84BB963606F6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AB51A98-BC77-460C-AB44-FFB5BE237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AE09540-861F-4027-A702-EBAFEE7DF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FBF06-C06C-4B22-BF20-1BF1687D41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6819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6BEAAF-360A-40A4-9193-D9D660221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C29C04-F316-4DEF-ABC4-D67040CAAB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3000FB3-A39B-472F-BA95-68B75EB8A6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AB0AB83-9D60-4D11-80A0-FCE4F5546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14B49-DEDE-4394-9298-84BB963606F6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69CAED0-AEB6-4F87-BAE3-2D706033B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B511927-FF84-4D43-97A0-3074476D9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FBF06-C06C-4B22-BF20-1BF1687D41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314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B0EADF-9268-4EE7-BCDA-602F569F1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B041A07-448A-4587-8475-7AD29AE3EB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C93A0B8-2135-4F21-B420-C4F1484C07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32C9C65-06D9-4C7B-8399-D54667B97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14B49-DEDE-4394-9298-84BB963606F6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F52291D-C016-43AB-AD07-FFCAEC0F7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5729414-1E5C-42C6-93B6-9840277C0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FBF06-C06C-4B22-BF20-1BF1687D41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5025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9FEB7D-7B8B-409B-8964-21D444677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170D95B-1516-4A90-B5B5-CFBA4270A9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125C2F4-A894-4D01-A362-43D89414E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14B49-DEDE-4394-9298-84BB963606F6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75621C8-F9BC-4B9A-B50D-F6410ECBD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A93198-A8D0-460D-86C5-4362C8C8F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FBF06-C06C-4B22-BF20-1BF1687D41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0838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24FF3C2-2A1B-4B6C-B5E0-5AB8634E7A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E29AC7-D442-4E08-B9D2-1CC09853A4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C916378-5EE4-4156-A8D4-CE133AA70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14B49-DEDE-4394-9298-84BB963606F6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6B414F5-1FBE-43B7-A1C4-55350C69D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D656253-A2FF-4743-8BD8-B9A8CBE4C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FBF06-C06C-4B22-BF20-1BF1687D41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5327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AAB031C-F2D1-476E-A642-DB3B97291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3873A09-E9C7-42CB-B267-5AB1A678C2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99A5B16-762C-456D-BD11-5F98C2E67D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A14B49-DEDE-4394-9298-84BB963606F6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3B9091D-CA29-496A-B837-5E5309BD32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3EF8D7E-FFF1-4E9A-A14E-E5BD1E2BF6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FBF06-C06C-4B22-BF20-1BF1687D41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4303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13" Type="http://schemas.microsoft.com/office/2007/relationships/hdphoto" Target="../media/hdphoto3.wdp"/><Relationship Id="rId18" Type="http://schemas.openxmlformats.org/officeDocument/2006/relationships/image" Target="../media/image17.png"/><Relationship Id="rId26" Type="http://schemas.openxmlformats.org/officeDocument/2006/relationships/image" Target="../media/image24.png"/><Relationship Id="rId3" Type="http://schemas.microsoft.com/office/2007/relationships/hdphoto" Target="../media/hdphoto2.wdp"/><Relationship Id="rId21" Type="http://schemas.openxmlformats.org/officeDocument/2006/relationships/image" Target="../media/image19.jpg"/><Relationship Id="rId7" Type="http://schemas.openxmlformats.org/officeDocument/2006/relationships/image" Target="../media/image8.jpg"/><Relationship Id="rId12" Type="http://schemas.openxmlformats.org/officeDocument/2006/relationships/image" Target="../media/image13.png"/><Relationship Id="rId17" Type="http://schemas.microsoft.com/office/2007/relationships/hdphoto" Target="../media/hdphoto4.wdp"/><Relationship Id="rId25" Type="http://schemas.openxmlformats.org/officeDocument/2006/relationships/image" Target="../media/image23.gif"/><Relationship Id="rId2" Type="http://schemas.openxmlformats.org/officeDocument/2006/relationships/image" Target="../media/image4.png"/><Relationship Id="rId16" Type="http://schemas.openxmlformats.org/officeDocument/2006/relationships/image" Target="../media/image16.png"/><Relationship Id="rId20" Type="http://schemas.openxmlformats.org/officeDocument/2006/relationships/image" Target="../media/image18.jpg"/><Relationship Id="rId29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11" Type="http://schemas.openxmlformats.org/officeDocument/2006/relationships/image" Target="../media/image12.jpg"/><Relationship Id="rId24" Type="http://schemas.openxmlformats.org/officeDocument/2006/relationships/image" Target="../media/image22.png"/><Relationship Id="rId5" Type="http://schemas.openxmlformats.org/officeDocument/2006/relationships/image" Target="../media/image6.png"/><Relationship Id="rId15" Type="http://schemas.openxmlformats.org/officeDocument/2006/relationships/image" Target="../media/image15.png"/><Relationship Id="rId23" Type="http://schemas.openxmlformats.org/officeDocument/2006/relationships/image" Target="../media/image21.png"/><Relationship Id="rId28" Type="http://schemas.openxmlformats.org/officeDocument/2006/relationships/image" Target="../media/image26.png"/><Relationship Id="rId10" Type="http://schemas.openxmlformats.org/officeDocument/2006/relationships/image" Target="../media/image11.png"/><Relationship Id="rId19" Type="http://schemas.microsoft.com/office/2007/relationships/hdphoto" Target="../media/hdphoto5.wdp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4.jpeg"/><Relationship Id="rId22" Type="http://schemas.openxmlformats.org/officeDocument/2006/relationships/image" Target="../media/image20.png"/><Relationship Id="rId27" Type="http://schemas.openxmlformats.org/officeDocument/2006/relationships/image" Target="../media/image25.png"/><Relationship Id="rId30" Type="http://schemas.openxmlformats.org/officeDocument/2006/relationships/image" Target="../media/image2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9.jpg"/><Relationship Id="rId18" Type="http://schemas.openxmlformats.org/officeDocument/2006/relationships/image" Target="../media/image14.jpeg"/><Relationship Id="rId26" Type="http://schemas.openxmlformats.org/officeDocument/2006/relationships/image" Target="../media/image21.png"/><Relationship Id="rId3" Type="http://schemas.microsoft.com/office/2007/relationships/hdphoto" Target="../media/hdphoto2.wdp"/><Relationship Id="rId21" Type="http://schemas.openxmlformats.org/officeDocument/2006/relationships/image" Target="../media/image16.png"/><Relationship Id="rId7" Type="http://schemas.openxmlformats.org/officeDocument/2006/relationships/image" Target="../media/image6.png"/><Relationship Id="rId12" Type="http://schemas.openxmlformats.org/officeDocument/2006/relationships/image" Target="../media/image8.jpg"/><Relationship Id="rId17" Type="http://schemas.microsoft.com/office/2007/relationships/hdphoto" Target="../media/hdphoto3.wdp"/><Relationship Id="rId25" Type="http://schemas.openxmlformats.org/officeDocument/2006/relationships/image" Target="../media/image26.png"/><Relationship Id="rId2" Type="http://schemas.openxmlformats.org/officeDocument/2006/relationships/image" Target="../media/image4.png"/><Relationship Id="rId16" Type="http://schemas.openxmlformats.org/officeDocument/2006/relationships/image" Target="../media/image13.png"/><Relationship Id="rId20" Type="http://schemas.openxmlformats.org/officeDocument/2006/relationships/image" Target="../media/image2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30.png"/><Relationship Id="rId24" Type="http://schemas.microsoft.com/office/2007/relationships/hdphoto" Target="../media/hdphoto5.wdp"/><Relationship Id="rId5" Type="http://schemas.openxmlformats.org/officeDocument/2006/relationships/image" Target="../media/image28.png"/><Relationship Id="rId15" Type="http://schemas.openxmlformats.org/officeDocument/2006/relationships/image" Target="../media/image12.jpg"/><Relationship Id="rId23" Type="http://schemas.openxmlformats.org/officeDocument/2006/relationships/image" Target="../media/image17.png"/><Relationship Id="rId28" Type="http://schemas.openxmlformats.org/officeDocument/2006/relationships/image" Target="../media/image5.png"/><Relationship Id="rId10" Type="http://schemas.openxmlformats.org/officeDocument/2006/relationships/image" Target="../media/image7.jpg"/><Relationship Id="rId19" Type="http://schemas.openxmlformats.org/officeDocument/2006/relationships/image" Target="../media/image15.png"/><Relationship Id="rId4" Type="http://schemas.openxmlformats.org/officeDocument/2006/relationships/image" Target="../media/image22.png"/><Relationship Id="rId9" Type="http://schemas.openxmlformats.org/officeDocument/2006/relationships/image" Target="../media/image29.png"/><Relationship Id="rId14" Type="http://schemas.openxmlformats.org/officeDocument/2006/relationships/image" Target="../media/image10.png"/><Relationship Id="rId22" Type="http://schemas.microsoft.com/office/2007/relationships/hdphoto" Target="../media/hdphoto4.wdp"/><Relationship Id="rId27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6">
                <a:lumMod val="75000"/>
              </a:schemeClr>
            </a:gs>
            <a:gs pos="100000">
              <a:schemeClr val="accent6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A9FB99-24CE-8B4D-61A6-C56C413B8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ulle narrative : rectangle 3">
            <a:extLst>
              <a:ext uri="{FF2B5EF4-FFF2-40B4-BE49-F238E27FC236}">
                <a16:creationId xmlns:a16="http://schemas.microsoft.com/office/drawing/2014/main" id="{F3B4F5E6-1266-1250-5A14-0E8A2A3C4A1C}"/>
              </a:ext>
            </a:extLst>
          </p:cNvPr>
          <p:cNvSpPr/>
          <p:nvPr/>
        </p:nvSpPr>
        <p:spPr>
          <a:xfrm>
            <a:off x="211936" y="186288"/>
            <a:ext cx="5034547" cy="2584601"/>
          </a:xfrm>
          <a:prstGeom prst="wedgeRectCallout">
            <a:avLst>
              <a:gd name="adj1" fmla="val 37700"/>
              <a:gd name="adj2" fmla="val 81025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defRPr/>
            </a:pPr>
            <a:r>
              <a:rPr lang="fr-FR" sz="2000" dirty="0">
                <a:solidFill>
                  <a:prstClr val="black"/>
                </a:solidFill>
                <a:latin typeface="Harrington" panose="04040505050A02020702" pitchFamily="82" charset="0"/>
              </a:rPr>
              <a:t>Document à adapter à la classe et aux noms des élèves.</a:t>
            </a:r>
          </a:p>
          <a:p>
            <a:pPr lvl="0">
              <a:defRPr/>
            </a:pPr>
            <a:r>
              <a:rPr lang="fr-FR" sz="2000" dirty="0">
                <a:solidFill>
                  <a:prstClr val="black"/>
                </a:solidFill>
                <a:latin typeface="Harrington" panose="04040505050A02020702" pitchFamily="82" charset="0"/>
              </a:rPr>
              <a:t>Fonctionnement: on attribue des objets aux élèves de la classe (écrire leur noms). On pose ensuite des question: « est-ce que Fatou a un stylo? »; « Est-ce que j’ai (moi le prof.) un âne? » ; « Stéphan, as-tu une montre? »; etc.</a:t>
            </a:r>
          </a:p>
        </p:txBody>
      </p:sp>
      <p:sp>
        <p:nvSpPr>
          <p:cNvPr id="5" name="Bulle narrative : rectangle 4">
            <a:extLst>
              <a:ext uri="{FF2B5EF4-FFF2-40B4-BE49-F238E27FC236}">
                <a16:creationId xmlns:a16="http://schemas.microsoft.com/office/drawing/2014/main" id="{529EC988-20CC-71D0-49DA-136146643735}"/>
              </a:ext>
            </a:extLst>
          </p:cNvPr>
          <p:cNvSpPr/>
          <p:nvPr/>
        </p:nvSpPr>
        <p:spPr>
          <a:xfrm>
            <a:off x="7863840" y="186288"/>
            <a:ext cx="4181856" cy="2144797"/>
          </a:xfrm>
          <a:prstGeom prst="wedgeRectCallout">
            <a:avLst>
              <a:gd name="adj1" fmla="val -37381"/>
              <a:gd name="adj2" fmla="val 97777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defRPr/>
            </a:pPr>
            <a:r>
              <a:rPr lang="fr-FR" dirty="0">
                <a:solidFill>
                  <a:prstClr val="black"/>
                </a:solidFill>
                <a:latin typeface="Harrington" panose="04040505050A02020702" pitchFamily="82" charset="0"/>
              </a:rPr>
              <a:t>Les élèves se posent ensuite des questions aux uns aux autres.</a:t>
            </a:r>
          </a:p>
          <a:p>
            <a:pPr lvl="0">
              <a:defRPr/>
            </a:pPr>
            <a:r>
              <a:rPr lang="fr-FR" dirty="0">
                <a:solidFill>
                  <a:prstClr val="black"/>
                </a:solidFill>
                <a:latin typeface="Harrington" panose="04040505050A02020702" pitchFamily="82" charset="0"/>
              </a:rPr>
              <a:t>L’enseignant pose ensuite des vraies questions, exemple: « as-tu un frère? » ; « est-ce que ton frère a une voiture? »; </a:t>
            </a:r>
          </a:p>
          <a:p>
            <a:pPr lvl="0">
              <a:defRPr/>
            </a:pPr>
            <a:r>
              <a:rPr lang="fr-FR" dirty="0">
                <a:solidFill>
                  <a:prstClr val="black"/>
                </a:solidFill>
                <a:latin typeface="Harrington" panose="04040505050A02020702" pitchFamily="82" charset="0"/>
              </a:rPr>
              <a:t>Deuxième diapositive pour le duel et le pluriel.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6D81FD7-3B35-A318-FFB1-4C2A04D02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2193" y="2770889"/>
            <a:ext cx="3579279" cy="357927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550B608-9613-08E5-731D-EB36D77CEE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793" y="3604344"/>
            <a:ext cx="1750809" cy="2237993"/>
          </a:xfrm>
          <a:prstGeom prst="rect">
            <a:avLst/>
          </a:prstGeom>
        </p:spPr>
      </p:pic>
      <p:pic>
        <p:nvPicPr>
          <p:cNvPr id="8" name="Image 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EB62A2F1-7EA4-4212-2707-0FF579E525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593" y="6163057"/>
            <a:ext cx="1950408" cy="69494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93474F2-62F2-A8F2-7050-8B1A60FC4405}"/>
              </a:ext>
            </a:extLst>
          </p:cNvPr>
          <p:cNvSpPr txBox="1"/>
          <p:nvPr/>
        </p:nvSpPr>
        <p:spPr>
          <a:xfrm>
            <a:off x="211936" y="5842337"/>
            <a:ext cx="860288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Safar 8: possession</a:t>
            </a:r>
          </a:p>
        </p:txBody>
      </p:sp>
    </p:spTree>
    <p:extLst>
      <p:ext uri="{BB962C8B-B14F-4D97-AF65-F5344CB8AC3E}">
        <p14:creationId xmlns:p14="http://schemas.microsoft.com/office/powerpoint/2010/main" val="3392203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D881A578-0D5C-46E7-BF52-D96BF0C429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95" b="29712" l="3834" r="35463">
                        <a14:foregroundMark x1="23323" y1="23802" x2="18850" y2="28914"/>
                        <a14:foregroundMark x1="28115" y1="29712" x2="24281" y2="293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0484" b="67831"/>
          <a:stretch/>
        </p:blipFill>
        <p:spPr>
          <a:xfrm>
            <a:off x="2184056" y="3195655"/>
            <a:ext cx="1531820" cy="1247012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5C3A9EF-47AF-42E1-9A26-5CE4AA61DD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026" b="58307" l="68211" r="84505">
                        <a14:foregroundMark x1="75879" y1="34345" x2="75879" y2="34345"/>
                        <a14:foregroundMark x1="71725" y1="58466" x2="79233" y2="55272"/>
                        <a14:foregroundMark x1="79233" y1="55272" x2="81470" y2="58307"/>
                        <a14:foregroundMark x1="76837" y1="53674" x2="74760" y2="53834"/>
                        <a14:foregroundMark x1="84345" y1="44249" x2="84345" y2="44249"/>
                        <a14:foregroundMark x1="68211" y1="44249" x2="68211" y2="442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532" t="31646" r="13379" b="38988"/>
          <a:stretch/>
        </p:blipFill>
        <p:spPr>
          <a:xfrm>
            <a:off x="10856264" y="90164"/>
            <a:ext cx="759933" cy="111084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2CA9EE5-4D7E-4A2B-99A1-D139436EFC3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2939" b="87700" l="42173" r="57668">
                        <a14:foregroundMark x1="50319" y1="63898" x2="50319" y2="63898"/>
                        <a14:foregroundMark x1="42812" y1="73802" x2="42332" y2="73802"/>
                        <a14:foregroundMark x1="48562" y1="87859" x2="48562" y2="87859"/>
                        <a14:foregroundMark x1="44249" y1="86581" x2="44249" y2="86581"/>
                        <a14:foregroundMark x1="44089" y1="87380" x2="44089" y2="86262"/>
                        <a14:foregroundMark x1="55272" y1="87540" x2="54952" y2="85463"/>
                        <a14:foregroundMark x1="56869" y1="73802" x2="56869" y2="73802"/>
                        <a14:foregroundMark x1="57668" y1="65655" x2="57668" y2="65655"/>
                        <a14:foregroundMark x1="49042" y1="62939" x2="49042" y2="629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429" t="61013" r="40320" b="9622"/>
          <a:stretch/>
        </p:blipFill>
        <p:spPr>
          <a:xfrm>
            <a:off x="11118452" y="3430677"/>
            <a:ext cx="758865" cy="1157592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F65B571F-65B6-4B6D-B5C2-39BB8166CA33}"/>
              </a:ext>
            </a:extLst>
          </p:cNvPr>
          <p:cNvSpPr txBox="1"/>
          <p:nvPr/>
        </p:nvSpPr>
        <p:spPr>
          <a:xfrm>
            <a:off x="3046684" y="1031735"/>
            <a:ext cx="10677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Séverine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3312D6C-81A9-4E0C-9148-819A3F6B20E8}"/>
              </a:ext>
            </a:extLst>
          </p:cNvPr>
          <p:cNvSpPr txBox="1"/>
          <p:nvPr/>
        </p:nvSpPr>
        <p:spPr>
          <a:xfrm>
            <a:off x="2736582" y="4482560"/>
            <a:ext cx="91688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صالِحة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CFBB824-2C02-45A2-8C69-291EB1DB1E8E}"/>
              </a:ext>
            </a:extLst>
          </p:cNvPr>
          <p:cNvSpPr txBox="1"/>
          <p:nvPr/>
        </p:nvSpPr>
        <p:spPr>
          <a:xfrm>
            <a:off x="6921228" y="4330691"/>
            <a:ext cx="15074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2800" dirty="0">
                <a:solidFill>
                  <a:prstClr val="black"/>
                </a:solidFill>
                <a:latin typeface="Calibri" panose="020F0502020204030204"/>
              </a:rPr>
              <a:t>عبد القادِر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429477BD-23DB-43AD-9CAE-29292B221A78}"/>
              </a:ext>
            </a:extLst>
          </p:cNvPr>
          <p:cNvSpPr txBox="1"/>
          <p:nvPr/>
        </p:nvSpPr>
        <p:spPr>
          <a:xfrm>
            <a:off x="10621748" y="1119499"/>
            <a:ext cx="125445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Souleymane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298DD33E-F1BA-4107-BC24-1C50089E4AC7}"/>
              </a:ext>
            </a:extLst>
          </p:cNvPr>
          <p:cNvSpPr txBox="1"/>
          <p:nvPr/>
        </p:nvSpPr>
        <p:spPr>
          <a:xfrm>
            <a:off x="4906373" y="4367136"/>
            <a:ext cx="13896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3200" dirty="0">
                <a:solidFill>
                  <a:prstClr val="black"/>
                </a:solidFill>
                <a:latin typeface="Calibri" panose="020F0502020204030204"/>
              </a:rPr>
              <a:t>يَحْيَي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97797634-A9B1-4282-A4E8-F716A3F85573}"/>
              </a:ext>
            </a:extLst>
          </p:cNvPr>
          <p:cNvSpPr txBox="1"/>
          <p:nvPr/>
        </p:nvSpPr>
        <p:spPr>
          <a:xfrm>
            <a:off x="11256150" y="4549397"/>
            <a:ext cx="101652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Nels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5" name="Image 44">
            <a:extLst>
              <a:ext uri="{FF2B5EF4-FFF2-40B4-BE49-F238E27FC236}">
                <a16:creationId xmlns:a16="http://schemas.microsoft.com/office/drawing/2014/main" id="{38E983FF-592C-40D6-90D0-9F62B1868B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5561" y="1481611"/>
            <a:ext cx="615815" cy="615815"/>
          </a:xfrm>
          <a:prstGeom prst="rect">
            <a:avLst/>
          </a:prstGeom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F9DB9268-8908-47E6-9C45-F19ECB7A4D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9453" y="4866815"/>
            <a:ext cx="1287221" cy="669185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DE3FBD33-23EB-43A7-928A-297FCF5E3FE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8452" y="2144880"/>
            <a:ext cx="650140" cy="685147"/>
          </a:xfrm>
          <a:prstGeom prst="rect">
            <a:avLst/>
          </a:prstGeom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6E6CFEDE-33DE-4017-BE6F-728C962C972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540" y="1647462"/>
            <a:ext cx="649072" cy="834522"/>
          </a:xfrm>
          <a:prstGeom prst="rect">
            <a:avLst/>
          </a:prstGeom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id="{5F379D85-F228-46BD-8EDF-586BF6F7883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6734" y="1647461"/>
            <a:ext cx="811885" cy="778249"/>
          </a:xfrm>
          <a:prstGeom prst="rect">
            <a:avLst/>
          </a:prstGeom>
        </p:spPr>
      </p:pic>
      <p:pic>
        <p:nvPicPr>
          <p:cNvPr id="59" name="Image 58">
            <a:extLst>
              <a:ext uri="{FF2B5EF4-FFF2-40B4-BE49-F238E27FC236}">
                <a16:creationId xmlns:a16="http://schemas.microsoft.com/office/drawing/2014/main" id="{C4C36817-4A75-409C-BA1D-5D062EC335D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924" y="5355283"/>
            <a:ext cx="1205231" cy="1205231"/>
          </a:xfrm>
          <a:prstGeom prst="rect">
            <a:avLst/>
          </a:prstGeom>
        </p:spPr>
      </p:pic>
      <p:pic>
        <p:nvPicPr>
          <p:cNvPr id="61" name="Image 60">
            <a:extLst>
              <a:ext uri="{FF2B5EF4-FFF2-40B4-BE49-F238E27FC236}">
                <a16:creationId xmlns:a16="http://schemas.microsoft.com/office/drawing/2014/main" id="{3123A9BC-CC18-4C2B-A10F-DD779B020E4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3374" b="93065" l="4338" r="96271">
                        <a14:foregroundMark x1="79376" y1="6560" x2="79376" y2="6560"/>
                        <a14:foregroundMark x1="84170" y1="3374" x2="84170" y2="3374"/>
                        <a14:foregroundMark x1="75647" y1="29335" x2="83029" y2="29335"/>
                        <a14:foregroundMark x1="90411" y1="19775" x2="90411" y2="19775"/>
                        <a14:foregroundMark x1="92998" y1="19306" x2="92998" y2="19306"/>
                        <a14:foregroundMark x1="96347" y1="18838" x2="96347" y2="18838"/>
                        <a14:foregroundMark x1="6164" y1="63918" x2="6164" y2="63918"/>
                        <a14:foregroundMark x1="27245" y1="91190" x2="27245" y2="91190"/>
                        <a14:foregroundMark x1="50152" y1="91659" x2="50152" y2="91659"/>
                        <a14:foregroundMark x1="59741" y1="92127" x2="59741" y2="92127"/>
                        <a14:foregroundMark x1="52359" y1="93065" x2="52359" y2="93065"/>
                        <a14:foregroundMark x1="4338" y1="62043" x2="4338" y2="62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0999818" y="4908370"/>
            <a:ext cx="1052549" cy="925502"/>
          </a:xfrm>
          <a:prstGeom prst="rect">
            <a:avLst/>
          </a:prstGeom>
        </p:spPr>
      </p:pic>
      <p:pic>
        <p:nvPicPr>
          <p:cNvPr id="63" name="Image 62">
            <a:extLst>
              <a:ext uri="{FF2B5EF4-FFF2-40B4-BE49-F238E27FC236}">
                <a16:creationId xmlns:a16="http://schemas.microsoft.com/office/drawing/2014/main" id="{823759E2-5350-41D8-AB01-1ADD6E80DF1D}"/>
              </a:ext>
            </a:extLst>
          </p:cNvPr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7906" y="1457615"/>
            <a:ext cx="884720" cy="682202"/>
          </a:xfrm>
          <a:prstGeom prst="rect">
            <a:avLst/>
          </a:prstGeom>
        </p:spPr>
      </p:pic>
      <p:pic>
        <p:nvPicPr>
          <p:cNvPr id="65" name="Image 64">
            <a:extLst>
              <a:ext uri="{FF2B5EF4-FFF2-40B4-BE49-F238E27FC236}">
                <a16:creationId xmlns:a16="http://schemas.microsoft.com/office/drawing/2014/main" id="{3E13C908-BDBB-465F-A78D-D13B5BF5006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17398">
            <a:off x="4995436" y="4976269"/>
            <a:ext cx="844356" cy="758025"/>
          </a:xfrm>
          <a:prstGeom prst="rect">
            <a:avLst/>
          </a:prstGeom>
        </p:spPr>
      </p:pic>
      <p:pic>
        <p:nvPicPr>
          <p:cNvPr id="71" name="Image 70">
            <a:extLst>
              <a:ext uri="{FF2B5EF4-FFF2-40B4-BE49-F238E27FC236}">
                <a16:creationId xmlns:a16="http://schemas.microsoft.com/office/drawing/2014/main" id="{4FF2616E-AE58-46EA-B105-3BEC4013230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9753" b="94905" l="10000" r="90000">
                        <a14:foregroundMark x1="42154" y1="38865" x2="49846" y2="39447"/>
                        <a14:foregroundMark x1="56308" y1="36390" x2="57077" y2="38865"/>
                        <a14:foregroundMark x1="57077" y1="90975" x2="40462" y2="91849"/>
                        <a14:foregroundMark x1="40462" y1="91849" x2="38769" y2="89956"/>
                        <a14:foregroundMark x1="32462" y1="91412" x2="32462" y2="91412"/>
                        <a14:foregroundMark x1="29692" y1="94905" x2="29692" y2="94905"/>
                        <a14:backgroundMark x1="28154" y1="79330" x2="28154" y2="79330"/>
                        <a14:backgroundMark x1="68154" y1="79622" x2="68154" y2="79622"/>
                        <a14:backgroundMark x1="67538" y1="80640" x2="67538" y2="806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732" y="4853911"/>
            <a:ext cx="725909" cy="767229"/>
          </a:xfrm>
          <a:prstGeom prst="rect">
            <a:avLst/>
          </a:prstGeom>
        </p:spPr>
      </p:pic>
      <p:pic>
        <p:nvPicPr>
          <p:cNvPr id="73" name="Image 72">
            <a:extLst>
              <a:ext uri="{FF2B5EF4-FFF2-40B4-BE49-F238E27FC236}">
                <a16:creationId xmlns:a16="http://schemas.microsoft.com/office/drawing/2014/main" id="{9E6BCB35-BCF4-4889-BF26-8170FFCBC92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6785" y="1397664"/>
            <a:ext cx="542905" cy="742153"/>
          </a:xfrm>
          <a:prstGeom prst="rect">
            <a:avLst/>
          </a:prstGeom>
        </p:spPr>
      </p:pic>
      <p:pic>
        <p:nvPicPr>
          <p:cNvPr id="75" name="Image 74">
            <a:extLst>
              <a:ext uri="{FF2B5EF4-FFF2-40B4-BE49-F238E27FC236}">
                <a16:creationId xmlns:a16="http://schemas.microsoft.com/office/drawing/2014/main" id="{A8C7A231-931B-4452-AF91-4982F469075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4" y="2724876"/>
            <a:ext cx="1255437" cy="1883153"/>
          </a:xfrm>
          <a:prstGeom prst="rect">
            <a:avLst/>
          </a:prstGeom>
        </p:spPr>
      </p:pic>
      <p:sp>
        <p:nvSpPr>
          <p:cNvPr id="79" name="ZoneTexte 78">
            <a:extLst>
              <a:ext uri="{FF2B5EF4-FFF2-40B4-BE49-F238E27FC236}">
                <a16:creationId xmlns:a16="http://schemas.microsoft.com/office/drawing/2014/main" id="{3A99B004-35AF-4991-A342-7F6D166837E3}"/>
              </a:ext>
            </a:extLst>
          </p:cNvPr>
          <p:cNvSpPr txBox="1"/>
          <p:nvPr/>
        </p:nvSpPr>
        <p:spPr>
          <a:xfrm>
            <a:off x="395924" y="4569816"/>
            <a:ext cx="106773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Prof.</a:t>
            </a:r>
          </a:p>
        </p:txBody>
      </p:sp>
      <p:pic>
        <p:nvPicPr>
          <p:cNvPr id="81" name="Image 80" descr="Une image contenant dessin&#10;&#10;Description générée automatiquement">
            <a:extLst>
              <a:ext uri="{FF2B5EF4-FFF2-40B4-BE49-F238E27FC236}">
                <a16:creationId xmlns:a16="http://schemas.microsoft.com/office/drawing/2014/main" id="{5B16FA74-9324-4967-A223-D19C1FEA978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5888" y="4853912"/>
            <a:ext cx="1103698" cy="1501650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D7624D6A-C15E-4032-9041-1EEBF0E63696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95" b="29872" l="38818" r="61821">
                        <a14:foregroundMark x1="46965" y1="29872" x2="51118" y2="293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943" r="35139" b="67999"/>
          <a:stretch/>
        </p:blipFill>
        <p:spPr>
          <a:xfrm>
            <a:off x="6872835" y="3084403"/>
            <a:ext cx="1197848" cy="1325564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B22CF66D-C6E0-4641-8884-FCFC033C2462}"/>
              </a:ext>
            </a:extLst>
          </p:cNvPr>
          <p:cNvPicPr>
            <a:picLocks noChangeAspect="1"/>
          </p:cNvPicPr>
          <p:nvPr/>
        </p:nvPicPr>
        <p:blipFill rotWithShape="1">
          <a:blip r:embed="rId23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3898" b="88339" l="12620" r="34026">
                        <a14:foregroundMark x1="21565" y1="63898" x2="21565" y2="63898"/>
                        <a14:foregroundMark x1="34026" y1="69169" x2="34026" y2="69169"/>
                        <a14:foregroundMark x1="12620" y1="69489" x2="12620" y2="69489"/>
                        <a14:foregroundMark x1="23642" y1="79872" x2="24920" y2="837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900" t="61175" r="63812" b="8317"/>
          <a:stretch/>
        </p:blipFill>
        <p:spPr>
          <a:xfrm>
            <a:off x="3004275" y="30965"/>
            <a:ext cx="890967" cy="1074908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326F4532-15CD-4371-8F8A-B4C3818A8785}"/>
              </a:ext>
            </a:extLst>
          </p:cNvPr>
          <p:cNvPicPr>
            <a:picLocks noChangeAspect="1"/>
          </p:cNvPicPr>
          <p:nvPr/>
        </p:nvPicPr>
        <p:blipFill rotWithShape="1">
          <a:blip r:embed="rId2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95" b="29712" l="68850" r="96486">
                        <a14:foregroundMark x1="69489" y1="15335" x2="69489" y2="15335"/>
                        <a14:foregroundMark x1="78594" y1="29712" x2="78594" y2="297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440" b="67791"/>
          <a:stretch/>
        </p:blipFill>
        <p:spPr>
          <a:xfrm>
            <a:off x="5627397" y="-84954"/>
            <a:ext cx="1402120" cy="1306747"/>
          </a:xfrm>
          <a:prstGeom prst="rect">
            <a:avLst/>
          </a:prstGeom>
        </p:spPr>
      </p:pic>
      <p:sp>
        <p:nvSpPr>
          <p:cNvPr id="50" name="ZoneTexte 49">
            <a:extLst>
              <a:ext uri="{FF2B5EF4-FFF2-40B4-BE49-F238E27FC236}">
                <a16:creationId xmlns:a16="http://schemas.microsoft.com/office/drawing/2014/main" id="{62A5D536-B01B-4B5E-8F08-A3EACCA15299}"/>
              </a:ext>
            </a:extLst>
          </p:cNvPr>
          <p:cNvSpPr txBox="1"/>
          <p:nvPr/>
        </p:nvSpPr>
        <p:spPr>
          <a:xfrm>
            <a:off x="5774169" y="1167438"/>
            <a:ext cx="108065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3200" dirty="0">
                <a:solidFill>
                  <a:prstClr val="black"/>
                </a:solidFill>
                <a:latin typeface="Calibri" panose="020F0502020204030204"/>
              </a:rPr>
              <a:t>فاتِحة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4" name="Image 63">
            <a:extLst>
              <a:ext uri="{FF2B5EF4-FFF2-40B4-BE49-F238E27FC236}">
                <a16:creationId xmlns:a16="http://schemas.microsoft.com/office/drawing/2014/main" id="{A5348FED-76D4-4A36-B40F-B95060F999FA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22432" y="5031962"/>
            <a:ext cx="747947" cy="1795073"/>
          </a:xfrm>
          <a:prstGeom prst="rect">
            <a:avLst/>
          </a:prstGeom>
        </p:spPr>
      </p:pic>
      <p:sp>
        <p:nvSpPr>
          <p:cNvPr id="66" name="ZoneTexte 65">
            <a:extLst>
              <a:ext uri="{FF2B5EF4-FFF2-40B4-BE49-F238E27FC236}">
                <a16:creationId xmlns:a16="http://schemas.microsoft.com/office/drawing/2014/main" id="{CA14C582-BF0D-4E6C-8EBB-3C3B121239B3}"/>
              </a:ext>
            </a:extLst>
          </p:cNvPr>
          <p:cNvSpPr txBox="1"/>
          <p:nvPr/>
        </p:nvSpPr>
        <p:spPr>
          <a:xfrm>
            <a:off x="8242113" y="1099689"/>
            <a:ext cx="10806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نجاة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8" name="Image 67">
            <a:extLst>
              <a:ext uri="{FF2B5EF4-FFF2-40B4-BE49-F238E27FC236}">
                <a16:creationId xmlns:a16="http://schemas.microsoft.com/office/drawing/2014/main" id="{1D01C130-2F68-4FC2-8390-1A78CF3D352D}"/>
              </a:ext>
            </a:extLst>
          </p:cNvPr>
          <p:cNvPicPr>
            <a:picLocks noChangeAspect="1"/>
          </p:cNvPicPr>
          <p:nvPr/>
        </p:nvPicPr>
        <p:blipFill rotWithShape="1">
          <a:blip r:embed="rId26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026" b="58946" l="40895" r="60703">
                        <a14:foregroundMark x1="48403" y1="34345" x2="49840" y2="34345"/>
                        <a14:foregroundMark x1="48562" y1="57827" x2="48882" y2="57827"/>
                        <a14:foregroundMark x1="49042" y1="58946" x2="49042" y2="589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471" t="31973" r="36731" b="39640"/>
          <a:stretch/>
        </p:blipFill>
        <p:spPr>
          <a:xfrm>
            <a:off x="8137607" y="30965"/>
            <a:ext cx="938999" cy="1074907"/>
          </a:xfrm>
          <a:prstGeom prst="rect">
            <a:avLst/>
          </a:prstGeom>
        </p:spPr>
      </p:pic>
      <p:pic>
        <p:nvPicPr>
          <p:cNvPr id="70" name="Image 69">
            <a:extLst>
              <a:ext uri="{FF2B5EF4-FFF2-40B4-BE49-F238E27FC236}">
                <a16:creationId xmlns:a16="http://schemas.microsoft.com/office/drawing/2014/main" id="{3D672610-644E-4BD3-8752-A24535815FAF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7990732" y="1459826"/>
            <a:ext cx="800364" cy="800364"/>
          </a:xfrm>
          <a:prstGeom prst="rect">
            <a:avLst/>
          </a:prstGeom>
        </p:spPr>
      </p:pic>
      <p:pic>
        <p:nvPicPr>
          <p:cNvPr id="72" name="Image 71">
            <a:extLst>
              <a:ext uri="{FF2B5EF4-FFF2-40B4-BE49-F238E27FC236}">
                <a16:creationId xmlns:a16="http://schemas.microsoft.com/office/drawing/2014/main" id="{789BC414-D36E-4FC2-8FC6-07E1683566BE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1073" y="1548414"/>
            <a:ext cx="884720" cy="43351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CD8C984-57BD-C01B-4E2A-1A83F681616F}"/>
              </a:ext>
            </a:extLst>
          </p:cNvPr>
          <p:cNvPicPr>
            <a:picLocks noChangeAspect="1"/>
          </p:cNvPicPr>
          <p:nvPr/>
        </p:nvPicPr>
        <p:blipFill rotWithShape="1">
          <a:blip r:embed="rId2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95" b="29712" l="68850" r="96486">
                        <a14:foregroundMark x1="69489" y1="15335" x2="69489" y2="15335"/>
                        <a14:foregroundMark x1="78594" y1="29712" x2="78594" y2="297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440" b="67791"/>
          <a:stretch/>
        </p:blipFill>
        <p:spPr>
          <a:xfrm>
            <a:off x="9454144" y="3173495"/>
            <a:ext cx="1402120" cy="130674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9C0A482-995C-F9F5-6883-4576F1987535}"/>
              </a:ext>
            </a:extLst>
          </p:cNvPr>
          <p:cNvSpPr txBox="1"/>
          <p:nvPr/>
        </p:nvSpPr>
        <p:spPr>
          <a:xfrm>
            <a:off x="9526202" y="4550049"/>
            <a:ext cx="108494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Rabia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2A323D3-EED9-0B67-3FE5-799716B57910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9629133" y="4943345"/>
            <a:ext cx="743776" cy="59746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89B6A3-8657-AAB4-4BA3-02B3B835140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6999" y="5609987"/>
            <a:ext cx="725909" cy="99232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5D2BF4F-AD4C-0588-B711-0D07FC8CDBC7}"/>
              </a:ext>
            </a:extLst>
          </p:cNvPr>
          <p:cNvPicPr>
            <a:picLocks noChangeAspect="1"/>
          </p:cNvPicPr>
          <p:nvPr/>
        </p:nvPicPr>
        <p:blipFill rotWithShape="1">
          <a:blip r:embed="rId30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3866" b="57987" l="14058" r="32588">
                        <a14:foregroundMark x1="23482" y1="33866" x2="23482" y2="33866"/>
                        <a14:foregroundMark x1="20128" y1="57987" x2="24281" y2="579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079" t="31300" r="65074" b="39125"/>
          <a:stretch/>
        </p:blipFill>
        <p:spPr>
          <a:xfrm>
            <a:off x="203490" y="90164"/>
            <a:ext cx="944654" cy="1222874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9FB35BF-B198-67DA-D7F9-7A19C622B0A1}"/>
              </a:ext>
            </a:extLst>
          </p:cNvPr>
          <p:cNvSpPr txBox="1"/>
          <p:nvPr/>
        </p:nvSpPr>
        <p:spPr>
          <a:xfrm>
            <a:off x="326137" y="1262218"/>
            <a:ext cx="83089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Yohan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095EEEB-CA38-C490-384C-DC914F94B0F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026" b="58307" l="68211" r="84505">
                        <a14:foregroundMark x1="75879" y1="34345" x2="75879" y2="34345"/>
                        <a14:foregroundMark x1="71725" y1="58466" x2="79233" y2="55272"/>
                        <a14:foregroundMark x1="79233" y1="55272" x2="81470" y2="58307"/>
                        <a14:foregroundMark x1="76837" y1="53674" x2="74760" y2="53834"/>
                        <a14:foregroundMark x1="84345" y1="44249" x2="84345" y2="44249"/>
                        <a14:foregroundMark x1="68211" y1="44249" x2="68211" y2="442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532" t="31646" r="13379" b="38988"/>
          <a:stretch/>
        </p:blipFill>
        <p:spPr>
          <a:xfrm>
            <a:off x="4975733" y="3363240"/>
            <a:ext cx="759933" cy="111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557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D881A578-0D5C-46E7-BF52-D96BF0C429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95" b="29712" l="3834" r="35463">
                        <a14:foregroundMark x1="23323" y1="23802" x2="18850" y2="28914"/>
                        <a14:foregroundMark x1="28115" y1="29712" x2="24281" y2="293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0484" b="67831"/>
          <a:stretch/>
        </p:blipFill>
        <p:spPr>
          <a:xfrm>
            <a:off x="1787327" y="3289561"/>
            <a:ext cx="1531820" cy="1247012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7D383FD-D5FD-460A-BBE6-A2D840D002B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95" b="29712" l="68850" r="96486">
                        <a14:foregroundMark x1="69489" y1="15335" x2="69489" y2="15335"/>
                        <a14:foregroundMark x1="78594" y1="29712" x2="78594" y2="297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440" b="67791"/>
          <a:stretch/>
        </p:blipFill>
        <p:spPr>
          <a:xfrm>
            <a:off x="3107686" y="3289561"/>
            <a:ext cx="1402120" cy="130674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0D98F3F-BBAB-4470-B00A-45956ADC78E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3866" b="57987" l="14058" r="32588">
                        <a14:foregroundMark x1="23482" y1="33866" x2="23482" y2="33866"/>
                        <a14:foregroundMark x1="20128" y1="57987" x2="24281" y2="579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079" t="31300" r="65074" b="39125"/>
          <a:stretch/>
        </p:blipFill>
        <p:spPr>
          <a:xfrm>
            <a:off x="6692048" y="-34886"/>
            <a:ext cx="944654" cy="122287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D9643BB-F992-4883-9B55-1F9FB5E7308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026" b="58946" l="40895" r="60703">
                        <a14:foregroundMark x1="48403" y1="34345" x2="49840" y2="34345"/>
                        <a14:foregroundMark x1="48562" y1="57827" x2="48882" y2="57827"/>
                        <a14:foregroundMark x1="49042" y1="58946" x2="49042" y2="589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471" t="31973" r="36731" b="39640"/>
          <a:stretch/>
        </p:blipFill>
        <p:spPr>
          <a:xfrm>
            <a:off x="1277720" y="3475992"/>
            <a:ext cx="938999" cy="107490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2CA9EE5-4D7E-4A2B-99A1-D139436EFC3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2939" b="87700" l="42173" r="57668">
                        <a14:foregroundMark x1="50319" y1="63898" x2="50319" y2="63898"/>
                        <a14:foregroundMark x1="42812" y1="73802" x2="42332" y2="73802"/>
                        <a14:foregroundMark x1="48562" y1="87859" x2="48562" y2="87859"/>
                        <a14:foregroundMark x1="44249" y1="86581" x2="44249" y2="86581"/>
                        <a14:foregroundMark x1="44089" y1="87380" x2="44089" y2="86262"/>
                        <a14:foregroundMark x1="55272" y1="87540" x2="54952" y2="85463"/>
                        <a14:foregroundMark x1="56869" y1="73802" x2="56869" y2="73802"/>
                        <a14:foregroundMark x1="57668" y1="65655" x2="57668" y2="65655"/>
                        <a14:foregroundMark x1="49042" y1="62939" x2="49042" y2="629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429" t="61013" r="40320" b="9622"/>
          <a:stretch/>
        </p:blipFill>
        <p:spPr>
          <a:xfrm>
            <a:off x="10052179" y="3534020"/>
            <a:ext cx="758865" cy="1157592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7E1BF25-69F8-44E9-8E92-D595E39FB7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49386" y="5271332"/>
            <a:ext cx="742152" cy="742152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F65B571F-65B6-4B6D-B5C2-39BB8166CA33}"/>
              </a:ext>
            </a:extLst>
          </p:cNvPr>
          <p:cNvSpPr txBox="1"/>
          <p:nvPr/>
        </p:nvSpPr>
        <p:spPr>
          <a:xfrm>
            <a:off x="4933664" y="1082486"/>
            <a:ext cx="26446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JO" sz="3200" dirty="0"/>
              <a:t>نِلْس   صالحة</a:t>
            </a:r>
            <a:endParaRPr lang="fr-FR" sz="3200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3312D6C-81A9-4E0C-9148-819A3F6B20E8}"/>
              </a:ext>
            </a:extLst>
          </p:cNvPr>
          <p:cNvSpPr txBox="1"/>
          <p:nvPr/>
        </p:nvSpPr>
        <p:spPr>
          <a:xfrm>
            <a:off x="2216999" y="4536573"/>
            <a:ext cx="10677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2800" dirty="0">
                <a:solidFill>
                  <a:prstClr val="black"/>
                </a:solidFill>
                <a:latin typeface="Calibri" panose="020F0502020204030204"/>
              </a:rPr>
              <a:t>فاتحة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CFBB824-2C02-45A2-8C69-291EB1DB1E8E}"/>
              </a:ext>
            </a:extLst>
          </p:cNvPr>
          <p:cNvSpPr txBox="1"/>
          <p:nvPr/>
        </p:nvSpPr>
        <p:spPr>
          <a:xfrm>
            <a:off x="677720" y="4447595"/>
            <a:ext cx="14402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شَهْرَزاد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28667A29-52B0-424F-8BAD-C8ECE3A10F2F}"/>
              </a:ext>
            </a:extLst>
          </p:cNvPr>
          <p:cNvSpPr txBox="1"/>
          <p:nvPr/>
        </p:nvSpPr>
        <p:spPr>
          <a:xfrm>
            <a:off x="8857993" y="4688922"/>
            <a:ext cx="10677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مريم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3E5C7324-1651-4BF5-A296-01EADB6F3093}"/>
              </a:ext>
            </a:extLst>
          </p:cNvPr>
          <p:cNvSpPr txBox="1"/>
          <p:nvPr/>
        </p:nvSpPr>
        <p:spPr>
          <a:xfrm>
            <a:off x="3284731" y="4536573"/>
            <a:ext cx="10677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2800" dirty="0">
                <a:solidFill>
                  <a:prstClr val="black"/>
                </a:solidFill>
                <a:latin typeface="Calibri" panose="020F0502020204030204"/>
              </a:rPr>
              <a:t>ثمينة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97797634-A9B1-4282-A4E8-F716A3F85573}"/>
              </a:ext>
            </a:extLst>
          </p:cNvPr>
          <p:cNvSpPr txBox="1"/>
          <p:nvPr/>
        </p:nvSpPr>
        <p:spPr>
          <a:xfrm>
            <a:off x="10146627" y="4676116"/>
            <a:ext cx="98365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توما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99C30D34-AA76-47E8-9537-E40863BE8EC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5704" y="5381316"/>
            <a:ext cx="1214157" cy="607079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38E983FF-592C-40D6-90D0-9F62B1868BF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1297" y="5324861"/>
            <a:ext cx="663534" cy="663534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BE868179-D4DF-4989-9512-407C96ADAEE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176" y="5823539"/>
            <a:ext cx="742152" cy="597200"/>
          </a:xfrm>
          <a:prstGeom prst="rect">
            <a:avLst/>
          </a:prstGeom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F9DB9268-8908-47E6-9C45-F19ECB7A4D5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9221" y="1572380"/>
            <a:ext cx="1084943" cy="564027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DE3FBD33-23EB-43A7-928A-297FCF5E3FE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097" y="1473118"/>
            <a:ext cx="812448" cy="856195"/>
          </a:xfrm>
          <a:prstGeom prst="rect">
            <a:avLst/>
          </a:prstGeom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6E6CFEDE-33DE-4017-BE6F-728C962C972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063" y="5453390"/>
            <a:ext cx="467198" cy="600683"/>
          </a:xfrm>
          <a:prstGeom prst="rect">
            <a:avLst/>
          </a:prstGeom>
        </p:spPr>
      </p:pic>
      <p:pic>
        <p:nvPicPr>
          <p:cNvPr id="59" name="Image 58">
            <a:extLst>
              <a:ext uri="{FF2B5EF4-FFF2-40B4-BE49-F238E27FC236}">
                <a16:creationId xmlns:a16="http://schemas.microsoft.com/office/drawing/2014/main" id="{C4C36817-4A75-409C-BA1D-5D062EC335D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3740" y="2136407"/>
            <a:ext cx="1025481" cy="1025481"/>
          </a:xfrm>
          <a:prstGeom prst="rect">
            <a:avLst/>
          </a:prstGeom>
        </p:spPr>
      </p:pic>
      <p:pic>
        <p:nvPicPr>
          <p:cNvPr id="61" name="Image 60">
            <a:extLst>
              <a:ext uri="{FF2B5EF4-FFF2-40B4-BE49-F238E27FC236}">
                <a16:creationId xmlns:a16="http://schemas.microsoft.com/office/drawing/2014/main" id="{3123A9BC-CC18-4C2B-A10F-DD779B020E4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3374" b="93065" l="4338" r="96271">
                        <a14:foregroundMark x1="79376" y1="6560" x2="79376" y2="6560"/>
                        <a14:foregroundMark x1="84170" y1="3374" x2="84170" y2="3374"/>
                        <a14:foregroundMark x1="75647" y1="29335" x2="83029" y2="29335"/>
                        <a14:foregroundMark x1="90411" y1="19775" x2="90411" y2="19775"/>
                        <a14:foregroundMark x1="92998" y1="19306" x2="92998" y2="19306"/>
                        <a14:foregroundMark x1="96347" y1="18838" x2="96347" y2="18838"/>
                        <a14:foregroundMark x1="6164" y1="63918" x2="6164" y2="63918"/>
                        <a14:foregroundMark x1="27245" y1="91190" x2="27245" y2="91190"/>
                        <a14:foregroundMark x1="50152" y1="91659" x2="50152" y2="91659"/>
                        <a14:foregroundMark x1="59741" y1="92127" x2="59741" y2="92127"/>
                        <a14:foregroundMark x1="52359" y1="93065" x2="52359" y2="93065"/>
                        <a14:foregroundMark x1="4338" y1="62043" x2="4338" y2="62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282200" y="4959580"/>
            <a:ext cx="868588" cy="763746"/>
          </a:xfrm>
          <a:prstGeom prst="rect">
            <a:avLst/>
          </a:prstGeom>
        </p:spPr>
      </p:pic>
      <p:pic>
        <p:nvPicPr>
          <p:cNvPr id="63" name="Image 62">
            <a:extLst>
              <a:ext uri="{FF2B5EF4-FFF2-40B4-BE49-F238E27FC236}">
                <a16:creationId xmlns:a16="http://schemas.microsoft.com/office/drawing/2014/main" id="{823759E2-5350-41D8-AB01-1ADD6E80DF1D}"/>
              </a:ext>
            </a:extLst>
          </p:cNvPr>
          <p:cNvPicPr/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0951" y="5378836"/>
            <a:ext cx="845073" cy="768647"/>
          </a:xfrm>
          <a:prstGeom prst="rect">
            <a:avLst/>
          </a:prstGeom>
        </p:spPr>
      </p:pic>
      <p:pic>
        <p:nvPicPr>
          <p:cNvPr id="65" name="Image 64">
            <a:extLst>
              <a:ext uri="{FF2B5EF4-FFF2-40B4-BE49-F238E27FC236}">
                <a16:creationId xmlns:a16="http://schemas.microsoft.com/office/drawing/2014/main" id="{3E13C908-BDBB-465F-A78D-D13B5BF5006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17398">
            <a:off x="2355296" y="4931571"/>
            <a:ext cx="735398" cy="660207"/>
          </a:xfrm>
          <a:prstGeom prst="rect">
            <a:avLst/>
          </a:prstGeom>
        </p:spPr>
      </p:pic>
      <p:pic>
        <p:nvPicPr>
          <p:cNvPr id="67" name="Image 66">
            <a:extLst>
              <a:ext uri="{FF2B5EF4-FFF2-40B4-BE49-F238E27FC236}">
                <a16:creationId xmlns:a16="http://schemas.microsoft.com/office/drawing/2014/main" id="{829C8751-0B41-408E-B736-399EF8B1A1B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02125" y="5499125"/>
            <a:ext cx="407725" cy="978539"/>
          </a:xfrm>
          <a:prstGeom prst="rect">
            <a:avLst/>
          </a:prstGeom>
        </p:spPr>
      </p:pic>
      <p:pic>
        <p:nvPicPr>
          <p:cNvPr id="71" name="Image 70">
            <a:extLst>
              <a:ext uri="{FF2B5EF4-FFF2-40B4-BE49-F238E27FC236}">
                <a16:creationId xmlns:a16="http://schemas.microsoft.com/office/drawing/2014/main" id="{4FF2616E-AE58-46EA-B105-3BEC4013230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9753" b="94905" l="10000" r="90000">
                        <a14:foregroundMark x1="42154" y1="38865" x2="49846" y2="39447"/>
                        <a14:foregroundMark x1="56308" y1="36390" x2="57077" y2="38865"/>
                        <a14:foregroundMark x1="57077" y1="90975" x2="40462" y2="91849"/>
                        <a14:foregroundMark x1="40462" y1="91849" x2="38769" y2="89956"/>
                        <a14:foregroundMark x1="32462" y1="91412" x2="32462" y2="91412"/>
                        <a14:foregroundMark x1="29692" y1="94905" x2="29692" y2="94905"/>
                        <a14:backgroundMark x1="28154" y1="79330" x2="28154" y2="79330"/>
                        <a14:backgroundMark x1="68154" y1="79622" x2="68154" y2="79622"/>
                        <a14:backgroundMark x1="67538" y1="80640" x2="67538" y2="806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2114" y="1537100"/>
            <a:ext cx="567030" cy="599307"/>
          </a:xfrm>
          <a:prstGeom prst="rect">
            <a:avLst/>
          </a:prstGeom>
        </p:spPr>
      </p:pic>
      <p:pic>
        <p:nvPicPr>
          <p:cNvPr id="73" name="Image 72">
            <a:extLst>
              <a:ext uri="{FF2B5EF4-FFF2-40B4-BE49-F238E27FC236}">
                <a16:creationId xmlns:a16="http://schemas.microsoft.com/office/drawing/2014/main" id="{9E6BCB35-BCF4-4889-BF26-8170FFCBC92F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125" y="1537100"/>
            <a:ext cx="542905" cy="74215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DD4AF91-63BA-4853-A07A-37F81623F379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4016" y="5843320"/>
            <a:ext cx="742152" cy="36365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165473F-08E8-43B9-87B0-D61BF2069E1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026" b="58946" l="40895" r="60703">
                        <a14:foregroundMark x1="48403" y1="34345" x2="49840" y2="34345"/>
                        <a14:foregroundMark x1="48562" y1="57827" x2="48882" y2="57827"/>
                        <a14:foregroundMark x1="49042" y1="58946" x2="49042" y2="589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471" t="31973" r="36731" b="39640"/>
          <a:stretch/>
        </p:blipFill>
        <p:spPr>
          <a:xfrm>
            <a:off x="11002306" y="3582656"/>
            <a:ext cx="938999" cy="1074907"/>
          </a:xfrm>
          <a:prstGeom prst="rect">
            <a:avLst/>
          </a:prstGeom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BA84D7A3-BC6D-4E7A-A5F4-1DB3E7B7EDAC}"/>
              </a:ext>
            </a:extLst>
          </p:cNvPr>
          <p:cNvSpPr txBox="1"/>
          <p:nvPr/>
        </p:nvSpPr>
        <p:spPr>
          <a:xfrm>
            <a:off x="11117085" y="4688922"/>
            <a:ext cx="11228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نجاة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82F8A229-D6EA-4785-BC32-76115E8E1230}"/>
              </a:ext>
            </a:extLst>
          </p:cNvPr>
          <p:cNvPicPr>
            <a:picLocks noChangeAspect="1"/>
          </p:cNvPicPr>
          <p:nvPr/>
        </p:nvPicPr>
        <p:blipFill rotWithShape="1">
          <a:blip r:embed="rId26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3898" b="88339" l="12620" r="34026">
                        <a14:foregroundMark x1="21565" y1="63898" x2="21565" y2="63898"/>
                        <a14:foregroundMark x1="34026" y1="69169" x2="34026" y2="69169"/>
                        <a14:foregroundMark x1="12620" y1="69489" x2="12620" y2="69489"/>
                        <a14:foregroundMark x1="23642" y1="79872" x2="24920" y2="837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900" t="61175" r="63812" b="8317"/>
          <a:stretch/>
        </p:blipFill>
        <p:spPr>
          <a:xfrm>
            <a:off x="8847892" y="3624076"/>
            <a:ext cx="890967" cy="1074908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06089CC6-D412-4030-8046-BA4BD5797F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95" b="29712" l="68850" r="96486">
                        <a14:foregroundMark x1="69489" y1="15335" x2="69489" y2="15335"/>
                        <a14:foregroundMark x1="78594" y1="29712" x2="78594" y2="297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440" b="67791"/>
          <a:stretch/>
        </p:blipFill>
        <p:spPr>
          <a:xfrm>
            <a:off x="5638701" y="-124070"/>
            <a:ext cx="1402120" cy="130674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2A68330-8DE5-A77F-0CF4-0E416C271CFD}"/>
              </a:ext>
            </a:extLst>
          </p:cNvPr>
          <p:cNvSpPr txBox="1"/>
          <p:nvPr/>
        </p:nvSpPr>
        <p:spPr>
          <a:xfrm>
            <a:off x="1552011" y="1395084"/>
            <a:ext cx="17368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سليمان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0712B74-CFEE-CC5F-BCA0-20F361738BE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753" y="1932162"/>
            <a:ext cx="1440248" cy="72012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B2E0901-7E66-3251-AF9D-8599F8F7B28F}"/>
              </a:ext>
            </a:extLst>
          </p:cNvPr>
          <p:cNvPicPr/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5242" y="1810128"/>
            <a:ext cx="845073" cy="76864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60290B1-C3A0-526F-271E-CF8DCBE85BE9}"/>
              </a:ext>
            </a:extLst>
          </p:cNvPr>
          <p:cNvPicPr>
            <a:picLocks noChangeAspect="1"/>
          </p:cNvPicPr>
          <p:nvPr/>
        </p:nvPicPr>
        <p:blipFill rotWithShape="1">
          <a:blip r:embed="rId27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95" b="29872" l="38818" r="61821">
                        <a14:foregroundMark x1="46965" y1="29872" x2="51118" y2="293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943" r="35139" b="67999"/>
          <a:stretch/>
        </p:blipFill>
        <p:spPr>
          <a:xfrm>
            <a:off x="7503736" y="3387597"/>
            <a:ext cx="1197848" cy="132556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0CB6D8F-BA04-81E5-A799-DC535E791B2B}"/>
              </a:ext>
            </a:extLst>
          </p:cNvPr>
          <p:cNvPicPr>
            <a:picLocks noChangeAspect="1"/>
          </p:cNvPicPr>
          <p:nvPr/>
        </p:nvPicPr>
        <p:blipFill rotWithShape="1">
          <a:blip r:embed="rId28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026" b="58307" l="68211" r="84505">
                        <a14:foregroundMark x1="75879" y1="34345" x2="75879" y2="34345"/>
                        <a14:foregroundMark x1="71725" y1="58466" x2="79233" y2="55272"/>
                        <a14:foregroundMark x1="79233" y1="55272" x2="81470" y2="58307"/>
                        <a14:foregroundMark x1="76837" y1="53674" x2="74760" y2="53834"/>
                        <a14:foregroundMark x1="84345" y1="44249" x2="84345" y2="44249"/>
                        <a14:foregroundMark x1="68211" y1="44249" x2="68211" y2="442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532" t="31646" r="13379" b="38988"/>
          <a:stretch/>
        </p:blipFill>
        <p:spPr>
          <a:xfrm>
            <a:off x="1642657" y="417630"/>
            <a:ext cx="759933" cy="1110848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CB65B85-0CF7-B415-1196-6642BA50B07F}"/>
              </a:ext>
            </a:extLst>
          </p:cNvPr>
          <p:cNvSpPr txBox="1"/>
          <p:nvPr/>
        </p:nvSpPr>
        <p:spPr>
          <a:xfrm>
            <a:off x="7758254" y="4693230"/>
            <a:ext cx="10677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2800" dirty="0">
                <a:solidFill>
                  <a:prstClr val="black"/>
                </a:solidFill>
                <a:latin typeface="Calibri" panose="020F0502020204030204"/>
              </a:rPr>
              <a:t>محمّد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671341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10308</TotalTime>
  <Words>141</Words>
  <Application>Microsoft Office PowerPoint</Application>
  <PresentationFormat>Grand écran</PresentationFormat>
  <Paragraphs>26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Harrington</vt:lpstr>
      <vt:lpstr>Thème Office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Possession</dc:title>
  <dc:creator>Idrîs de Vos</dc:creator>
  <cp:lastModifiedBy>Idrîs de Vos</cp:lastModifiedBy>
  <cp:revision>16</cp:revision>
  <dcterms:created xsi:type="dcterms:W3CDTF">2018-12-14T08:54:02Z</dcterms:created>
  <dcterms:modified xsi:type="dcterms:W3CDTF">2026-06-15T08:26:04Z</dcterms:modified>
</cp:coreProperties>
</file>