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9" r:id="rId2"/>
    <p:sldId id="261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drîs de Vos" initials="IdV" lastIdx="1" clrIdx="0">
    <p:extLst>
      <p:ext uri="{19B8F6BF-5375-455C-9EA6-DF929625EA0E}">
        <p15:presenceInfo xmlns:p15="http://schemas.microsoft.com/office/powerpoint/2012/main" userId="c2e7075756a5bba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5C0095-2857-4F0F-B6BF-9084192C8027}" v="55" dt="2026-06-15T08:25:32.9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custSel delSld modSld delMainMaster">
      <pc:chgData name="Idrîs de Vos" userId="c2e7075756a5bba1" providerId="LiveId" clId="{EC847524-F1B8-49FC-974D-DA30A9D72B9A}" dt="2026-06-15T08:25:58.549" v="170" actId="14100"/>
      <pc:docMkLst>
        <pc:docMk/>
      </pc:docMkLst>
      <pc:sldChg chg="delSp modSp mod">
        <pc:chgData name="Idrîs de Vos" userId="c2e7075756a5bba1" providerId="LiveId" clId="{EC847524-F1B8-49FC-974D-DA30A9D72B9A}" dt="2026-06-15T08:25:58.549" v="170" actId="14100"/>
        <pc:sldMkLst>
          <pc:docMk/>
          <pc:sldMk cId="3392203264" sldId="399"/>
        </pc:sldMkLst>
        <pc:spChg chg="mod">
          <ac:chgData name="Idrîs de Vos" userId="c2e7075756a5bba1" providerId="LiveId" clId="{EC847524-F1B8-49FC-974D-DA30A9D72B9A}" dt="2026-06-15T08:25:32.916" v="164" actId="20577"/>
          <ac:spMkLst>
            <pc:docMk/>
            <pc:sldMk cId="3392203264" sldId="399"/>
            <ac:spMk id="2" creationId="{A93474F2-62F2-A8F2-7050-8B1A60FC4405}"/>
          </ac:spMkLst>
        </pc:spChg>
        <pc:spChg chg="mod">
          <ac:chgData name="Idrîs de Vos" userId="c2e7075756a5bba1" providerId="LiveId" clId="{EC847524-F1B8-49FC-974D-DA30A9D72B9A}" dt="2026-06-15T08:25:52.399" v="168" actId="14100"/>
          <ac:spMkLst>
            <pc:docMk/>
            <pc:sldMk cId="3392203264" sldId="399"/>
            <ac:spMk id="4" creationId="{F3B4F5E6-1266-1250-5A14-0E8A2A3C4A1C}"/>
          </ac:spMkLst>
        </pc:spChg>
        <pc:spChg chg="mod">
          <ac:chgData name="Idrîs de Vos" userId="c2e7075756a5bba1" providerId="LiveId" clId="{EC847524-F1B8-49FC-974D-DA30A9D72B9A}" dt="2026-06-15T08:25:58.549" v="170" actId="14100"/>
          <ac:spMkLst>
            <pc:docMk/>
            <pc:sldMk cId="3392203264" sldId="399"/>
            <ac:spMk id="5" creationId="{529EC988-20CC-71D0-49DA-136146643735}"/>
          </ac:spMkLst>
        </pc:spChg>
        <pc:spChg chg="del mod">
          <ac:chgData name="Idrîs de Vos" userId="c2e7075756a5bba1" providerId="LiveId" clId="{EC847524-F1B8-49FC-974D-DA30A9D72B9A}" dt="2026-06-15T08:25:47.792" v="166" actId="478"/>
          <ac:spMkLst>
            <pc:docMk/>
            <pc:sldMk cId="3392203264" sldId="399"/>
            <ac:spMk id="9" creationId="{EC37C2CE-38F9-6367-F554-4B7086351011}"/>
          </ac:spMkLst>
        </pc:spChg>
        <pc:picChg chg="mod">
          <ac:chgData name="Idrîs de Vos" userId="c2e7075756a5bba1" providerId="LiveId" clId="{EC847524-F1B8-49FC-974D-DA30A9D72B9A}" dt="2026-06-13T09:11:43.370" v="102" actId="1076"/>
          <ac:picMkLst>
            <pc:docMk/>
            <pc:sldMk cId="3392203264" sldId="399"/>
            <ac:picMk id="7" creationId="{4550B608-9613-08E5-731D-EB36D77CEEF1}"/>
          </ac:picMkLst>
        </pc:picChg>
        <pc:picChg chg="mod">
          <ac:chgData name="Idrîs de Vos" userId="c2e7075756a5bba1" providerId="LiveId" clId="{EC847524-F1B8-49FC-974D-DA30A9D72B9A}" dt="2026-06-15T08:24:37.124" v="120" actId="14100"/>
          <ac:picMkLst>
            <pc:docMk/>
            <pc:sldMk cId="3392203264" sldId="399"/>
            <ac:picMk id="8" creationId="{EB62A2F1-7EA4-4212-2707-0FF579E5254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5056E1-CE6A-4B0B-A322-C80F86EE9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4AD07A-7DD7-4C05-A86C-87A20AB186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AE2500-8E20-4927-BAA0-E031AE67C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7EF318-5E2B-4AF2-A6BB-C2BDD9D8E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732C85-5B63-4C54-B23B-D6281D73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492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C92DC5-FBB9-4C4F-ADD0-AD0A2270C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EF3334-C566-4A34-AB85-C493F1F23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199BBA-D304-4316-8EC9-B6928C78A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82D6F1-418D-45DC-A87D-CCF607088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CE9AC2-7FEC-48A6-A7C2-03807CDFA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627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554038-6F8A-4183-9ABC-888EC3AFF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790B49-1467-40ED-ACCA-A353F4B13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FF4958-3EFD-4C56-B4D4-6BFBB98CC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982E2B-F1F5-414E-A2FB-652396369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BCB5AE-6F6D-445E-B7F4-9E8028E8F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4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D5FC29-DD26-43A7-9BB6-3C84F3ADE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B3885C-3769-493A-8F9D-A27F040757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FBBF31-7B44-4FDA-A895-35302BDE4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DA665D-71C8-42DF-B2B7-835CB4578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F8FCAC-0424-49BF-BB10-042BC530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88CE5E-38C8-4118-BF35-2AF21F47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007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4188D-890A-4742-B07D-C49E8D3F3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C104A1-2531-4AAE-B344-E42F77D0C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AF8CEE-7DD2-4084-8368-9CFEB0A2F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9D20371-60EA-4E23-B67F-1DF84F6B6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200C156-51A1-4E79-B247-C72988938C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359EF7-5E07-4DB2-93A3-419FE3C15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0A705D-2333-409F-95E6-170AA0C68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99346A6-ACAE-469D-9C53-940C3385D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844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DBEF2B-1A2B-4E4E-A4B2-4C063D67A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B5BE8D2-A704-4183-8AD6-611B71AD2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1D4FC-BA93-4DAB-9B13-27C6B30B6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C9022F-DE6A-4B4E-AD1B-E152E783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12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2AE3106-EDC4-4607-8201-BD0EC5E39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B51A98-BC77-460C-AB44-FFB5BE23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E09540-861F-4027-A702-EBAFEE7DF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819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6BEAAF-360A-40A4-9193-D9D660221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C29C04-F316-4DEF-ABC4-D67040CAA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000FB3-A39B-472F-BA95-68B75EB8A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B0AB83-9D60-4D11-80A0-FCE4F5546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9CAED0-AEB6-4F87-BAE3-2D706033B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511927-FF84-4D43-97A0-3074476D9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14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B0EADF-9268-4EE7-BCDA-602F569F1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B041A07-448A-4587-8475-7AD29AE3EB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93A0B8-2135-4F21-B420-C4F1484C07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2C9C65-06D9-4C7B-8399-D54667B97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52291D-C016-43AB-AD07-FFCAEC0F7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729414-1E5C-42C6-93B6-9840277C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02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FEB7D-7B8B-409B-8964-21D44467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170D95B-1516-4A90-B5B5-CFBA4270A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25C2F4-A894-4D01-A362-43D89414E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5621C8-F9BC-4B9A-B50D-F6410ECB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A93198-A8D0-460D-86C5-4362C8C8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083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24FF3C2-2A1B-4B6C-B5E0-5AB8634E7A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E29AC7-D442-4E08-B9D2-1CC09853A4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916378-5EE4-4156-A8D4-CE133AA70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B414F5-1FBE-43B7-A1C4-55350C69D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656253-A2FF-4743-8BD8-B9A8CBE4C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32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AAB031C-F2D1-476E-A642-DB3B97291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873A09-E9C7-42CB-B267-5AB1A678C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9A5B16-762C-456D-BD11-5F98C2E67D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B9091D-CA29-496A-B837-5E5309BD3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EF8D7E-FFF1-4E9A-A14E-E5BD1E2BF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430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microsoft.com/office/2007/relationships/hdphoto" Target="../media/hdphoto3.wdp"/><Relationship Id="rId18" Type="http://schemas.openxmlformats.org/officeDocument/2006/relationships/image" Target="../media/image17.png"/><Relationship Id="rId26" Type="http://schemas.openxmlformats.org/officeDocument/2006/relationships/image" Target="../media/image24.png"/><Relationship Id="rId3" Type="http://schemas.microsoft.com/office/2007/relationships/hdphoto" Target="../media/hdphoto2.wdp"/><Relationship Id="rId21" Type="http://schemas.openxmlformats.org/officeDocument/2006/relationships/image" Target="../media/image19.jp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17" Type="http://schemas.microsoft.com/office/2007/relationships/hdphoto" Target="../media/hdphoto4.wdp"/><Relationship Id="rId25" Type="http://schemas.openxmlformats.org/officeDocument/2006/relationships/image" Target="../media/image23.gif"/><Relationship Id="rId2" Type="http://schemas.openxmlformats.org/officeDocument/2006/relationships/image" Target="../media/image4.png"/><Relationship Id="rId16" Type="http://schemas.openxmlformats.org/officeDocument/2006/relationships/image" Target="../media/image16.png"/><Relationship Id="rId20" Type="http://schemas.openxmlformats.org/officeDocument/2006/relationships/image" Target="../media/image18.jp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24" Type="http://schemas.openxmlformats.org/officeDocument/2006/relationships/image" Target="../media/image22.png"/><Relationship Id="rId5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11.png"/><Relationship Id="rId19" Type="http://schemas.microsoft.com/office/2007/relationships/hdphoto" Target="../media/hdphoto5.wdp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4.jpe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9.jpg"/><Relationship Id="rId18" Type="http://schemas.openxmlformats.org/officeDocument/2006/relationships/image" Target="../media/image14.jpeg"/><Relationship Id="rId26" Type="http://schemas.openxmlformats.org/officeDocument/2006/relationships/image" Target="../media/image21.png"/><Relationship Id="rId3" Type="http://schemas.microsoft.com/office/2007/relationships/hdphoto" Target="../media/hdphoto2.wdp"/><Relationship Id="rId21" Type="http://schemas.openxmlformats.org/officeDocument/2006/relationships/image" Target="../media/image16.png"/><Relationship Id="rId7" Type="http://schemas.openxmlformats.org/officeDocument/2006/relationships/image" Target="../media/image6.png"/><Relationship Id="rId12" Type="http://schemas.openxmlformats.org/officeDocument/2006/relationships/image" Target="../media/image8.jpg"/><Relationship Id="rId17" Type="http://schemas.microsoft.com/office/2007/relationships/hdphoto" Target="../media/hdphoto3.wdp"/><Relationship Id="rId25" Type="http://schemas.openxmlformats.org/officeDocument/2006/relationships/image" Target="../media/image26.png"/><Relationship Id="rId2" Type="http://schemas.openxmlformats.org/officeDocument/2006/relationships/image" Target="../media/image4.png"/><Relationship Id="rId16" Type="http://schemas.openxmlformats.org/officeDocument/2006/relationships/image" Target="../media/image13.png"/><Relationship Id="rId20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30.png"/><Relationship Id="rId24" Type="http://schemas.microsoft.com/office/2007/relationships/hdphoto" Target="../media/hdphoto5.wdp"/><Relationship Id="rId5" Type="http://schemas.openxmlformats.org/officeDocument/2006/relationships/image" Target="../media/image28.png"/><Relationship Id="rId15" Type="http://schemas.openxmlformats.org/officeDocument/2006/relationships/image" Target="../media/image12.jpg"/><Relationship Id="rId23" Type="http://schemas.openxmlformats.org/officeDocument/2006/relationships/image" Target="../media/image17.png"/><Relationship Id="rId28" Type="http://schemas.openxmlformats.org/officeDocument/2006/relationships/image" Target="../media/image5.png"/><Relationship Id="rId10" Type="http://schemas.openxmlformats.org/officeDocument/2006/relationships/image" Target="../media/image7.jpg"/><Relationship Id="rId19" Type="http://schemas.openxmlformats.org/officeDocument/2006/relationships/image" Target="../media/image15.png"/><Relationship Id="rId4" Type="http://schemas.openxmlformats.org/officeDocument/2006/relationships/image" Target="../media/image22.png"/><Relationship Id="rId9" Type="http://schemas.openxmlformats.org/officeDocument/2006/relationships/image" Target="../media/image29.png"/><Relationship Id="rId14" Type="http://schemas.openxmlformats.org/officeDocument/2006/relationships/image" Target="../media/image10.png"/><Relationship Id="rId22" Type="http://schemas.microsoft.com/office/2007/relationships/hdphoto" Target="../media/hdphoto4.wdp"/><Relationship Id="rId27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7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9FB99-24CE-8B4D-61A6-C56C413B8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F3B4F5E6-1266-1250-5A14-0E8A2A3C4A1C}"/>
              </a:ext>
            </a:extLst>
          </p:cNvPr>
          <p:cNvSpPr/>
          <p:nvPr/>
        </p:nvSpPr>
        <p:spPr>
          <a:xfrm>
            <a:off x="211936" y="186288"/>
            <a:ext cx="5034547" cy="2584601"/>
          </a:xfrm>
          <a:prstGeom prst="wedgeRectCallout">
            <a:avLst>
              <a:gd name="adj1" fmla="val 37700"/>
              <a:gd name="adj2" fmla="val 8102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fr-FR" sz="2000" dirty="0">
                <a:solidFill>
                  <a:prstClr val="black"/>
                </a:solidFill>
                <a:latin typeface="Harrington" panose="04040505050A02020702" pitchFamily="82" charset="0"/>
              </a:rPr>
              <a:t xml:space="preserve">Document to adapt to the class and to the students' names.</a:t>
            </a:r>
          </a:p>
          <a:p>
            <a:pPr lvl="0">
              <a:defRPr/>
            </a:pPr>
            <a:r>
              <a:rPr lang="fr-FR" sz="2000" dirty="0">
                <a:solidFill>
                  <a:prstClr val="black"/>
                </a:solidFill>
                <a:latin typeface="Harrington" panose="04040505050A02020702" pitchFamily="82" charset="0"/>
              </a:rPr>
              <a:t xml:space="preserve">How it works: objects are assigned to the students in the class (write their names). Then questions are asked: “Does Fatou have a pen?”; “Do I (the teacher) have a donkey?”; “Stéphan, do you have a watch?”; etc.</a:t>
            </a: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529EC988-20CC-71D0-49DA-136146643735}"/>
              </a:ext>
            </a:extLst>
          </p:cNvPr>
          <p:cNvSpPr/>
          <p:nvPr/>
        </p:nvSpPr>
        <p:spPr>
          <a:xfrm>
            <a:off x="7863840" y="186288"/>
            <a:ext cx="4181856" cy="2144797"/>
          </a:xfrm>
          <a:prstGeom prst="wedgeRectCallout">
            <a:avLst>
              <a:gd name="adj1" fmla="val -37381"/>
              <a:gd name="adj2" fmla="val 97777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fr-FR" dirty="0">
                <a:solidFill>
                  <a:prstClr val="black"/>
                </a:solidFill>
                <a:latin typeface="Harrington" panose="04040505050A02020702" pitchFamily="82" charset="0"/>
              </a:rPr>
              <a:t xml:space="preserve">The students then ask each other questions.</a:t>
            </a:r>
          </a:p>
          <a:p>
            <a:pPr lvl="0">
              <a:defRPr/>
            </a:pPr>
            <a:r>
              <a:rPr lang="fr-FR" dirty="0">
                <a:solidFill>
                  <a:prstClr val="black"/>
                </a:solidFill>
                <a:latin typeface="Harrington" panose="04040505050A02020702" pitchFamily="82" charset="0"/>
              </a:rPr>
              <a:t xml:space="preserve">The teacher then asks real questions, for example: “Do you have a brother?”; “Does your brother have a car?”; </a:t>
            </a:r>
          </a:p>
          <a:p>
            <a:pPr lvl="0">
              <a:defRPr/>
            </a:pPr>
            <a:r>
              <a:rPr lang="fr-FR" dirty="0">
                <a:solidFill>
                  <a:prstClr val="black"/>
                </a:solidFill>
                <a:latin typeface="Harrington" panose="04040505050A02020702" pitchFamily="82" charset="0"/>
              </a:rPr>
              <a:t xml:space="preserve">Second slide for the dual and the plural.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D81FD7-3B35-A318-FFB1-4C2A04D02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50B608-9613-08E5-731D-EB36D77CE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793" y="360434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B62A2F1-7EA4-4212-2707-0FF579E52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593" y="6163057"/>
            <a:ext cx="1950408" cy="6949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93474F2-62F2-A8F2-7050-8B1A60FC4405}"/>
              </a:ext>
            </a:extLst>
          </p:cNvPr>
          <p:cNvSpPr txBox="1"/>
          <p:nvPr/>
        </p:nvSpPr>
        <p:spPr>
          <a:xfrm>
            <a:off x="211936" y="5842337"/>
            <a:ext cx="86028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 8: possession</a:t>
            </a:r>
          </a:p>
        </p:txBody>
      </p:sp>
    </p:spTree>
    <p:extLst>
      <p:ext uri="{BB962C8B-B14F-4D97-AF65-F5344CB8AC3E}">
        <p14:creationId xmlns:p14="http://schemas.microsoft.com/office/powerpoint/2010/main" val="339220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881A578-0D5C-46E7-BF52-D96BF0C42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3834" r="35463">
                        <a14:foregroundMark x1="23323" y1="23802" x2="18850" y2="28914"/>
                        <a14:foregroundMark x1="28115" y1="29712" x2="24281" y2="293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0484" b="67831"/>
          <a:stretch/>
        </p:blipFill>
        <p:spPr>
          <a:xfrm>
            <a:off x="2184056" y="3195655"/>
            <a:ext cx="1531820" cy="1247012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5C3A9EF-47AF-42E1-9A26-5CE4AA61DD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307" l="68211" r="84505">
                        <a14:foregroundMark x1="75879" y1="34345" x2="75879" y2="34345"/>
                        <a14:foregroundMark x1="71725" y1="58466" x2="79233" y2="55272"/>
                        <a14:foregroundMark x1="79233" y1="55272" x2="81470" y2="58307"/>
                        <a14:foregroundMark x1="76837" y1="53674" x2="74760" y2="53834"/>
                        <a14:foregroundMark x1="84345" y1="44249" x2="84345" y2="44249"/>
                        <a14:foregroundMark x1="68211" y1="44249" x2="68211" y2="442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32" t="31646" r="13379" b="38988"/>
          <a:stretch/>
        </p:blipFill>
        <p:spPr>
          <a:xfrm>
            <a:off x="10856264" y="90164"/>
            <a:ext cx="759933" cy="11108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CA9EE5-4D7E-4A2B-99A1-D139436EFC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939" b="87700" l="42173" r="57668">
                        <a14:foregroundMark x1="50319" y1="63898" x2="50319" y2="63898"/>
                        <a14:foregroundMark x1="42812" y1="73802" x2="42332" y2="73802"/>
                        <a14:foregroundMark x1="48562" y1="87859" x2="48562" y2="87859"/>
                        <a14:foregroundMark x1="44249" y1="86581" x2="44249" y2="86581"/>
                        <a14:foregroundMark x1="44089" y1="87380" x2="44089" y2="86262"/>
                        <a14:foregroundMark x1="55272" y1="87540" x2="54952" y2="85463"/>
                        <a14:foregroundMark x1="56869" y1="73802" x2="56869" y2="73802"/>
                        <a14:foregroundMark x1="57668" y1="65655" x2="57668" y2="65655"/>
                        <a14:foregroundMark x1="49042" y1="62939" x2="49042" y2="6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29" t="61013" r="40320" b="9622"/>
          <a:stretch/>
        </p:blipFill>
        <p:spPr>
          <a:xfrm>
            <a:off x="11118452" y="3430677"/>
            <a:ext cx="758865" cy="115759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65B571F-65B6-4B6D-B5C2-39BB8166CA33}"/>
              </a:ext>
            </a:extLst>
          </p:cNvPr>
          <p:cNvSpPr txBox="1"/>
          <p:nvPr/>
        </p:nvSpPr>
        <p:spPr>
          <a:xfrm>
            <a:off x="3046684" y="1031735"/>
            <a:ext cx="1067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Séverine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3312D6C-81A9-4E0C-9148-819A3F6B20E8}"/>
              </a:ext>
            </a:extLst>
          </p:cNvPr>
          <p:cNvSpPr txBox="1"/>
          <p:nvPr/>
        </p:nvSpPr>
        <p:spPr>
          <a:xfrm>
            <a:off x="2736582" y="4482560"/>
            <a:ext cx="9168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صالِحة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CFBB824-2C02-45A2-8C69-291EB1DB1E8E}"/>
              </a:ext>
            </a:extLst>
          </p:cNvPr>
          <p:cNvSpPr txBox="1"/>
          <p:nvPr/>
        </p:nvSpPr>
        <p:spPr>
          <a:xfrm>
            <a:off x="6921228" y="4330691"/>
            <a:ext cx="15074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2800" dirty="0">
                <a:solidFill>
                  <a:prstClr val="black"/>
                </a:solidFill>
                <a:latin typeface="Calibri" panose="020F0502020204030204"/>
              </a:rPr>
              <a:t>عبد القادِر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29477BD-23DB-43AD-9CAE-29292B221A78}"/>
              </a:ext>
            </a:extLst>
          </p:cNvPr>
          <p:cNvSpPr txBox="1"/>
          <p:nvPr/>
        </p:nvSpPr>
        <p:spPr>
          <a:xfrm>
            <a:off x="10621748" y="1119499"/>
            <a:ext cx="12544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Souleymane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98DD33E-F1BA-4107-BC24-1C50089E4AC7}"/>
              </a:ext>
            </a:extLst>
          </p:cNvPr>
          <p:cNvSpPr txBox="1"/>
          <p:nvPr/>
        </p:nvSpPr>
        <p:spPr>
          <a:xfrm>
            <a:off x="4906373" y="4367136"/>
            <a:ext cx="13896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200" dirty="0">
                <a:solidFill>
                  <a:prstClr val="black"/>
                </a:solidFill>
                <a:latin typeface="Calibri" panose="020F0502020204030204"/>
              </a:rPr>
              <a:t>يَحْيَي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7797634-A9B1-4282-A4E8-F716A3F85573}"/>
              </a:ext>
            </a:extLst>
          </p:cNvPr>
          <p:cNvSpPr txBox="1"/>
          <p:nvPr/>
        </p:nvSpPr>
        <p:spPr>
          <a:xfrm>
            <a:off x="11256150" y="4549397"/>
            <a:ext cx="10165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Nels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38E983FF-592C-40D6-90D0-9F62B1868B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561" y="1481611"/>
            <a:ext cx="615815" cy="615815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F9DB9268-8908-47E6-9C45-F19ECB7A4D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453" y="4866815"/>
            <a:ext cx="1287221" cy="6691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DE3FBD33-23EB-43A7-928A-297FCF5E3F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452" y="2144880"/>
            <a:ext cx="650140" cy="685147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6E6CFEDE-33DE-4017-BE6F-728C962C97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540" y="1647462"/>
            <a:ext cx="649072" cy="834522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5F379D85-F228-46BD-8EDF-586BF6F788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734" y="1647461"/>
            <a:ext cx="811885" cy="778249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C4C36817-4A75-409C-BA1D-5D062EC335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924" y="5355283"/>
            <a:ext cx="1205231" cy="1205231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3123A9BC-CC18-4C2B-A10F-DD779B020E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999818" y="4908370"/>
            <a:ext cx="1052549" cy="925502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823759E2-5350-41D8-AB01-1ADD6E80DF1D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906" y="1457615"/>
            <a:ext cx="884720" cy="682202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3E13C908-BDBB-465F-A78D-D13B5BF500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398">
            <a:off x="4995436" y="4976269"/>
            <a:ext cx="844356" cy="758025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4FF2616E-AE58-46EA-B105-3BEC4013230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732" y="4853911"/>
            <a:ext cx="725909" cy="767229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9E6BCB35-BCF4-4889-BF26-8170FFCBC92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785" y="1397664"/>
            <a:ext cx="542905" cy="742153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A8C7A231-931B-4452-AF91-4982F46907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4" y="2724876"/>
            <a:ext cx="1255437" cy="1883153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3A99B004-35AF-4991-A342-7F6D166837E3}"/>
              </a:ext>
            </a:extLst>
          </p:cNvPr>
          <p:cNvSpPr txBox="1"/>
          <p:nvPr/>
        </p:nvSpPr>
        <p:spPr>
          <a:xfrm>
            <a:off x="395924" y="4569816"/>
            <a:ext cx="10677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 xml:space="preserve">Teacher</a:t>
            </a:r>
          </a:p>
        </p:txBody>
      </p:sp>
      <p:pic>
        <p:nvPicPr>
          <p:cNvPr id="81" name="Image 8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B16FA74-9324-4967-A223-D19C1FEA978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5888" y="4853912"/>
            <a:ext cx="1103698" cy="150165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D7624D6A-C15E-4032-9041-1EEBF0E63696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872" l="38818" r="61821">
                        <a14:foregroundMark x1="46965" y1="29872" x2="51118" y2="293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43" r="35139" b="67999"/>
          <a:stretch/>
        </p:blipFill>
        <p:spPr>
          <a:xfrm>
            <a:off x="6872835" y="3084403"/>
            <a:ext cx="1197848" cy="1325564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B22CF66D-C6E0-4641-8884-FCFC033C2462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898" b="88339" l="12620" r="34026">
                        <a14:foregroundMark x1="21565" y1="63898" x2="21565" y2="63898"/>
                        <a14:foregroundMark x1="34026" y1="69169" x2="34026" y2="69169"/>
                        <a14:foregroundMark x1="12620" y1="69489" x2="12620" y2="69489"/>
                        <a14:foregroundMark x1="23642" y1="79872" x2="24920" y2="837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00" t="61175" r="63812" b="8317"/>
          <a:stretch/>
        </p:blipFill>
        <p:spPr>
          <a:xfrm>
            <a:off x="3004275" y="30965"/>
            <a:ext cx="890967" cy="1074908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326F4532-15CD-4371-8F8A-B4C3818A8785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68850" r="96486">
                        <a14:foregroundMark x1="69489" y1="15335" x2="69489" y2="15335"/>
                        <a14:foregroundMark x1="78594" y1="29712" x2="78594" y2="29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40" b="67791"/>
          <a:stretch/>
        </p:blipFill>
        <p:spPr>
          <a:xfrm>
            <a:off x="5627397" y="-84954"/>
            <a:ext cx="1402120" cy="1306747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62A5D536-B01B-4B5E-8F08-A3EACCA15299}"/>
              </a:ext>
            </a:extLst>
          </p:cNvPr>
          <p:cNvSpPr txBox="1"/>
          <p:nvPr/>
        </p:nvSpPr>
        <p:spPr>
          <a:xfrm>
            <a:off x="5774169" y="1167438"/>
            <a:ext cx="10806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200" dirty="0">
                <a:solidFill>
                  <a:prstClr val="black"/>
                </a:solidFill>
                <a:latin typeface="Calibri" panose="020F0502020204030204"/>
              </a:rPr>
              <a:t>فاتِحة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A5348FED-76D4-4A36-B40F-B95060F999F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2432" y="5031962"/>
            <a:ext cx="747947" cy="1795073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CA14C582-BF0D-4E6C-8EBB-3C3B121239B3}"/>
              </a:ext>
            </a:extLst>
          </p:cNvPr>
          <p:cNvSpPr txBox="1"/>
          <p:nvPr/>
        </p:nvSpPr>
        <p:spPr>
          <a:xfrm>
            <a:off x="8242113" y="1099689"/>
            <a:ext cx="1080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نجاة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1D01C130-2F68-4FC2-8390-1A78CF3D352D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946" l="40895" r="60703">
                        <a14:foregroundMark x1="48403" y1="34345" x2="49840" y2="34345"/>
                        <a14:foregroundMark x1="48562" y1="57827" x2="48882" y2="57827"/>
                        <a14:foregroundMark x1="49042" y1="58946" x2="49042" y2="58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71" t="31973" r="36731" b="39640"/>
          <a:stretch/>
        </p:blipFill>
        <p:spPr>
          <a:xfrm>
            <a:off x="8137607" y="30965"/>
            <a:ext cx="938999" cy="1074907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3D672610-644E-4BD3-8752-A24535815FA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990732" y="1459826"/>
            <a:ext cx="800364" cy="800364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789BC414-D36E-4FC2-8FC6-07E1683566B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073" y="1548414"/>
            <a:ext cx="884720" cy="43351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CD8C984-57BD-C01B-4E2A-1A83F681616F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68850" r="96486">
                        <a14:foregroundMark x1="69489" y1="15335" x2="69489" y2="15335"/>
                        <a14:foregroundMark x1="78594" y1="29712" x2="78594" y2="29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40" b="67791"/>
          <a:stretch/>
        </p:blipFill>
        <p:spPr>
          <a:xfrm>
            <a:off x="9454144" y="3173495"/>
            <a:ext cx="1402120" cy="13067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9C0A482-995C-F9F5-6883-4576F1987535}"/>
              </a:ext>
            </a:extLst>
          </p:cNvPr>
          <p:cNvSpPr txBox="1"/>
          <p:nvPr/>
        </p:nvSpPr>
        <p:spPr>
          <a:xfrm>
            <a:off x="9526202" y="4550049"/>
            <a:ext cx="10849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Rabia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A323D3-EED9-0B67-3FE5-799716B5791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29133" y="4943345"/>
            <a:ext cx="743776" cy="5974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89B6A3-8657-AAB4-4BA3-02B3B835140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999" y="5609987"/>
            <a:ext cx="725909" cy="99232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D2BF4F-AD4C-0588-B711-0D07FC8CDBC7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866" b="57987" l="14058" r="32588">
                        <a14:foregroundMark x1="23482" y1="33866" x2="23482" y2="33866"/>
                        <a14:foregroundMark x1="20128" y1="57987" x2="24281" y2="579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79" t="31300" r="65074" b="39125"/>
          <a:stretch/>
        </p:blipFill>
        <p:spPr>
          <a:xfrm>
            <a:off x="203490" y="90164"/>
            <a:ext cx="944654" cy="122287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9FB35BF-B198-67DA-D7F9-7A19C622B0A1}"/>
              </a:ext>
            </a:extLst>
          </p:cNvPr>
          <p:cNvSpPr txBox="1"/>
          <p:nvPr/>
        </p:nvSpPr>
        <p:spPr>
          <a:xfrm>
            <a:off x="326137" y="1262218"/>
            <a:ext cx="8308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Yohan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95EEEB-CA38-C490-384C-DC914F94B0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307" l="68211" r="84505">
                        <a14:foregroundMark x1="75879" y1="34345" x2="75879" y2="34345"/>
                        <a14:foregroundMark x1="71725" y1="58466" x2="79233" y2="55272"/>
                        <a14:foregroundMark x1="79233" y1="55272" x2="81470" y2="58307"/>
                        <a14:foregroundMark x1="76837" y1="53674" x2="74760" y2="53834"/>
                        <a14:foregroundMark x1="84345" y1="44249" x2="84345" y2="44249"/>
                        <a14:foregroundMark x1="68211" y1="44249" x2="68211" y2="442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32" t="31646" r="13379" b="38988"/>
          <a:stretch/>
        </p:blipFill>
        <p:spPr>
          <a:xfrm>
            <a:off x="4975733" y="3363240"/>
            <a:ext cx="759933" cy="111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57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881A578-0D5C-46E7-BF52-D96BF0C42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3834" r="35463">
                        <a14:foregroundMark x1="23323" y1="23802" x2="18850" y2="28914"/>
                        <a14:foregroundMark x1="28115" y1="29712" x2="24281" y2="293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0484" b="67831"/>
          <a:stretch/>
        </p:blipFill>
        <p:spPr>
          <a:xfrm>
            <a:off x="1787327" y="3289561"/>
            <a:ext cx="1531820" cy="1247012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D383FD-D5FD-460A-BBE6-A2D840D002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68850" r="96486">
                        <a14:foregroundMark x1="69489" y1="15335" x2="69489" y2="15335"/>
                        <a14:foregroundMark x1="78594" y1="29712" x2="78594" y2="29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40" b="67791"/>
          <a:stretch/>
        </p:blipFill>
        <p:spPr>
          <a:xfrm>
            <a:off x="3107686" y="3289561"/>
            <a:ext cx="1402120" cy="130674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D98F3F-BBAB-4470-B00A-45956ADC78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866" b="57987" l="14058" r="32588">
                        <a14:foregroundMark x1="23482" y1="33866" x2="23482" y2="33866"/>
                        <a14:foregroundMark x1="20128" y1="57987" x2="24281" y2="579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79" t="31300" r="65074" b="39125"/>
          <a:stretch/>
        </p:blipFill>
        <p:spPr>
          <a:xfrm>
            <a:off x="6692048" y="-34886"/>
            <a:ext cx="944654" cy="12228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9643BB-F992-4883-9B55-1F9FB5E7308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946" l="40895" r="60703">
                        <a14:foregroundMark x1="48403" y1="34345" x2="49840" y2="34345"/>
                        <a14:foregroundMark x1="48562" y1="57827" x2="48882" y2="57827"/>
                        <a14:foregroundMark x1="49042" y1="58946" x2="49042" y2="58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71" t="31973" r="36731" b="39640"/>
          <a:stretch/>
        </p:blipFill>
        <p:spPr>
          <a:xfrm>
            <a:off x="1277720" y="3475992"/>
            <a:ext cx="938999" cy="107490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CA9EE5-4D7E-4A2B-99A1-D139436EFC3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939" b="87700" l="42173" r="57668">
                        <a14:foregroundMark x1="50319" y1="63898" x2="50319" y2="63898"/>
                        <a14:foregroundMark x1="42812" y1="73802" x2="42332" y2="73802"/>
                        <a14:foregroundMark x1="48562" y1="87859" x2="48562" y2="87859"/>
                        <a14:foregroundMark x1="44249" y1="86581" x2="44249" y2="86581"/>
                        <a14:foregroundMark x1="44089" y1="87380" x2="44089" y2="86262"/>
                        <a14:foregroundMark x1="55272" y1="87540" x2="54952" y2="85463"/>
                        <a14:foregroundMark x1="56869" y1="73802" x2="56869" y2="73802"/>
                        <a14:foregroundMark x1="57668" y1="65655" x2="57668" y2="65655"/>
                        <a14:foregroundMark x1="49042" y1="62939" x2="49042" y2="6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29" t="61013" r="40320" b="9622"/>
          <a:stretch/>
        </p:blipFill>
        <p:spPr>
          <a:xfrm>
            <a:off x="10052179" y="3534020"/>
            <a:ext cx="758865" cy="115759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7E1BF25-69F8-44E9-8E92-D595E39FB7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9386" y="5271332"/>
            <a:ext cx="742152" cy="74215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65B571F-65B6-4B6D-B5C2-39BB8166CA33}"/>
              </a:ext>
            </a:extLst>
          </p:cNvPr>
          <p:cNvSpPr txBox="1"/>
          <p:nvPr/>
        </p:nvSpPr>
        <p:spPr>
          <a:xfrm>
            <a:off x="4933664" y="1082486"/>
            <a:ext cx="2644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3200" dirty="0"/>
              <a:t>نِلْس   صالحة</a:t>
            </a:r>
            <a:endParaRPr lang="fr-FR" sz="32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3312D6C-81A9-4E0C-9148-819A3F6B20E8}"/>
              </a:ext>
            </a:extLst>
          </p:cNvPr>
          <p:cNvSpPr txBox="1"/>
          <p:nvPr/>
        </p:nvSpPr>
        <p:spPr>
          <a:xfrm>
            <a:off x="2216999" y="4536573"/>
            <a:ext cx="10677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2800" dirty="0">
                <a:solidFill>
                  <a:prstClr val="black"/>
                </a:solidFill>
                <a:latin typeface="Calibri" panose="020F0502020204030204"/>
              </a:rPr>
              <a:t>فاتحة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CFBB824-2C02-45A2-8C69-291EB1DB1E8E}"/>
              </a:ext>
            </a:extLst>
          </p:cNvPr>
          <p:cNvSpPr txBox="1"/>
          <p:nvPr/>
        </p:nvSpPr>
        <p:spPr>
          <a:xfrm>
            <a:off x="677720" y="4447595"/>
            <a:ext cx="14402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شَهْرَزاد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8667A29-52B0-424F-8BAD-C8ECE3A10F2F}"/>
              </a:ext>
            </a:extLst>
          </p:cNvPr>
          <p:cNvSpPr txBox="1"/>
          <p:nvPr/>
        </p:nvSpPr>
        <p:spPr>
          <a:xfrm>
            <a:off x="8857993" y="4688922"/>
            <a:ext cx="1067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مريم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E5C7324-1651-4BF5-A296-01EADB6F3093}"/>
              </a:ext>
            </a:extLst>
          </p:cNvPr>
          <p:cNvSpPr txBox="1"/>
          <p:nvPr/>
        </p:nvSpPr>
        <p:spPr>
          <a:xfrm>
            <a:off x="3284731" y="4536573"/>
            <a:ext cx="10677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2800" dirty="0">
                <a:solidFill>
                  <a:prstClr val="black"/>
                </a:solidFill>
                <a:latin typeface="Calibri" panose="020F0502020204030204"/>
              </a:rPr>
              <a:t>ثمينة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7797634-A9B1-4282-A4E8-F716A3F85573}"/>
              </a:ext>
            </a:extLst>
          </p:cNvPr>
          <p:cNvSpPr txBox="1"/>
          <p:nvPr/>
        </p:nvSpPr>
        <p:spPr>
          <a:xfrm>
            <a:off x="10146627" y="4676116"/>
            <a:ext cx="9836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توما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99C30D34-AA76-47E8-9537-E40863BE8E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704" y="5381316"/>
            <a:ext cx="1214157" cy="607079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38E983FF-592C-40D6-90D0-9F62B1868B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297" y="5324861"/>
            <a:ext cx="663534" cy="663534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BE868179-D4DF-4989-9512-407C96ADAE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76" y="5823539"/>
            <a:ext cx="742152" cy="597200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F9DB9268-8908-47E6-9C45-F19ECB7A4D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221" y="1572380"/>
            <a:ext cx="1084943" cy="564027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DE3FBD33-23EB-43A7-928A-297FCF5E3F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097" y="1473118"/>
            <a:ext cx="812448" cy="856195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6E6CFEDE-33DE-4017-BE6F-728C962C972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063" y="5453390"/>
            <a:ext cx="467198" cy="600683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C4C36817-4A75-409C-BA1D-5D062EC335D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740" y="2136407"/>
            <a:ext cx="1025481" cy="1025481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3123A9BC-CC18-4C2B-A10F-DD779B020E4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282200" y="4959580"/>
            <a:ext cx="868588" cy="763746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823759E2-5350-41D8-AB01-1ADD6E80DF1D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951" y="5378836"/>
            <a:ext cx="845073" cy="768647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3E13C908-BDBB-465F-A78D-D13B5BF5006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398">
            <a:off x="2355296" y="4931571"/>
            <a:ext cx="735398" cy="660207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829C8751-0B41-408E-B736-399EF8B1A1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02125" y="5499125"/>
            <a:ext cx="407725" cy="978539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4FF2616E-AE58-46EA-B105-3BEC4013230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114" y="1537100"/>
            <a:ext cx="567030" cy="599307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9E6BCB35-BCF4-4889-BF26-8170FFCBC92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125" y="1537100"/>
            <a:ext cx="542905" cy="7421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D4AF91-63BA-4853-A07A-37F81623F37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016" y="5843320"/>
            <a:ext cx="742152" cy="3636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165473F-08E8-43B9-87B0-D61BF2069E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946" l="40895" r="60703">
                        <a14:foregroundMark x1="48403" y1="34345" x2="49840" y2="34345"/>
                        <a14:foregroundMark x1="48562" y1="57827" x2="48882" y2="57827"/>
                        <a14:foregroundMark x1="49042" y1="58946" x2="49042" y2="58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71" t="31973" r="36731" b="39640"/>
          <a:stretch/>
        </p:blipFill>
        <p:spPr>
          <a:xfrm>
            <a:off x="11002306" y="3582656"/>
            <a:ext cx="938999" cy="1074907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BA84D7A3-BC6D-4E7A-A5F4-1DB3E7B7EDAC}"/>
              </a:ext>
            </a:extLst>
          </p:cNvPr>
          <p:cNvSpPr txBox="1"/>
          <p:nvPr/>
        </p:nvSpPr>
        <p:spPr>
          <a:xfrm>
            <a:off x="11117085" y="4688922"/>
            <a:ext cx="11228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نجاة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82F8A229-D6EA-4785-BC32-76115E8E1230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898" b="88339" l="12620" r="34026">
                        <a14:foregroundMark x1="21565" y1="63898" x2="21565" y2="63898"/>
                        <a14:foregroundMark x1="34026" y1="69169" x2="34026" y2="69169"/>
                        <a14:foregroundMark x1="12620" y1="69489" x2="12620" y2="69489"/>
                        <a14:foregroundMark x1="23642" y1="79872" x2="24920" y2="837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00" t="61175" r="63812" b="8317"/>
          <a:stretch/>
        </p:blipFill>
        <p:spPr>
          <a:xfrm>
            <a:off x="8847892" y="3624076"/>
            <a:ext cx="890967" cy="1074908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6089CC6-D412-4030-8046-BA4BD5797F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68850" r="96486">
                        <a14:foregroundMark x1="69489" y1="15335" x2="69489" y2="15335"/>
                        <a14:foregroundMark x1="78594" y1="29712" x2="78594" y2="29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40" b="67791"/>
          <a:stretch/>
        </p:blipFill>
        <p:spPr>
          <a:xfrm>
            <a:off x="5638701" y="-124070"/>
            <a:ext cx="1402120" cy="130674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A68330-8DE5-A77F-0CF4-0E416C271CFD}"/>
              </a:ext>
            </a:extLst>
          </p:cNvPr>
          <p:cNvSpPr txBox="1"/>
          <p:nvPr/>
        </p:nvSpPr>
        <p:spPr>
          <a:xfrm>
            <a:off x="1552011" y="1395084"/>
            <a:ext cx="17368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سليمان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712B74-CFEE-CC5F-BCA0-20F361738B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53" y="1932162"/>
            <a:ext cx="1440248" cy="7201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2E0901-7E66-3251-AF9D-8599F8F7B28F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242" y="1810128"/>
            <a:ext cx="845073" cy="76864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0290B1-C3A0-526F-271E-CF8DCBE85BE9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872" l="38818" r="61821">
                        <a14:foregroundMark x1="46965" y1="29872" x2="51118" y2="293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43" r="35139" b="67999"/>
          <a:stretch/>
        </p:blipFill>
        <p:spPr>
          <a:xfrm>
            <a:off x="7503736" y="3387597"/>
            <a:ext cx="1197848" cy="13255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CB6D8F-BA04-81E5-A799-DC535E791B2B}"/>
              </a:ext>
            </a:extLst>
          </p:cNvPr>
          <p:cNvPicPr>
            <a:picLocks noChangeAspect="1"/>
          </p:cNvPicPr>
          <p:nvPr/>
        </p:nvPicPr>
        <p:blipFill rotWithShape="1">
          <a:blip r:embed="rId28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307" l="68211" r="84505">
                        <a14:foregroundMark x1="75879" y1="34345" x2="75879" y2="34345"/>
                        <a14:foregroundMark x1="71725" y1="58466" x2="79233" y2="55272"/>
                        <a14:foregroundMark x1="79233" y1="55272" x2="81470" y2="58307"/>
                        <a14:foregroundMark x1="76837" y1="53674" x2="74760" y2="53834"/>
                        <a14:foregroundMark x1="84345" y1="44249" x2="84345" y2="44249"/>
                        <a14:foregroundMark x1="68211" y1="44249" x2="68211" y2="442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32" t="31646" r="13379" b="38988"/>
          <a:stretch/>
        </p:blipFill>
        <p:spPr>
          <a:xfrm>
            <a:off x="1642657" y="417630"/>
            <a:ext cx="759933" cy="111084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CB65B85-0CF7-B415-1196-6642BA50B07F}"/>
              </a:ext>
            </a:extLst>
          </p:cNvPr>
          <p:cNvSpPr txBox="1"/>
          <p:nvPr/>
        </p:nvSpPr>
        <p:spPr>
          <a:xfrm>
            <a:off x="7758254" y="4693230"/>
            <a:ext cx="10677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2800" dirty="0">
                <a:solidFill>
                  <a:prstClr val="black"/>
                </a:solidFill>
                <a:latin typeface="Calibri" panose="020F0502020204030204"/>
              </a:rPr>
              <a:t>محمّد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7134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10308</TotalTime>
  <Words>141</Words>
  <Application>Microsoft Office PowerPoint</Application>
  <PresentationFormat>Grand écran</PresentationFormat>
  <Paragraphs>26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Harrington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Possession</dc:title>
  <dc:creator>Idrîs de Vos</dc:creator>
  <cp:lastModifiedBy>Idrîs de Vos</cp:lastModifiedBy>
  <cp:revision>16</cp:revision>
  <dcterms:created xsi:type="dcterms:W3CDTF">2018-12-14T08:54:02Z</dcterms:created>
  <dcterms:modified xsi:type="dcterms:W3CDTF">2026-06-15T08:26:04Z</dcterms:modified>
</cp:coreProperties>
</file>