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40" r:id="rId2"/>
    <p:sldId id="267" r:id="rId3"/>
    <p:sldId id="268" r:id="rId4"/>
    <p:sldId id="272" r:id="rId5"/>
    <p:sldId id="256" r:id="rId6"/>
    <p:sldId id="275" r:id="rId7"/>
    <p:sldId id="273" r:id="rId8"/>
    <p:sldId id="274" r:id="rId9"/>
    <p:sldId id="269" r:id="rId10"/>
    <p:sldId id="261" r:id="rId11"/>
    <p:sldId id="262" r:id="rId12"/>
    <p:sldId id="271" r:id="rId13"/>
    <p:sldId id="270"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1CDE10-7E66-4EEB-88F3-36EF10299C88}" v="8" dt="2026-06-15T08:28:25.9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80"/>
    <p:restoredTop sz="94522"/>
  </p:normalViewPr>
  <p:slideViewPr>
    <p:cSldViewPr snapToGrid="0">
      <p:cViewPr varScale="1">
        <p:scale>
          <a:sx n="104" d="100"/>
          <a:sy n="104" d="100"/>
        </p:scale>
        <p:origin x="53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drîs de Vos" userId="c2e7075756a5bba1" providerId="LiveId" clId="{EC847524-F1B8-49FC-974D-DA30A9D72B9A}"/>
    <pc:docChg chg="undo custSel addSld modSld sldOrd">
      <pc:chgData name="Idrîs de Vos" userId="c2e7075756a5bba1" providerId="LiveId" clId="{EC847524-F1B8-49FC-974D-DA30A9D72B9A}" dt="2026-06-15T08:30:11.559" v="1492" actId="20577"/>
      <pc:docMkLst>
        <pc:docMk/>
      </pc:docMkLst>
      <pc:sldChg chg="addSp delSp modSp mod ord">
        <pc:chgData name="Idrîs de Vos" userId="c2e7075756a5bba1" providerId="LiveId" clId="{EC847524-F1B8-49FC-974D-DA30A9D72B9A}" dt="2026-05-26T16:53:23.499" v="906" actId="14100"/>
        <pc:sldMkLst>
          <pc:docMk/>
          <pc:sldMk cId="2024072686" sldId="256"/>
        </pc:sldMkLst>
        <pc:picChg chg="mod ord">
          <ac:chgData name="Idrîs de Vos" userId="c2e7075756a5bba1" providerId="LiveId" clId="{EC847524-F1B8-49FC-974D-DA30A9D72B9A}" dt="2026-05-26T16:36:33.912" v="829" actId="1076"/>
          <ac:picMkLst>
            <pc:docMk/>
            <pc:sldMk cId="2024072686" sldId="256"/>
            <ac:picMk id="5" creationId="{44A5A185-7527-4E82-B497-9A22D7C2D4E0}"/>
          </ac:picMkLst>
        </pc:picChg>
        <pc:picChg chg="mod">
          <ac:chgData name="Idrîs de Vos" userId="c2e7075756a5bba1" providerId="LiveId" clId="{EC847524-F1B8-49FC-974D-DA30A9D72B9A}" dt="2026-05-26T16:26:23.024" v="779" actId="1076"/>
          <ac:picMkLst>
            <pc:docMk/>
            <pc:sldMk cId="2024072686" sldId="256"/>
            <ac:picMk id="10" creationId="{70AB7085-9B48-4DBA-04A1-EEFF3826E0B8}"/>
          </ac:picMkLst>
        </pc:picChg>
        <pc:picChg chg="mod">
          <ac:chgData name="Idrîs de Vos" userId="c2e7075756a5bba1" providerId="LiveId" clId="{EC847524-F1B8-49FC-974D-DA30A9D72B9A}" dt="2026-05-26T16:53:23.499" v="906" actId="14100"/>
          <ac:picMkLst>
            <pc:docMk/>
            <pc:sldMk cId="2024072686" sldId="256"/>
            <ac:picMk id="12" creationId="{B6198E7A-9953-2280-F52E-057A1B697C36}"/>
          </ac:picMkLst>
        </pc:picChg>
        <pc:picChg chg="mod">
          <ac:chgData name="Idrîs de Vos" userId="c2e7075756a5bba1" providerId="LiveId" clId="{EC847524-F1B8-49FC-974D-DA30A9D72B9A}" dt="2026-05-26T16:30:17.936" v="794" actId="1076"/>
          <ac:picMkLst>
            <pc:docMk/>
            <pc:sldMk cId="2024072686" sldId="256"/>
            <ac:picMk id="13" creationId="{2AE97B05-043A-2B8F-28D7-244F9354315F}"/>
          </ac:picMkLst>
        </pc:picChg>
        <pc:picChg chg="add mod">
          <ac:chgData name="Idrîs de Vos" userId="c2e7075756a5bba1" providerId="LiveId" clId="{EC847524-F1B8-49FC-974D-DA30A9D72B9A}" dt="2026-05-26T16:31:49.576" v="801" actId="1076"/>
          <ac:picMkLst>
            <pc:docMk/>
            <pc:sldMk cId="2024072686" sldId="256"/>
            <ac:picMk id="17" creationId="{6C2B69CC-DF9C-3E8A-E425-DF18CD9EC968}"/>
          </ac:picMkLst>
        </pc:picChg>
        <pc:picChg chg="add mod">
          <ac:chgData name="Idrîs de Vos" userId="c2e7075756a5bba1" providerId="LiveId" clId="{EC847524-F1B8-49FC-974D-DA30A9D72B9A}" dt="2026-05-26T16:53:19.468" v="904" actId="1076"/>
          <ac:picMkLst>
            <pc:docMk/>
            <pc:sldMk cId="2024072686" sldId="256"/>
            <ac:picMk id="19" creationId="{68AD5497-2195-AA50-8E89-9EAD14C33934}"/>
          </ac:picMkLst>
        </pc:picChg>
        <pc:picChg chg="mod ord">
          <ac:chgData name="Idrîs de Vos" userId="c2e7075756a5bba1" providerId="LiveId" clId="{EC847524-F1B8-49FC-974D-DA30A9D72B9A}" dt="2026-05-26T16:53:17.843" v="903" actId="1076"/>
          <ac:picMkLst>
            <pc:docMk/>
            <pc:sldMk cId="2024072686" sldId="256"/>
            <ac:picMk id="22" creationId="{964F2BC6-5654-492B-BD0F-EFA07C9A146C}"/>
          </ac:picMkLst>
        </pc:picChg>
        <pc:picChg chg="mod ord">
          <ac:chgData name="Idrîs de Vos" userId="c2e7075756a5bba1" providerId="LiveId" clId="{EC847524-F1B8-49FC-974D-DA30A9D72B9A}" dt="2026-05-26T16:40:09.648" v="852" actId="1076"/>
          <ac:picMkLst>
            <pc:docMk/>
            <pc:sldMk cId="2024072686" sldId="256"/>
            <ac:picMk id="23" creationId="{29D7D6AD-FEA2-4A22-A381-702D5F8CED48}"/>
          </ac:picMkLst>
        </pc:picChg>
        <pc:picChg chg="mod ord">
          <ac:chgData name="Idrîs de Vos" userId="c2e7075756a5bba1" providerId="LiveId" clId="{EC847524-F1B8-49FC-974D-DA30A9D72B9A}" dt="2026-05-26T16:29:54.726" v="792" actId="1076"/>
          <ac:picMkLst>
            <pc:docMk/>
            <pc:sldMk cId="2024072686" sldId="256"/>
            <ac:picMk id="24" creationId="{549B53D7-C3A5-49D1-95BE-20C9495134CB}"/>
          </ac:picMkLst>
        </pc:picChg>
        <pc:picChg chg="mod">
          <ac:chgData name="Idrîs de Vos" userId="c2e7075756a5bba1" providerId="LiveId" clId="{EC847524-F1B8-49FC-974D-DA30A9D72B9A}" dt="2026-05-26T16:36:32.195" v="828" actId="1076"/>
          <ac:picMkLst>
            <pc:docMk/>
            <pc:sldMk cId="2024072686" sldId="256"/>
            <ac:picMk id="32" creationId="{35896DF8-B4F8-B74A-BB65-AF8E5A394EA6}"/>
          </ac:picMkLst>
        </pc:picChg>
        <pc:picChg chg="mod">
          <ac:chgData name="Idrîs de Vos" userId="c2e7075756a5bba1" providerId="LiveId" clId="{EC847524-F1B8-49FC-974D-DA30A9D72B9A}" dt="2026-05-26T16:53:08.041" v="898" actId="1076"/>
          <ac:picMkLst>
            <pc:docMk/>
            <pc:sldMk cId="2024072686" sldId="256"/>
            <ac:picMk id="1058" creationId="{00000000-0000-0000-0000-000000000000}"/>
          </ac:picMkLst>
        </pc:picChg>
      </pc:sldChg>
      <pc:sldChg chg="modSp mod">
        <pc:chgData name="Idrîs de Vos" userId="c2e7075756a5bba1" providerId="LiveId" clId="{EC847524-F1B8-49FC-974D-DA30A9D72B9A}" dt="2026-05-26T17:06:37.001" v="969" actId="166"/>
        <pc:sldMkLst>
          <pc:docMk/>
          <pc:sldMk cId="1339784055" sldId="262"/>
        </pc:sldMkLst>
        <pc:picChg chg="mod ord">
          <ac:chgData name="Idrîs de Vos" userId="c2e7075756a5bba1" providerId="LiveId" clId="{EC847524-F1B8-49FC-974D-DA30A9D72B9A}" dt="2026-05-26T16:52:18.140" v="896" actId="1076"/>
          <ac:picMkLst>
            <pc:docMk/>
            <pc:sldMk cId="1339784055" sldId="262"/>
            <ac:picMk id="26" creationId="{9F742FBF-1023-8D41-84CF-CF928DF99EAF}"/>
          </ac:picMkLst>
        </pc:picChg>
        <pc:picChg chg="mod">
          <ac:chgData name="Idrîs de Vos" userId="c2e7075756a5bba1" providerId="LiveId" clId="{EC847524-F1B8-49FC-974D-DA30A9D72B9A}" dt="2026-05-26T16:55:11.183" v="914" actId="1076"/>
          <ac:picMkLst>
            <pc:docMk/>
            <pc:sldMk cId="1339784055" sldId="262"/>
            <ac:picMk id="28" creationId="{325A5AAC-7FBD-5F4E-9B7C-4C4A32F3E4FD}"/>
          </ac:picMkLst>
        </pc:picChg>
        <pc:picChg chg="mod">
          <ac:chgData name="Idrîs de Vos" userId="c2e7075756a5bba1" providerId="LiveId" clId="{EC847524-F1B8-49FC-974D-DA30A9D72B9A}" dt="2026-05-26T17:01:01.785" v="942" actId="688"/>
          <ac:picMkLst>
            <pc:docMk/>
            <pc:sldMk cId="1339784055" sldId="262"/>
            <ac:picMk id="29" creationId="{E45744CF-CA56-3F41-A907-FA166E8D0465}"/>
          </ac:picMkLst>
        </pc:picChg>
        <pc:picChg chg="mod">
          <ac:chgData name="Idrîs de Vos" userId="c2e7075756a5bba1" providerId="LiveId" clId="{EC847524-F1B8-49FC-974D-DA30A9D72B9A}" dt="2026-05-26T17:01:17.796" v="944" actId="1076"/>
          <ac:picMkLst>
            <pc:docMk/>
            <pc:sldMk cId="1339784055" sldId="262"/>
            <ac:picMk id="33" creationId="{AA460E8F-A049-1447-B560-FB3E8CE6ECEF}"/>
          </ac:picMkLst>
        </pc:picChg>
        <pc:picChg chg="mod">
          <ac:chgData name="Idrîs de Vos" userId="c2e7075756a5bba1" providerId="LiveId" clId="{EC847524-F1B8-49FC-974D-DA30A9D72B9A}" dt="2026-05-26T17:01:04.193" v="943" actId="1076"/>
          <ac:picMkLst>
            <pc:docMk/>
            <pc:sldMk cId="1339784055" sldId="262"/>
            <ac:picMk id="38" creationId="{4F6C3096-11C9-EC43-8801-9C0F36E382A8}"/>
          </ac:picMkLst>
        </pc:picChg>
        <pc:picChg chg="mod ord">
          <ac:chgData name="Idrîs de Vos" userId="c2e7075756a5bba1" providerId="LiveId" clId="{EC847524-F1B8-49FC-974D-DA30A9D72B9A}" dt="2026-05-26T17:06:37.001" v="969" actId="166"/>
          <ac:picMkLst>
            <pc:docMk/>
            <pc:sldMk cId="1339784055" sldId="262"/>
            <ac:picMk id="47" creationId="{01528FD2-4728-3F4B-B55B-A72AEABC1FCE}"/>
          </ac:picMkLst>
        </pc:picChg>
        <pc:picChg chg="mod">
          <ac:chgData name="Idrîs de Vos" userId="c2e7075756a5bba1" providerId="LiveId" clId="{EC847524-F1B8-49FC-974D-DA30A9D72B9A}" dt="2026-05-26T17:00:52.681" v="939" actId="1076"/>
          <ac:picMkLst>
            <pc:docMk/>
            <pc:sldMk cId="1339784055" sldId="262"/>
            <ac:picMk id="54" creationId="{FFA9E275-2742-1A47-9490-A45A7230CE5B}"/>
          </ac:picMkLst>
        </pc:picChg>
      </pc:sldChg>
      <pc:sldChg chg="delSp modSp mod ord">
        <pc:chgData name="Idrîs de Vos" userId="c2e7075756a5bba1" providerId="LiveId" clId="{EC847524-F1B8-49FC-974D-DA30A9D72B9A}" dt="2026-06-15T08:29:40.843" v="1482" actId="1076"/>
        <pc:sldMkLst>
          <pc:docMk/>
          <pc:sldMk cId="2907938383" sldId="267"/>
        </pc:sldMkLst>
        <pc:spChg chg="del mod">
          <ac:chgData name="Idrîs de Vos" userId="c2e7075756a5bba1" providerId="LiveId" clId="{EC847524-F1B8-49FC-974D-DA30A9D72B9A}" dt="2026-06-15T08:28:47.901" v="1473" actId="478"/>
          <ac:spMkLst>
            <pc:docMk/>
            <pc:sldMk cId="2907938383" sldId="267"/>
            <ac:spMk id="8" creationId="{0B4327A4-ED41-4AD1-A90B-6A22347928CF}"/>
          </ac:spMkLst>
        </pc:spChg>
        <pc:picChg chg="mod">
          <ac:chgData name="Idrîs de Vos" userId="c2e7075756a5bba1" providerId="LiveId" clId="{EC847524-F1B8-49FC-974D-DA30A9D72B9A}" dt="2026-06-15T08:28:56.292" v="1475" actId="1076"/>
          <ac:picMkLst>
            <pc:docMk/>
            <pc:sldMk cId="2907938383" sldId="267"/>
            <ac:picMk id="10" creationId="{9F6A7391-EA71-428A-B9D6-50421E8561B2}"/>
          </ac:picMkLst>
        </pc:picChg>
        <pc:picChg chg="mod">
          <ac:chgData name="Idrîs de Vos" userId="c2e7075756a5bba1" providerId="LiveId" clId="{EC847524-F1B8-49FC-974D-DA30A9D72B9A}" dt="2026-06-15T08:29:01.620" v="1477" actId="1076"/>
          <ac:picMkLst>
            <pc:docMk/>
            <pc:sldMk cId="2907938383" sldId="267"/>
            <ac:picMk id="11" creationId="{8F5894A3-49A7-44EE-983E-65B6DB68F00F}"/>
          </ac:picMkLst>
        </pc:picChg>
        <pc:picChg chg="mod">
          <ac:chgData name="Idrîs de Vos" userId="c2e7075756a5bba1" providerId="LiveId" clId="{EC847524-F1B8-49FC-974D-DA30A9D72B9A}" dt="2026-06-15T08:28:58.578" v="1476" actId="1076"/>
          <ac:picMkLst>
            <pc:docMk/>
            <pc:sldMk cId="2907938383" sldId="267"/>
            <ac:picMk id="12" creationId="{6CFCEFFC-D5E6-4B10-85AB-F6BABDCD450F}"/>
          </ac:picMkLst>
        </pc:picChg>
        <pc:picChg chg="mod">
          <ac:chgData name="Idrîs de Vos" userId="c2e7075756a5bba1" providerId="LiveId" clId="{EC847524-F1B8-49FC-974D-DA30A9D72B9A}" dt="2026-06-15T08:29:04.731" v="1478" actId="1076"/>
          <ac:picMkLst>
            <pc:docMk/>
            <pc:sldMk cId="2907938383" sldId="267"/>
            <ac:picMk id="13" creationId="{111794E0-6330-4DEF-A05B-29E85094DCF7}"/>
          </ac:picMkLst>
        </pc:picChg>
        <pc:picChg chg="mod">
          <ac:chgData name="Idrîs de Vos" userId="c2e7075756a5bba1" providerId="LiveId" clId="{EC847524-F1B8-49FC-974D-DA30A9D72B9A}" dt="2026-06-15T08:29:07.756" v="1479" actId="1076"/>
          <ac:picMkLst>
            <pc:docMk/>
            <pc:sldMk cId="2907938383" sldId="267"/>
            <ac:picMk id="14" creationId="{01EE6EBC-230F-4811-9623-78653D8AD1D3}"/>
          </ac:picMkLst>
        </pc:picChg>
        <pc:picChg chg="mod">
          <ac:chgData name="Idrîs de Vos" userId="c2e7075756a5bba1" providerId="LiveId" clId="{EC847524-F1B8-49FC-974D-DA30A9D72B9A}" dt="2026-06-15T08:29:40.843" v="1482" actId="1076"/>
          <ac:picMkLst>
            <pc:docMk/>
            <pc:sldMk cId="2907938383" sldId="267"/>
            <ac:picMk id="19" creationId="{C79855B9-526F-4D24-9735-375C46AFD4D7}"/>
          </ac:picMkLst>
        </pc:picChg>
        <pc:picChg chg="mod">
          <ac:chgData name="Idrîs de Vos" userId="c2e7075756a5bba1" providerId="LiveId" clId="{EC847524-F1B8-49FC-974D-DA30A9D72B9A}" dt="2026-06-15T08:29:39.054" v="1481" actId="1076"/>
          <ac:picMkLst>
            <pc:docMk/>
            <pc:sldMk cId="2907938383" sldId="267"/>
            <ac:picMk id="21" creationId="{482E4EC4-86C6-49FA-840B-A467DFC9D506}"/>
          </ac:picMkLst>
        </pc:picChg>
        <pc:picChg chg="mod">
          <ac:chgData name="Idrîs de Vos" userId="c2e7075756a5bba1" providerId="LiveId" clId="{EC847524-F1B8-49FC-974D-DA30A9D72B9A}" dt="2026-06-15T08:29:35.866" v="1480" actId="1076"/>
          <ac:picMkLst>
            <pc:docMk/>
            <pc:sldMk cId="2907938383" sldId="267"/>
            <ac:picMk id="23" creationId="{BAB02B79-840A-44DC-BB5E-6788B66F533C}"/>
          </ac:picMkLst>
        </pc:picChg>
      </pc:sldChg>
      <pc:sldChg chg="modSp mod">
        <pc:chgData name="Idrîs de Vos" userId="c2e7075756a5bba1" providerId="LiveId" clId="{EC847524-F1B8-49FC-974D-DA30A9D72B9A}" dt="2026-05-26T16:48:33.602" v="894" actId="6549"/>
        <pc:sldMkLst>
          <pc:docMk/>
          <pc:sldMk cId="1962701693" sldId="269"/>
        </pc:sldMkLst>
        <pc:graphicFrameChg chg="modGraphic">
          <ac:chgData name="Idrîs de Vos" userId="c2e7075756a5bba1" providerId="LiveId" clId="{EC847524-F1B8-49FC-974D-DA30A9D72B9A}" dt="2026-05-26T16:48:33.602" v="894" actId="6549"/>
          <ac:graphicFrameMkLst>
            <pc:docMk/>
            <pc:sldMk cId="1962701693" sldId="269"/>
            <ac:graphicFrameMk id="2" creationId="{9D2B0EF5-F9F6-B043-89FB-DCC4876F1C99}"/>
          </ac:graphicFrameMkLst>
        </pc:graphicFrameChg>
      </pc:sldChg>
      <pc:sldChg chg="modSp mod">
        <pc:chgData name="Idrîs de Vos" userId="c2e7075756a5bba1" providerId="LiveId" clId="{EC847524-F1B8-49FC-974D-DA30A9D72B9A}" dt="2026-06-15T08:30:11.559" v="1492" actId="20577"/>
        <pc:sldMkLst>
          <pc:docMk/>
          <pc:sldMk cId="1524310053" sldId="270"/>
        </pc:sldMkLst>
        <pc:spChg chg="mod">
          <ac:chgData name="Idrîs de Vos" userId="c2e7075756a5bba1" providerId="LiveId" clId="{EC847524-F1B8-49FC-974D-DA30A9D72B9A}" dt="2026-06-15T08:30:11.559" v="1492" actId="20577"/>
          <ac:spMkLst>
            <pc:docMk/>
            <pc:sldMk cId="1524310053" sldId="270"/>
            <ac:spMk id="3" creationId="{2BA5B8C8-EA87-D712-D303-0FC9C81F5045}"/>
          </ac:spMkLst>
        </pc:spChg>
      </pc:sldChg>
      <pc:sldChg chg="modSp add mod">
        <pc:chgData name="Idrîs de Vos" userId="c2e7075756a5bba1" providerId="LiveId" clId="{EC847524-F1B8-49FC-974D-DA30A9D72B9A}" dt="2026-06-15T08:28:32.628" v="1469" actId="14100"/>
        <pc:sldMkLst>
          <pc:docMk/>
          <pc:sldMk cId="1774361884" sldId="340"/>
        </pc:sldMkLst>
        <pc:spChg chg="mod">
          <ac:chgData name="Idrîs de Vos" userId="c2e7075756a5bba1" providerId="LiveId" clId="{EC847524-F1B8-49FC-974D-DA30A9D72B9A}" dt="2026-06-15T08:28:32.628" v="1469" actId="14100"/>
          <ac:spMkLst>
            <pc:docMk/>
            <pc:sldMk cId="1774361884" sldId="340"/>
            <ac:spMk id="4" creationId="{BCEC0905-C733-8577-5D63-71C9ACA63818}"/>
          </ac:spMkLst>
        </pc:spChg>
        <pc:spChg chg="mod">
          <ac:chgData name="Idrîs de Vos" userId="c2e7075756a5bba1" providerId="LiveId" clId="{EC847524-F1B8-49FC-974D-DA30A9D72B9A}" dt="2026-06-15T08:28:15.039" v="1466" actId="14100"/>
          <ac:spMkLst>
            <pc:docMk/>
            <pc:sldMk cId="1774361884" sldId="340"/>
            <ac:spMk id="5" creationId="{B2C97CC6-C6C7-B167-30DF-CC46070E599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44D764-FE05-4C28-A41B-A8AC1EA241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8869920-E076-4A29-B75D-B7DC2CAAED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B19AAC2-8C51-456F-9D62-67FAF1BC5BC9}"/>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5" name="Espace réservé du pied de page 4">
            <a:extLst>
              <a:ext uri="{FF2B5EF4-FFF2-40B4-BE49-F238E27FC236}">
                <a16:creationId xmlns:a16="http://schemas.microsoft.com/office/drawing/2014/main" id="{384A38CF-3787-4D5C-B2F1-6B9C8FA3D5C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AFB5BBE-D5D8-4A9A-A717-AEA1BDDD6775}"/>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631784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0530E0-BCA8-418F-B4DD-3F44B33073A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C4D1F16-9E47-4DC2-AD33-ED639073F44B}"/>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8E832B-0DBB-4854-AC55-0415C0A40818}"/>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5" name="Espace réservé du pied de page 4">
            <a:extLst>
              <a:ext uri="{FF2B5EF4-FFF2-40B4-BE49-F238E27FC236}">
                <a16:creationId xmlns:a16="http://schemas.microsoft.com/office/drawing/2014/main" id="{59866C16-9526-4D45-9602-5A41E3987E7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0F8BF44-8BA6-4EA4-ADB4-47026316252D}"/>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1031866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97021B-19E6-424D-B0C6-31147474271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B3176CE-6B37-492B-B9F9-02366B5773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57254752-B074-461D-9E72-640081D5BEB8}"/>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5" name="Espace réservé du pied de page 4">
            <a:extLst>
              <a:ext uri="{FF2B5EF4-FFF2-40B4-BE49-F238E27FC236}">
                <a16:creationId xmlns:a16="http://schemas.microsoft.com/office/drawing/2014/main" id="{8D9DD9DD-B6DB-47F9-B67C-39BF63F0E33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6FE46A1-D415-4772-A36E-B8DAEA7499D6}"/>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976110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6AEFD9-DB68-45C1-8E7C-33CF04F3583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291DE46-A718-4C6F-AAB9-A2FE36173E46}"/>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70D994A-36D6-42DF-ADF3-6ABC511A98D2}"/>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8DCB324-2594-4796-B534-EB491BF0B201}"/>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6" name="Espace réservé du pied de page 5">
            <a:extLst>
              <a:ext uri="{FF2B5EF4-FFF2-40B4-BE49-F238E27FC236}">
                <a16:creationId xmlns:a16="http://schemas.microsoft.com/office/drawing/2014/main" id="{B3482D1E-DA55-4CFE-A736-98BE740AED9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1D3A636-8BC2-493D-BB5B-088C916CF339}"/>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1059376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65B6F1-4CE3-4366-A0D8-606834047F1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B36C805-036C-431F-ADAD-9D78B86AE8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0DBEFA1B-CAE5-4822-A3BF-EA4EB03C02BB}"/>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2B7B23B-DFB8-41A6-AA35-A7B07B382E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AA437DD6-5550-4F2A-BE8B-2FD7B077E5FE}"/>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ADDF621-0856-47CE-9DF7-65CBE9D867A5}"/>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8" name="Espace réservé du pied de page 7">
            <a:extLst>
              <a:ext uri="{FF2B5EF4-FFF2-40B4-BE49-F238E27FC236}">
                <a16:creationId xmlns:a16="http://schemas.microsoft.com/office/drawing/2014/main" id="{D15F1925-0A24-4B29-BAB7-9E72F69C981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03D7C6D-E103-4446-B039-CED2B8281225}"/>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3123341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67D004-7D95-415A-89A7-0EC764A62F8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0B63E60-89A3-40A9-B94C-02391D3F3FCB}"/>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4" name="Espace réservé du pied de page 3">
            <a:extLst>
              <a:ext uri="{FF2B5EF4-FFF2-40B4-BE49-F238E27FC236}">
                <a16:creationId xmlns:a16="http://schemas.microsoft.com/office/drawing/2014/main" id="{7D494EC6-546B-4C28-B6AE-444749D1A8E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553C092-265D-4161-AF33-BC560259D787}"/>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1132011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C8CF76C-2CF5-46DD-A881-DC7E84CBF423}"/>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3" name="Espace réservé du pied de page 2">
            <a:extLst>
              <a:ext uri="{FF2B5EF4-FFF2-40B4-BE49-F238E27FC236}">
                <a16:creationId xmlns:a16="http://schemas.microsoft.com/office/drawing/2014/main" id="{B8D2642D-45BD-457B-8286-DDBDC3B0692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BB302EA-6039-4D54-B523-49B5EA2749AA}"/>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4251947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0DC272-B12C-438F-BFC7-A62E9914ED8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07386D3-1E3A-46D3-8200-16C0CBF5ED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C67174C-8254-4B2C-8DEF-753F6C20E0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E76A3B0A-0650-4581-AB0D-9E20D0EAD5EB}"/>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6" name="Espace réservé du pied de page 5">
            <a:extLst>
              <a:ext uri="{FF2B5EF4-FFF2-40B4-BE49-F238E27FC236}">
                <a16:creationId xmlns:a16="http://schemas.microsoft.com/office/drawing/2014/main" id="{D474AEE3-7784-4635-B8C7-AD0506C6056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7D57B65-EB7F-4B58-B1C9-CFDBAB7EB296}"/>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1452947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32B925-E20C-4EDC-B7B8-CBC593622FA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0A12417-0F7C-4543-B05F-DC0910114E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34CBB5C-FC1A-495D-8F0D-CC52CDB685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B67EF8F1-E273-4C44-AB8E-A7BBA259D246}"/>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6" name="Espace réservé du pied de page 5">
            <a:extLst>
              <a:ext uri="{FF2B5EF4-FFF2-40B4-BE49-F238E27FC236}">
                <a16:creationId xmlns:a16="http://schemas.microsoft.com/office/drawing/2014/main" id="{FF1235D4-6A9D-48AE-BEE0-BE111FC7088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54C2519-4508-4D22-8BEB-41F4C64D9D8B}"/>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184622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DB1799-B7A3-425B-BE11-DCB84D2B6F2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0D00DA0-B2FB-4E98-8B87-C902EB5A1800}"/>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87A0DBA-4FA0-4A61-BAB1-0E49F2A77EDD}"/>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5" name="Espace réservé du pied de page 4">
            <a:extLst>
              <a:ext uri="{FF2B5EF4-FFF2-40B4-BE49-F238E27FC236}">
                <a16:creationId xmlns:a16="http://schemas.microsoft.com/office/drawing/2014/main" id="{11158C13-4A9A-4800-B35E-B1FC4724468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5FA5D16-EEBF-4867-AF60-7CBE19EAD933}"/>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2492059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BAB899F-D6FC-4F98-A067-44ABA9D81F7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06E17C1-7BFC-417D-AF10-9D82C38E9368}"/>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0C1FA52-7FCB-41F1-82C0-28A1FA211180}"/>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5" name="Espace réservé du pied de page 4">
            <a:extLst>
              <a:ext uri="{FF2B5EF4-FFF2-40B4-BE49-F238E27FC236}">
                <a16:creationId xmlns:a16="http://schemas.microsoft.com/office/drawing/2014/main" id="{D81C48CA-CC88-4F59-AF61-D26F2F72AE9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DEC4731-7C83-483C-A0A9-1253C0813C22}"/>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2992593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ACFEB99-3FDE-4448-BFE5-A094B5B364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CBAE15C-BB25-4851-A493-F266725A74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6871A77-FC52-482C-AB7C-B3E18BB914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66F0D0-B943-4394-A918-F540872D0728}" type="datetimeFigureOut">
              <a:rPr lang="fr-FR" smtClean="0"/>
              <a:pPr/>
              <a:t>15/06/2026</a:t>
            </a:fld>
            <a:endParaRPr lang="fr-FR"/>
          </a:p>
        </p:txBody>
      </p:sp>
      <p:sp>
        <p:nvSpPr>
          <p:cNvPr id="5" name="Espace réservé du pied de page 4">
            <a:extLst>
              <a:ext uri="{FF2B5EF4-FFF2-40B4-BE49-F238E27FC236}">
                <a16:creationId xmlns:a16="http://schemas.microsoft.com/office/drawing/2014/main" id="{882525DB-F583-42A2-8C01-4D8C697582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2E99005-F29F-4DA8-8CC5-F7763CCDB2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D29779-BBAD-4CC4-804F-F80A6CCBF40A}" type="slidenum">
              <a:rPr lang="fr-FR" smtClean="0"/>
              <a:pPr/>
              <a:t>‹N°›</a:t>
            </a:fld>
            <a:endParaRPr lang="fr-FR"/>
          </a:p>
        </p:txBody>
      </p:sp>
    </p:spTree>
    <p:extLst>
      <p:ext uri="{BB962C8B-B14F-4D97-AF65-F5344CB8AC3E}">
        <p14:creationId xmlns:p14="http://schemas.microsoft.com/office/powerpoint/2010/main" val="2556783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9.png"/><Relationship Id="rId18" Type="http://schemas.microsoft.com/office/2007/relationships/hdphoto" Target="../media/hdphoto10.wdp"/><Relationship Id="rId3" Type="http://schemas.microsoft.com/office/2007/relationships/hdphoto" Target="../media/hdphoto2.wdp"/><Relationship Id="rId21" Type="http://schemas.openxmlformats.org/officeDocument/2006/relationships/image" Target="../media/image3.png"/><Relationship Id="rId7" Type="http://schemas.openxmlformats.org/officeDocument/2006/relationships/image" Target="../media/image6.png"/><Relationship Id="rId12" Type="http://schemas.microsoft.com/office/2007/relationships/hdphoto" Target="../media/hdphoto7.wdp"/><Relationship Id="rId17" Type="http://schemas.openxmlformats.org/officeDocument/2006/relationships/image" Target="../media/image11.png"/><Relationship Id="rId2" Type="http://schemas.openxmlformats.org/officeDocument/2006/relationships/image" Target="../media/image4.png"/><Relationship Id="rId16" Type="http://schemas.microsoft.com/office/2007/relationships/hdphoto" Target="../media/hdphoto9.wdp"/><Relationship Id="rId20" Type="http://schemas.microsoft.com/office/2007/relationships/hdphoto" Target="../media/hdphoto11.wdp"/><Relationship Id="rId1" Type="http://schemas.openxmlformats.org/officeDocument/2006/relationships/slideLayout" Target="../slideLayouts/slideLayout2.xml"/><Relationship Id="rId6" Type="http://schemas.microsoft.com/office/2007/relationships/hdphoto" Target="../media/hdphoto4.wdp"/><Relationship Id="rId11" Type="http://schemas.openxmlformats.org/officeDocument/2006/relationships/image" Target="../media/image8.png"/><Relationship Id="rId5" Type="http://schemas.openxmlformats.org/officeDocument/2006/relationships/image" Target="../media/image5.png"/><Relationship Id="rId15" Type="http://schemas.openxmlformats.org/officeDocument/2006/relationships/image" Target="../media/image10.png"/><Relationship Id="rId10" Type="http://schemas.microsoft.com/office/2007/relationships/hdphoto" Target="../media/hdphoto6.wdp"/><Relationship Id="rId19" Type="http://schemas.openxmlformats.org/officeDocument/2006/relationships/image" Target="../media/image12.png"/><Relationship Id="rId4" Type="http://schemas.microsoft.com/office/2007/relationships/hdphoto" Target="../media/hdphoto3.wdp"/><Relationship Id="rId9" Type="http://schemas.openxmlformats.org/officeDocument/2006/relationships/image" Target="../media/image7.png"/><Relationship Id="rId14" Type="http://schemas.microsoft.com/office/2007/relationships/hdphoto" Target="../media/hdphoto8.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3" Type="http://schemas.openxmlformats.org/officeDocument/2006/relationships/image" Target="../media/image22.png"/><Relationship Id="rId18" Type="http://schemas.microsoft.com/office/2007/relationships/hdphoto" Target="../media/hdphoto16.wdp"/><Relationship Id="rId26" Type="http://schemas.openxmlformats.org/officeDocument/2006/relationships/image" Target="../media/image30.png"/><Relationship Id="rId3" Type="http://schemas.openxmlformats.org/officeDocument/2006/relationships/image" Target="../media/image14.png"/><Relationship Id="rId21" Type="http://schemas.openxmlformats.org/officeDocument/2006/relationships/image" Target="../media/image27.png"/><Relationship Id="rId7" Type="http://schemas.microsoft.com/office/2007/relationships/hdphoto" Target="../media/hdphoto12.wdp"/><Relationship Id="rId12" Type="http://schemas.openxmlformats.org/officeDocument/2006/relationships/image" Target="../media/image21.png"/><Relationship Id="rId17" Type="http://schemas.openxmlformats.org/officeDocument/2006/relationships/image" Target="../media/image24.png"/><Relationship Id="rId25" Type="http://schemas.openxmlformats.org/officeDocument/2006/relationships/image" Target="../media/image29.png"/><Relationship Id="rId33" Type="http://schemas.microsoft.com/office/2007/relationships/hdphoto" Target="../media/hdphoto20.wdp"/><Relationship Id="rId2" Type="http://schemas.openxmlformats.org/officeDocument/2006/relationships/image" Target="../media/image13.jpeg"/><Relationship Id="rId16" Type="http://schemas.microsoft.com/office/2007/relationships/hdphoto" Target="../media/hdphoto15.wdp"/><Relationship Id="rId20" Type="http://schemas.openxmlformats.org/officeDocument/2006/relationships/image" Target="../media/image26.png"/><Relationship Id="rId29"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0.jpg"/><Relationship Id="rId24" Type="http://schemas.microsoft.com/office/2007/relationships/hdphoto" Target="../media/hdphoto18.wdp"/><Relationship Id="rId32" Type="http://schemas.openxmlformats.org/officeDocument/2006/relationships/image" Target="../media/image35.png"/><Relationship Id="rId5" Type="http://schemas.openxmlformats.org/officeDocument/2006/relationships/image" Target="../media/image16.png"/><Relationship Id="rId15" Type="http://schemas.openxmlformats.org/officeDocument/2006/relationships/image" Target="../media/image23.png"/><Relationship Id="rId23" Type="http://schemas.openxmlformats.org/officeDocument/2006/relationships/image" Target="../media/image28.png"/><Relationship Id="rId28" Type="http://schemas.openxmlformats.org/officeDocument/2006/relationships/image" Target="../media/image31.png"/><Relationship Id="rId10" Type="http://schemas.microsoft.com/office/2007/relationships/hdphoto" Target="../media/hdphoto13.wdp"/><Relationship Id="rId19" Type="http://schemas.openxmlformats.org/officeDocument/2006/relationships/image" Target="../media/image25.jpeg"/><Relationship Id="rId31" Type="http://schemas.openxmlformats.org/officeDocument/2006/relationships/image" Target="../media/image34.png"/><Relationship Id="rId4" Type="http://schemas.openxmlformats.org/officeDocument/2006/relationships/image" Target="../media/image15.png"/><Relationship Id="rId9" Type="http://schemas.openxmlformats.org/officeDocument/2006/relationships/image" Target="../media/image19.png"/><Relationship Id="rId14" Type="http://schemas.microsoft.com/office/2007/relationships/hdphoto" Target="../media/hdphoto14.wdp"/><Relationship Id="rId22" Type="http://schemas.microsoft.com/office/2007/relationships/hdphoto" Target="../media/hdphoto17.wdp"/><Relationship Id="rId27" Type="http://schemas.microsoft.com/office/2007/relationships/hdphoto" Target="../media/hdphoto19.wdp"/><Relationship Id="rId30" Type="http://schemas.openxmlformats.org/officeDocument/2006/relationships/image" Target="../media/image33.png"/><Relationship Id="rId8"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2.png"/><Relationship Id="rId18" Type="http://schemas.microsoft.com/office/2007/relationships/hdphoto" Target="../media/hdphoto16.wdp"/><Relationship Id="rId3" Type="http://schemas.openxmlformats.org/officeDocument/2006/relationships/image" Target="../media/image14.png"/><Relationship Id="rId21" Type="http://schemas.openxmlformats.org/officeDocument/2006/relationships/image" Target="../media/image27.png"/><Relationship Id="rId7" Type="http://schemas.microsoft.com/office/2007/relationships/hdphoto" Target="../media/hdphoto12.wdp"/><Relationship Id="rId12" Type="http://schemas.openxmlformats.org/officeDocument/2006/relationships/image" Target="../media/image21.png"/><Relationship Id="rId17" Type="http://schemas.openxmlformats.org/officeDocument/2006/relationships/image" Target="../media/image33.png"/><Relationship Id="rId2" Type="http://schemas.openxmlformats.org/officeDocument/2006/relationships/image" Target="../media/image13.jpeg"/><Relationship Id="rId16" Type="http://schemas.microsoft.com/office/2007/relationships/hdphoto" Target="../media/hdphoto15.wdp"/><Relationship Id="rId20"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0.jpg"/><Relationship Id="rId5" Type="http://schemas.openxmlformats.org/officeDocument/2006/relationships/image" Target="../media/image16.png"/><Relationship Id="rId15" Type="http://schemas.openxmlformats.org/officeDocument/2006/relationships/image" Target="../media/image23.png"/><Relationship Id="rId23" Type="http://schemas.openxmlformats.org/officeDocument/2006/relationships/image" Target="../media/image29.png"/><Relationship Id="rId10" Type="http://schemas.microsoft.com/office/2007/relationships/hdphoto" Target="../media/hdphoto13.wdp"/><Relationship Id="rId19" Type="http://schemas.openxmlformats.org/officeDocument/2006/relationships/image" Target="../media/image25.jpeg"/><Relationship Id="rId4" Type="http://schemas.openxmlformats.org/officeDocument/2006/relationships/image" Target="../media/image15.png"/><Relationship Id="rId9" Type="http://schemas.openxmlformats.org/officeDocument/2006/relationships/image" Target="../media/image19.png"/><Relationship Id="rId14" Type="http://schemas.microsoft.com/office/2007/relationships/hdphoto" Target="../media/hdphoto14.wdp"/><Relationship Id="rId22" Type="http://schemas.microsoft.com/office/2007/relationships/hdphoto" Target="../media/hdphoto17.wdp"/></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hdphoto" Target="../media/hdphoto19.wdp"/><Relationship Id="rId7" Type="http://schemas.microsoft.com/office/2007/relationships/hdphoto" Target="../media/hdphoto16.wdp"/><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32.png"/><Relationship Id="rId5" Type="http://schemas.microsoft.com/office/2007/relationships/hdphoto" Target="../media/hdphoto20.wdp"/><Relationship Id="rId10" Type="http://schemas.openxmlformats.org/officeDocument/2006/relationships/image" Target="../media/image33.png"/><Relationship Id="rId4" Type="http://schemas.openxmlformats.org/officeDocument/2006/relationships/image" Target="../media/image35.png"/><Relationship Id="rId9" Type="http://schemas.microsoft.com/office/2007/relationships/hdphoto" Target="../media/hdphoto18.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3" Type="http://schemas.openxmlformats.org/officeDocument/2006/relationships/image" Target="../media/image36.png"/><Relationship Id="rId18" Type="http://schemas.openxmlformats.org/officeDocument/2006/relationships/image" Target="../media/image18.png"/><Relationship Id="rId26" Type="http://schemas.openxmlformats.org/officeDocument/2006/relationships/image" Target="../media/image31.png"/><Relationship Id="rId39" Type="http://schemas.microsoft.com/office/2007/relationships/hdphoto" Target="../media/hdphoto25.wdp"/><Relationship Id="rId21" Type="http://schemas.openxmlformats.org/officeDocument/2006/relationships/image" Target="../media/image38.jpg"/><Relationship Id="rId34" Type="http://schemas.microsoft.com/office/2007/relationships/hdphoto" Target="../media/hdphoto24.wdp"/><Relationship Id="rId7" Type="http://schemas.openxmlformats.org/officeDocument/2006/relationships/image" Target="../media/image21.png"/><Relationship Id="rId12" Type="http://schemas.microsoft.com/office/2007/relationships/hdphoto" Target="../media/hdphoto16.wdp"/><Relationship Id="rId17" Type="http://schemas.openxmlformats.org/officeDocument/2006/relationships/image" Target="../media/image20.jpg"/><Relationship Id="rId25" Type="http://schemas.microsoft.com/office/2007/relationships/hdphoto" Target="../media/hdphoto23.wdp"/><Relationship Id="rId33" Type="http://schemas.openxmlformats.org/officeDocument/2006/relationships/image" Target="../media/image39.png"/><Relationship Id="rId38" Type="http://schemas.openxmlformats.org/officeDocument/2006/relationships/image" Target="../media/image40.png"/><Relationship Id="rId2" Type="http://schemas.openxmlformats.org/officeDocument/2006/relationships/image" Target="../media/image13.jpeg"/><Relationship Id="rId16" Type="http://schemas.openxmlformats.org/officeDocument/2006/relationships/image" Target="../media/image37.png"/><Relationship Id="rId20" Type="http://schemas.microsoft.com/office/2007/relationships/hdphoto" Target="../media/hdphoto22.wdp"/><Relationship Id="rId29"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32.png"/><Relationship Id="rId24" Type="http://schemas.openxmlformats.org/officeDocument/2006/relationships/image" Target="../media/image22.png"/><Relationship Id="rId32" Type="http://schemas.microsoft.com/office/2007/relationships/hdphoto" Target="../media/hdphoto4.wdp"/><Relationship Id="rId37" Type="http://schemas.openxmlformats.org/officeDocument/2006/relationships/image" Target="../media/image33.png"/><Relationship Id="rId5" Type="http://schemas.openxmlformats.org/officeDocument/2006/relationships/image" Target="../media/image29.png"/><Relationship Id="rId15" Type="http://schemas.openxmlformats.org/officeDocument/2006/relationships/image" Target="../media/image24.png"/><Relationship Id="rId23" Type="http://schemas.microsoft.com/office/2007/relationships/hdphoto" Target="../media/hdphoto12.wdp"/><Relationship Id="rId28" Type="http://schemas.microsoft.com/office/2007/relationships/hdphoto" Target="../media/hdphoto17.wdp"/><Relationship Id="rId36" Type="http://schemas.microsoft.com/office/2007/relationships/hdphoto" Target="../media/hdphoto18.wdp"/><Relationship Id="rId10" Type="http://schemas.microsoft.com/office/2007/relationships/hdphoto" Target="../media/hdphoto8.wdp"/><Relationship Id="rId19" Type="http://schemas.openxmlformats.org/officeDocument/2006/relationships/image" Target="../media/image19.png"/><Relationship Id="rId31" Type="http://schemas.openxmlformats.org/officeDocument/2006/relationships/image" Target="../media/image5.png"/><Relationship Id="rId4" Type="http://schemas.openxmlformats.org/officeDocument/2006/relationships/image" Target="../media/image15.png"/><Relationship Id="rId9" Type="http://schemas.openxmlformats.org/officeDocument/2006/relationships/image" Target="../media/image9.png"/><Relationship Id="rId14" Type="http://schemas.microsoft.com/office/2007/relationships/hdphoto" Target="../media/hdphoto21.wdp"/><Relationship Id="rId22" Type="http://schemas.openxmlformats.org/officeDocument/2006/relationships/image" Target="../media/image17.png"/><Relationship Id="rId27" Type="http://schemas.openxmlformats.org/officeDocument/2006/relationships/image" Target="../media/image27.png"/><Relationship Id="rId30" Type="http://schemas.microsoft.com/office/2007/relationships/hdphoto" Target="../media/hdphoto20.wdp"/><Relationship Id="rId35" Type="http://schemas.openxmlformats.org/officeDocument/2006/relationships/image" Target="../media/image28.png"/><Relationship Id="rId8" Type="http://schemas.openxmlformats.org/officeDocument/2006/relationships/image" Target="../media/image25.jpeg"/><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3" Type="http://schemas.microsoft.com/office/2007/relationships/hdphoto" Target="../media/hdphoto16.wdp"/><Relationship Id="rId18" Type="http://schemas.openxmlformats.org/officeDocument/2006/relationships/image" Target="../media/image43.jpeg"/><Relationship Id="rId26" Type="http://schemas.openxmlformats.org/officeDocument/2006/relationships/image" Target="../media/image14.png"/><Relationship Id="rId39" Type="http://schemas.openxmlformats.org/officeDocument/2006/relationships/image" Target="../media/image23.png"/><Relationship Id="rId21" Type="http://schemas.openxmlformats.org/officeDocument/2006/relationships/image" Target="../media/image9.png"/><Relationship Id="rId34" Type="http://schemas.openxmlformats.org/officeDocument/2006/relationships/image" Target="../media/image27.png"/><Relationship Id="rId42" Type="http://schemas.microsoft.com/office/2007/relationships/hdphoto" Target="../media/hdphoto18.wdp"/><Relationship Id="rId7" Type="http://schemas.openxmlformats.org/officeDocument/2006/relationships/image" Target="../media/image16.png"/><Relationship Id="rId2" Type="http://schemas.openxmlformats.org/officeDocument/2006/relationships/image" Target="../media/image13.jpeg"/><Relationship Id="rId16" Type="http://schemas.microsoft.com/office/2007/relationships/hdphoto" Target="../media/hdphoto26.wdp"/><Relationship Id="rId29"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34.png"/><Relationship Id="rId11" Type="http://schemas.microsoft.com/office/2007/relationships/hdphoto" Target="../media/hdphoto25.wdp"/><Relationship Id="rId24" Type="http://schemas.openxmlformats.org/officeDocument/2006/relationships/image" Target="../media/image25.jpeg"/><Relationship Id="rId32" Type="http://schemas.openxmlformats.org/officeDocument/2006/relationships/image" Target="../media/image22.png"/><Relationship Id="rId37" Type="http://schemas.microsoft.com/office/2007/relationships/hdphoto" Target="../media/hdphoto20.wdp"/><Relationship Id="rId40" Type="http://schemas.microsoft.com/office/2007/relationships/hdphoto" Target="../media/hdphoto15.wdp"/><Relationship Id="rId45" Type="http://schemas.openxmlformats.org/officeDocument/2006/relationships/image" Target="../media/image5.png"/><Relationship Id="rId5" Type="http://schemas.openxmlformats.org/officeDocument/2006/relationships/image" Target="../media/image31.png"/><Relationship Id="rId15" Type="http://schemas.openxmlformats.org/officeDocument/2006/relationships/image" Target="../media/image41.png"/><Relationship Id="rId23" Type="http://schemas.openxmlformats.org/officeDocument/2006/relationships/image" Target="../media/image20.jpg"/><Relationship Id="rId28" Type="http://schemas.microsoft.com/office/2007/relationships/hdphoto" Target="../media/hdphoto28.wdp"/><Relationship Id="rId36" Type="http://schemas.openxmlformats.org/officeDocument/2006/relationships/image" Target="../media/image35.png"/><Relationship Id="rId10" Type="http://schemas.openxmlformats.org/officeDocument/2006/relationships/image" Target="../media/image40.png"/><Relationship Id="rId19" Type="http://schemas.openxmlformats.org/officeDocument/2006/relationships/image" Target="../media/image36.png"/><Relationship Id="rId31" Type="http://schemas.microsoft.com/office/2007/relationships/hdphoto" Target="../media/hdphoto12.wdp"/><Relationship Id="rId44" Type="http://schemas.microsoft.com/office/2007/relationships/hdphoto" Target="../media/hdphoto24.wdp"/><Relationship Id="rId4" Type="http://schemas.openxmlformats.org/officeDocument/2006/relationships/image" Target="../media/image29.png"/><Relationship Id="rId9" Type="http://schemas.openxmlformats.org/officeDocument/2006/relationships/image" Target="../media/image37.png"/><Relationship Id="rId14" Type="http://schemas.openxmlformats.org/officeDocument/2006/relationships/image" Target="../media/image32.png"/><Relationship Id="rId22" Type="http://schemas.microsoft.com/office/2007/relationships/hdphoto" Target="../media/hdphoto8.wdp"/><Relationship Id="rId27" Type="http://schemas.openxmlformats.org/officeDocument/2006/relationships/image" Target="../media/image19.png"/><Relationship Id="rId30" Type="http://schemas.openxmlformats.org/officeDocument/2006/relationships/image" Target="../media/image17.png"/><Relationship Id="rId35" Type="http://schemas.microsoft.com/office/2007/relationships/hdphoto" Target="../media/hdphoto17.wdp"/><Relationship Id="rId43" Type="http://schemas.openxmlformats.org/officeDocument/2006/relationships/image" Target="../media/image39.png"/><Relationship Id="rId8" Type="http://schemas.openxmlformats.org/officeDocument/2006/relationships/image" Target="../media/image21.png"/><Relationship Id="rId3" Type="http://schemas.openxmlformats.org/officeDocument/2006/relationships/image" Target="../media/image15.png"/><Relationship Id="rId12" Type="http://schemas.openxmlformats.org/officeDocument/2006/relationships/image" Target="../media/image24.png"/><Relationship Id="rId17" Type="http://schemas.openxmlformats.org/officeDocument/2006/relationships/image" Target="../media/image42.png"/><Relationship Id="rId25" Type="http://schemas.openxmlformats.org/officeDocument/2006/relationships/image" Target="../media/image38.jpg"/><Relationship Id="rId33" Type="http://schemas.microsoft.com/office/2007/relationships/hdphoto" Target="../media/hdphoto29.wdp"/><Relationship Id="rId38" Type="http://schemas.openxmlformats.org/officeDocument/2006/relationships/image" Target="../media/image33.png"/><Relationship Id="rId46" Type="http://schemas.microsoft.com/office/2007/relationships/hdphoto" Target="../media/hdphoto4.wdp"/><Relationship Id="rId20" Type="http://schemas.microsoft.com/office/2007/relationships/hdphoto" Target="../media/hdphoto27.wdp"/><Relationship Id="rId41"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4">
                <a:lumMod val="75000"/>
              </a:schemeClr>
            </a:gs>
          </a:gsLst>
          <a:lin ang="5400000" scaled="1"/>
        </a:gradFill>
        <a:effectLst/>
      </p:bgPr>
    </p:bg>
    <p:spTree>
      <p:nvGrpSpPr>
        <p:cNvPr id="1" name=""/>
        <p:cNvGrpSpPr/>
        <p:nvPr/>
      </p:nvGrpSpPr>
      <p:grpSpPr>
        <a:xfrm>
          <a:off x="0" y="0"/>
          <a:ext cx="0" cy="0"/>
          <a:chOff x="0" y="0"/>
          <a:chExt cx="0" cy="0"/>
        </a:xfrm>
      </p:grpSpPr>
      <p:sp>
        <p:nvSpPr>
          <p:cNvPr id="4" name="Bulle narrative : rectangle 3">
            <a:extLst>
              <a:ext uri="{FF2B5EF4-FFF2-40B4-BE49-F238E27FC236}">
                <a16:creationId xmlns:a16="http://schemas.microsoft.com/office/drawing/2014/main" id="{BCEC0905-C733-8577-5D63-71C9ACA63818}"/>
              </a:ext>
            </a:extLst>
          </p:cNvPr>
          <p:cNvSpPr/>
          <p:nvPr/>
        </p:nvSpPr>
        <p:spPr>
          <a:xfrm>
            <a:off x="0" y="1"/>
            <a:ext cx="4775200" cy="3288144"/>
          </a:xfrm>
          <a:prstGeom prst="wedgeRectCallout">
            <a:avLst>
              <a:gd name="adj1" fmla="val 35252"/>
              <a:gd name="adj2" fmla="val 61906"/>
            </a:avLst>
          </a:prstGeom>
        </p:spPr>
        <p:style>
          <a:lnRef idx="2">
            <a:schemeClr val="accent1"/>
          </a:lnRef>
          <a:fillRef idx="1">
            <a:schemeClr val="lt1"/>
          </a:fillRef>
          <a:effectRef idx="0">
            <a:schemeClr val="accent1"/>
          </a:effectRef>
          <a:fontRef idx="minor">
            <a:schemeClr val="dk1"/>
          </a:fontRef>
        </p:style>
        <p:txBody>
          <a:bodyPr rtlCol="0" anchor="ctr"/>
          <a:lstStyle/>
          <a:p>
            <a:pPr lvl="0" algn="just"/>
            <a:r>
              <a:rPr lang="fr-FR" sz="1600" b="1" dirty="0">
                <a:solidFill>
                  <a:srgbClr val="FFC000">
                    <a:lumMod val="75000"/>
                  </a:srgbClr>
                </a:solidFill>
              </a:rPr>
              <a:t xml:space="preserve">Pedagogical thread:</a:t>
            </a:r>
          </a:p>
          <a:p>
            <a:pPr lvl="0" algn="just"/>
            <a:r>
              <a:rPr lang="fr-FR" sz="1600" b="1" dirty="0">
                <a:solidFill>
                  <a:prstClr val="black"/>
                </a:solidFill>
              </a:rPr>
              <a:t xml:space="preserve">Objective</a:t>
            </a:r>
            <a:r>
              <a:rPr lang="fr-FR" sz="1600" dirty="0">
                <a:solidFill>
                  <a:prstClr val="black"/>
                </a:solidFill>
              </a:rPr>
              <a:t xml:space="preserve">: practice the dual and the plural. In a second stage, practice verb and noun agreement.</a:t>
            </a:r>
          </a:p>
          <a:p>
            <a:pPr lvl="0" algn="just"/>
            <a:r>
              <a:rPr lang="fr-FR" sz="1600" b="1" dirty="0">
                <a:solidFill>
                  <a:prstClr val="black"/>
                </a:solidFill>
              </a:rPr>
              <a:t xml:space="preserve">Procedure</a:t>
            </a:r>
            <a:r>
              <a:rPr lang="fr-FR" sz="1600" dirty="0">
                <a:solidFill>
                  <a:prstClr val="black"/>
                </a:solidFill>
              </a:rPr>
              <a:t xml:space="preserve">: Vacationers must get to different places in the town.</a:t>
            </a:r>
          </a:p>
          <a:p>
            <a:pPr lvl="0" algn="just"/>
            <a:r>
              <a:rPr lang="fr-FR" sz="1600" dirty="0">
                <a:solidFill>
                  <a:prstClr val="black"/>
                </a:solidFill>
              </a:rPr>
              <a:t xml:space="preserve">Picture 1 Example: an Algerian family is lost and wants to get to the shop. It's up to you to give them directions. They set off from the campsite in their red car. Watch out for obstacles: you can't go through streets blocked by roadworks, etc.</a:t>
            </a:r>
          </a:p>
          <a:p>
            <a:pPr lvl="0" algn="just"/>
            <a:r>
              <a:rPr lang="fr-FR" sz="1600" dirty="0">
                <a:solidFill>
                  <a:prstClr val="black"/>
                </a:solidFill>
              </a:rPr>
              <a:t xml:space="preserve">(You can then change the position of the car and make a route to get somewhere else.)</a:t>
            </a:r>
            <a:endParaRPr lang="ar-SA" sz="1600" dirty="0">
              <a:solidFill>
                <a:prstClr val="black"/>
              </a:solidFill>
            </a:endParaRPr>
          </a:p>
        </p:txBody>
      </p:sp>
      <p:sp>
        <p:nvSpPr>
          <p:cNvPr id="5" name="Bulle narrative : rectangle 4">
            <a:extLst>
              <a:ext uri="{FF2B5EF4-FFF2-40B4-BE49-F238E27FC236}">
                <a16:creationId xmlns:a16="http://schemas.microsoft.com/office/drawing/2014/main" id="{B2C97CC6-C6C7-B167-30DF-CC46070E5996}"/>
              </a:ext>
            </a:extLst>
          </p:cNvPr>
          <p:cNvSpPr/>
          <p:nvPr/>
        </p:nvSpPr>
        <p:spPr>
          <a:xfrm>
            <a:off x="7065818" y="1"/>
            <a:ext cx="5126181" cy="2974108"/>
          </a:xfrm>
          <a:prstGeom prst="wedgeRectCallout">
            <a:avLst>
              <a:gd name="adj1" fmla="val -40987"/>
              <a:gd name="adj2" fmla="val 75481"/>
            </a:avLst>
          </a:prstGeom>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lvl="0">
              <a:defRPr/>
            </a:pPr>
            <a:r>
              <a:rPr lang="fr-FR" sz="1600" dirty="0">
                <a:solidFill>
                  <a:schemeClr val="tx1"/>
                </a:solidFill>
              </a:rPr>
              <a:t xml:space="preserve">2- You tell three Moroccan women (for example) who are going to take the taxi how to get to the mountain.</a:t>
            </a:r>
          </a:p>
          <a:p>
            <a:pPr lvl="0">
              <a:defRPr/>
            </a:pPr>
            <a:r>
              <a:rPr lang="fr-FR" sz="1600" dirty="0">
                <a:solidFill>
                  <a:schemeClr val="tx1"/>
                </a:solidFill>
              </a:rPr>
              <a:t xml:space="preserve">You then give directions to two Yemeni men.</a:t>
            </a:r>
          </a:p>
          <a:p>
            <a:pPr lvl="0">
              <a:defRPr/>
            </a:pPr>
            <a:r>
              <a:rPr lang="fr-FR" sz="1600" dirty="0">
                <a:solidFill>
                  <a:schemeClr val="tx1"/>
                </a:solidFill>
              </a:rPr>
              <a:t xml:space="preserve">3- Describe the vacationers' activities (masc. plural; fem. plural; dual) while naming them regularly: the Moroccan women take the taxi in front of the campsite and go to the restaurant; they eat falafels; the Moroccan women then go to the library and read a book; they go to the mountain and walk; the Moroccan women go to the sea or the swimming pool and swim; etc.)</a:t>
            </a:r>
          </a:p>
        </p:txBody>
      </p:sp>
      <p:pic>
        <p:nvPicPr>
          <p:cNvPr id="6" name="Image 5">
            <a:extLst>
              <a:ext uri="{FF2B5EF4-FFF2-40B4-BE49-F238E27FC236}">
                <a16:creationId xmlns:a16="http://schemas.microsoft.com/office/drawing/2014/main" id="{66C9A367-AC8F-C137-0C55-2EBAAF6CD21D}"/>
              </a:ext>
            </a:extLst>
          </p:cNvPr>
          <p:cNvPicPr>
            <a:picLocks noChangeAspect="1"/>
          </p:cNvPicPr>
          <p:nvPr/>
        </p:nvPicPr>
        <p:blipFill>
          <a:blip r:embed="rId2"/>
          <a:srcRect l="40560" t="23870" r="12689" b="15648"/>
          <a:stretch/>
        </p:blipFill>
        <p:spPr>
          <a:xfrm>
            <a:off x="3968496" y="3831336"/>
            <a:ext cx="1673352" cy="2164841"/>
          </a:xfrm>
          <a:prstGeom prst="rect">
            <a:avLst/>
          </a:prstGeom>
        </p:spPr>
      </p:pic>
      <p:pic>
        <p:nvPicPr>
          <p:cNvPr id="7" name="Image 6">
            <a:extLst>
              <a:ext uri="{FF2B5EF4-FFF2-40B4-BE49-F238E27FC236}">
                <a16:creationId xmlns:a16="http://schemas.microsoft.com/office/drawing/2014/main" id="{580E607A-23AD-CF30-8142-7E0439789C4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6307368" y="3758184"/>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6982D891-909B-37D8-39E4-13D530CCBA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63610" y="5068596"/>
            <a:ext cx="2228390" cy="793991"/>
          </a:xfrm>
          <a:prstGeom prst="rect">
            <a:avLst/>
          </a:prstGeom>
        </p:spPr>
      </p:pic>
      <p:sp>
        <p:nvSpPr>
          <p:cNvPr id="2" name="ZoneTexte 1">
            <a:extLst>
              <a:ext uri="{FF2B5EF4-FFF2-40B4-BE49-F238E27FC236}">
                <a16:creationId xmlns:a16="http://schemas.microsoft.com/office/drawing/2014/main" id="{3A6A0F4E-3E46-1D21-92F3-2DE3FE3F4917}"/>
              </a:ext>
            </a:extLst>
          </p:cNvPr>
          <p:cNvSpPr txBox="1"/>
          <p:nvPr/>
        </p:nvSpPr>
        <p:spPr>
          <a:xfrm>
            <a:off x="110784" y="5862587"/>
            <a:ext cx="9755592" cy="1015663"/>
          </a:xfrm>
          <a:prstGeom prst="rect">
            <a:avLst/>
          </a:prstGeom>
          <a:noFill/>
        </p:spPr>
        <p:txBody>
          <a:bodyPr wrap="square">
            <a:sp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a:ln>
                  <a:noFill/>
                </a:ln>
                <a:solidFill>
                  <a:prstClr val="black"/>
                </a:solidFill>
                <a:effectLst/>
                <a:uLnTx/>
                <a:uFillTx/>
                <a:latin typeface="Calibri" panose="020F0502020204030204"/>
                <a:ea typeface="+mn-ea"/>
                <a:cs typeface="+mn-cs"/>
              </a:rPr>
              <a:t xml:space="preserve">Safar 9: irregular verbs.</a:t>
            </a:r>
          </a:p>
        </p:txBody>
      </p:sp>
    </p:spTree>
    <p:extLst>
      <p:ext uri="{BB962C8B-B14F-4D97-AF65-F5344CB8AC3E}">
        <p14:creationId xmlns:p14="http://schemas.microsoft.com/office/powerpoint/2010/main" val="1774361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AC7DF9-9742-450C-8B71-FF43BE778DD2}"/>
              </a:ext>
            </a:extLst>
          </p:cNvPr>
          <p:cNvSpPr>
            <a:spLocks noGrp="1"/>
          </p:cNvSpPr>
          <p:nvPr>
            <p:ph type="title"/>
          </p:nvPr>
        </p:nvSpPr>
        <p:spPr>
          <a:xfrm>
            <a:off x="9236" y="0"/>
            <a:ext cx="6652491" cy="1325563"/>
          </a:xfrm>
        </p:spPr>
        <p:txBody>
          <a:bodyPr/>
          <a:lstStyle/>
          <a:p>
            <a:r>
              <a:rPr lang="fr-FR" dirty="0"/>
              <a:t xml:space="preserve">Giving directions</a:t>
            </a:r>
          </a:p>
        </p:txBody>
      </p:sp>
      <p:pic>
        <p:nvPicPr>
          <p:cNvPr id="7" name="Picture 6" descr="A picture containing text, businesscard&#10;&#10;Description automatically generated">
            <a:extLst>
              <a:ext uri="{FF2B5EF4-FFF2-40B4-BE49-F238E27FC236}">
                <a16:creationId xmlns:a16="http://schemas.microsoft.com/office/drawing/2014/main" id="{4C39C7A9-55EE-E242-9B1A-1244C71B47B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5256" r="91154">
                        <a14:foregroundMark x1="8333" y1="42179" x2="8077" y2="54872"/>
                        <a14:foregroundMark x1="91410" y1="43462" x2="90897" y2="56538"/>
                        <a14:foregroundMark x1="6410" y1="50641" x2="6410" y2="50641"/>
                        <a14:foregroundMark x1="5256" y1="50769" x2="5256" y2="50769"/>
                      </a14:backgroundRemoval>
                    </a14:imgEffect>
                  </a14:imgLayer>
                </a14:imgProps>
              </a:ext>
              <a:ext uri="{28A0092B-C50C-407E-A947-70E740481C1C}">
                <a14:useLocalDpi xmlns:a14="http://schemas.microsoft.com/office/drawing/2010/main" val="0"/>
              </a:ext>
            </a:extLst>
          </a:blip>
          <a:stretch>
            <a:fillRect/>
          </a:stretch>
        </p:blipFill>
        <p:spPr>
          <a:xfrm>
            <a:off x="1011180" y="235190"/>
            <a:ext cx="1751308" cy="1763470"/>
          </a:xfrm>
          <a:prstGeom prst="rect">
            <a:avLst/>
          </a:prstGeom>
        </p:spPr>
      </p:pic>
      <p:pic>
        <p:nvPicPr>
          <p:cNvPr id="9" name="Picture 8" descr="A picture containing text, businesscard&#10;&#10;Description automatically generated">
            <a:extLst>
              <a:ext uri="{FF2B5EF4-FFF2-40B4-BE49-F238E27FC236}">
                <a16:creationId xmlns:a16="http://schemas.microsoft.com/office/drawing/2014/main" id="{8E0778D2-AFDC-7B4B-8113-E587BFAA8B51}"/>
              </a:ext>
            </a:extLst>
          </p:cNvPr>
          <p:cNvPicPr>
            <a:picLocks noChangeAspect="1"/>
          </p:cNvPicPr>
          <p:nvPr/>
        </p:nvPicPr>
        <p:blipFill>
          <a:blip r:embed="rId2">
            <a:extLst>
              <a:ext uri="{BEBA8EAE-BF5A-486C-A8C5-ECC9F3942E4B}">
                <a14:imgProps xmlns:a14="http://schemas.microsoft.com/office/drawing/2010/main">
                  <a14:imgLayer r:embed="rId4">
                    <a14:imgEffect>
                      <a14:backgroundRemoval t="10000" b="90000" l="5256" r="91154">
                        <a14:foregroundMark x1="8333" y1="42179" x2="8077" y2="54872"/>
                        <a14:foregroundMark x1="91410" y1="43462" x2="90897" y2="56538"/>
                        <a14:foregroundMark x1="6410" y1="50641" x2="6410" y2="50641"/>
                        <a14:foregroundMark x1="5256" y1="50769" x2="5256" y2="50769"/>
                      </a14:backgroundRemoval>
                    </a14:imgEffect>
                  </a14:imgLayer>
                </a14:imgProps>
              </a:ext>
              <a:ext uri="{28A0092B-C50C-407E-A947-70E740481C1C}">
                <a14:useLocalDpi xmlns:a14="http://schemas.microsoft.com/office/drawing/2010/main" val="0"/>
              </a:ext>
            </a:extLst>
          </a:blip>
          <a:stretch>
            <a:fillRect/>
          </a:stretch>
        </p:blipFill>
        <p:spPr>
          <a:xfrm>
            <a:off x="2170902" y="235190"/>
            <a:ext cx="1751308" cy="1763470"/>
          </a:xfrm>
          <a:prstGeom prst="rect">
            <a:avLst/>
          </a:prstGeom>
        </p:spPr>
      </p:pic>
      <p:pic>
        <p:nvPicPr>
          <p:cNvPr id="10" name="Picture 18">
            <a:extLst>
              <a:ext uri="{FF2B5EF4-FFF2-40B4-BE49-F238E27FC236}">
                <a16:creationId xmlns:a16="http://schemas.microsoft.com/office/drawing/2014/main" id="{9F6A7391-EA71-428A-B9D6-50421E8561B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3557" b="47736" l="25826" r="45112">
                        <a14:foregroundMark x1="29363" y1="4527" x2="33700" y2="11681"/>
                        <a14:foregroundMark x1="33700" y1="11681" x2="37437" y2="11641"/>
                        <a14:foregroundMark x1="37437" y1="11641" x2="40307" y2="7680"/>
                        <a14:foregroundMark x1="40307" y1="7680" x2="39940" y2="3921"/>
                        <a14:foregroundMark x1="39940" y1="3921" x2="32733" y2="3597"/>
                        <a14:foregroundMark x1="32733" y1="3597" x2="29963" y2="4972"/>
                        <a14:foregroundMark x1="29963" y1="4972" x2="29963" y2="5053"/>
                        <a14:foregroundMark x1="44511" y1="16128" x2="45012" y2="16572"/>
                        <a14:foregroundMark x1="28929" y1="4972" x2="29429" y2="4244"/>
                        <a14:foregroundMark x1="41341" y1="4527" x2="41608" y2="4325"/>
                        <a14:foregroundMark x1="41074" y1="3597" x2="41608" y2="4325"/>
                        <a14:foregroundMark x1="45112" y1="16572" x2="44945" y2="15845"/>
                        <a14:foregroundMark x1="28829" y1="14470" x2="28495" y2="18957"/>
                        <a14:foregroundMark x1="26360" y1="15643" x2="25826" y2="16451"/>
                        <a14:foregroundMark x1="29363" y1="42441" x2="30163" y2="45837"/>
                        <a14:foregroundMark x1="30163" y1="45837" x2="33300" y2="46807"/>
                        <a14:foregroundMark x1="33300" y1="46807" x2="35969" y2="43088"/>
                        <a14:foregroundMark x1="35969" y1="43088" x2="38372" y2="46120"/>
                        <a14:foregroundMark x1="38372" y1="46120" x2="42543" y2="44220"/>
                        <a14:foregroundMark x1="30364" y1="47534" x2="30964" y2="47736"/>
                        <a14:foregroundMark x1="40574" y1="47736" x2="40574" y2="47211"/>
                        <a14:foregroundMark x1="41508" y1="4527" x2="41608" y2="4850"/>
                        <a14:foregroundMark x1="41842" y1="4850" x2="41508" y2="4527"/>
                        <a14:foregroundMark x1="41675" y1="4446" x2="41675" y2="4729"/>
                        <a14:foregroundMark x1="41775" y1="4325" x2="41775" y2="4972"/>
                        <a14:foregroundMark x1="41775" y1="4850" x2="41608" y2="4325"/>
                        <a14:foregroundMark x1="41175" y1="3921" x2="42109" y2="4972"/>
                        <a14:foregroundMark x1="41408" y1="3800" x2="42009" y2="5053"/>
                        <a14:foregroundMark x1="41675" y1="4648" x2="41942" y2="4527"/>
                      </a14:backgroundRemoval>
                    </a14:imgEffect>
                  </a14:imgLayer>
                </a14:imgProps>
              </a:ext>
              <a:ext uri="{28A0092B-C50C-407E-A947-70E740481C1C}">
                <a14:useLocalDpi xmlns:a14="http://schemas.microsoft.com/office/drawing/2010/main" val="0"/>
              </a:ext>
            </a:extLst>
          </a:blip>
          <a:srcRect l="24559" r="53471" b="50334"/>
          <a:stretch/>
        </p:blipFill>
        <p:spPr>
          <a:xfrm rot="10800000" flipH="1">
            <a:off x="8029958" y="455785"/>
            <a:ext cx="3184082" cy="5948030"/>
          </a:xfrm>
          <a:prstGeom prst="rect">
            <a:avLst/>
          </a:prstGeom>
        </p:spPr>
      </p:pic>
      <p:pic>
        <p:nvPicPr>
          <p:cNvPr id="11" name="Image 10" descr="Une image contenant graphiques vectoriels&#10;&#10;Description générée automatiquement">
            <a:extLst>
              <a:ext uri="{FF2B5EF4-FFF2-40B4-BE49-F238E27FC236}">
                <a16:creationId xmlns:a16="http://schemas.microsoft.com/office/drawing/2014/main" id="{8F5894A3-49A7-44EE-983E-65B6DB68F00F}"/>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l="48877" t="21618" r="9957" b="18835"/>
          <a:stretch/>
        </p:blipFill>
        <p:spPr>
          <a:xfrm>
            <a:off x="8708988" y="2533295"/>
            <a:ext cx="913011" cy="1320708"/>
          </a:xfrm>
          <a:prstGeom prst="rect">
            <a:avLst/>
          </a:prstGeom>
        </p:spPr>
      </p:pic>
      <p:pic>
        <p:nvPicPr>
          <p:cNvPr id="12" name="Image 11" descr="Une image contenant jouet, graphiques vectoriels&#10;&#10;Description générée automatiquement">
            <a:extLst>
              <a:ext uri="{FF2B5EF4-FFF2-40B4-BE49-F238E27FC236}">
                <a16:creationId xmlns:a16="http://schemas.microsoft.com/office/drawing/2014/main" id="{6CFCEFFC-D5E6-4B10-85AB-F6BABDCD450F}"/>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0000" b="90000" l="10000" r="90000">
                        <a14:foregroundMark x1="54625" y1="66125" x2="54625" y2="66125"/>
                        <a14:foregroundMark x1="53750" y1="66000" x2="53750" y2="66000"/>
                        <a14:foregroundMark x1="75375" y1="66250" x2="75375" y2="66250"/>
                        <a14:foregroundMark x1="76375" y1="66250" x2="76375" y2="66250"/>
                        <a14:foregroundMark x1="62375" y1="65000" x2="60375" y2="64875"/>
                        <a14:foregroundMark x1="54375" y1="66625" x2="54375" y2="66625"/>
                      </a14:backgroundRemoval>
                    </a14:imgEffect>
                  </a14:imgLayer>
                </a14:imgProps>
              </a:ext>
              <a:ext uri="{28A0092B-C50C-407E-A947-70E740481C1C}">
                <a14:useLocalDpi xmlns:a14="http://schemas.microsoft.com/office/drawing/2010/main" val="0"/>
              </a:ext>
            </a:extLst>
          </a:blip>
          <a:srcRect l="46160" t="20323" r="15394" b="16508"/>
          <a:stretch/>
        </p:blipFill>
        <p:spPr>
          <a:xfrm>
            <a:off x="9621999" y="2491914"/>
            <a:ext cx="854203" cy="1403470"/>
          </a:xfrm>
          <a:prstGeom prst="rect">
            <a:avLst/>
          </a:prstGeom>
        </p:spPr>
      </p:pic>
      <p:pic>
        <p:nvPicPr>
          <p:cNvPr id="13" name="Image 12" descr="Une image contenant jouet, poupée, graphiques vectoriels&#10;&#10;Description générée automatiquement">
            <a:extLst>
              <a:ext uri="{FF2B5EF4-FFF2-40B4-BE49-F238E27FC236}">
                <a16:creationId xmlns:a16="http://schemas.microsoft.com/office/drawing/2014/main" id="{111794E0-6330-4DEF-A05B-29E85094DCF7}"/>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l="45384" t="18253" r="14358" b="18318"/>
          <a:stretch/>
        </p:blipFill>
        <p:spPr>
          <a:xfrm>
            <a:off x="8898921" y="1617076"/>
            <a:ext cx="581518" cy="916219"/>
          </a:xfrm>
          <a:prstGeom prst="rect">
            <a:avLst/>
          </a:prstGeom>
        </p:spPr>
      </p:pic>
      <p:pic>
        <p:nvPicPr>
          <p:cNvPr id="14" name="Picture 14">
            <a:extLst>
              <a:ext uri="{FF2B5EF4-FFF2-40B4-BE49-F238E27FC236}">
                <a16:creationId xmlns:a16="http://schemas.microsoft.com/office/drawing/2014/main" id="{01EE6EBC-230F-4811-9623-78653D8AD1D3}"/>
              </a:ext>
            </a:extLst>
          </p:cNvPr>
          <p:cNvPicPr>
            <a:picLocks noChangeAspect="1"/>
          </p:cNvPicPr>
          <p:nvPr/>
        </p:nvPicPr>
        <p:blipFill rotWithShape="1">
          <a:blip r:embed="rId13">
            <a:extLst>
              <a:ext uri="{BEBA8EAE-BF5A-486C-A8C5-ECC9F3942E4B}">
                <a14:imgProps xmlns:a14="http://schemas.microsoft.com/office/drawing/2010/main">
                  <a14:imgLayer r:embed="rId14">
                    <a14:imgEffect>
                      <a14:backgroundRemoval t="52466" b="97171" l="25425" r="49316">
                        <a14:foregroundMark x1="47814" y1="64268" x2="48649" y2="66006"/>
                        <a14:foregroundMark x1="43877" y1="53274" x2="33066" y2="52506"/>
                        <a14:foregroundMark x1="33066" y1="52506" x2="31265" y2="53436"/>
                        <a14:foregroundMark x1="46013" y1="93331" x2="29229" y2="94341"/>
                        <a14:foregroundMark x1="29229" y1="94341" x2="29229" y2="94341"/>
                        <a14:foregroundMark x1="26960" y1="64632" x2="26026" y2="66653"/>
                        <a14:foregroundMark x1="39273" y1="96241" x2="36637" y2="96605"/>
                        <a14:foregroundMark x1="43577" y1="95877" x2="41675" y2="96524"/>
                        <a14:foregroundMark x1="40774" y1="96645" x2="40574" y2="96645"/>
                        <a14:foregroundMark x1="33667" y1="96524" x2="33667" y2="96524"/>
                        <a14:foregroundMark x1="32032" y1="95998" x2="33367" y2="96605"/>
                        <a14:foregroundMark x1="31265" y1="95877" x2="31632" y2="96160"/>
                        <a14:foregroundMark x1="35569" y1="96443" x2="33967" y2="96807"/>
                        <a14:foregroundMark x1="44411" y1="94584" x2="43744" y2="95998"/>
                        <a14:foregroundMark x1="44578" y1="95352" x2="40607" y2="96686"/>
                        <a14:foregroundMark x1="40607" y1="96686" x2="34668" y2="96888"/>
                        <a14:foregroundMark x1="41141" y1="96241" x2="36637" y2="96968"/>
                        <a14:foregroundMark x1="36637" y1="96968" x2="35435" y2="96888"/>
                        <a14:foregroundMark x1="41308" y1="96322" x2="44778" y2="95715"/>
                        <a14:foregroundMark x1="43710" y1="95796" x2="41408" y2="96605"/>
                        <a14:foregroundMark x1="41141" y1="96524" x2="37171" y2="97090"/>
                        <a14:foregroundMark x1="37171" y1="97090" x2="35402" y2="96968"/>
                        <a14:foregroundMark x1="41141" y1="96322" x2="38438" y2="97009"/>
                        <a14:foregroundMark x1="41175" y1="96524" x2="39506" y2="97009"/>
                        <a14:foregroundMark x1="39406" y1="96726" x2="35802" y2="97171"/>
                        <a14:foregroundMark x1="39106" y1="96968" x2="37971" y2="96888"/>
                        <a14:foregroundMark x1="49316" y1="64632" x2="49016" y2="64430"/>
                        <a14:foregroundMark x1="26660" y1="64268" x2="26260" y2="63905"/>
                        <a14:foregroundMark x1="26026" y1="64188" x2="25659" y2="64632"/>
                        <a14:foregroundMark x1="25425" y1="65724" x2="25459" y2="65441"/>
                      </a14:backgroundRemoval>
                    </a14:imgEffect>
                  </a14:imgLayer>
                </a14:imgProps>
              </a:ext>
              <a:ext uri="{28A0092B-C50C-407E-A947-70E740481C1C}">
                <a14:useLocalDpi xmlns:a14="http://schemas.microsoft.com/office/drawing/2010/main" val="0"/>
              </a:ext>
            </a:extLst>
          </a:blip>
          <a:srcRect l="25004" t="48933" r="49778" b="1"/>
          <a:stretch/>
        </p:blipFill>
        <p:spPr>
          <a:xfrm rot="16200000">
            <a:off x="2670174" y="737670"/>
            <a:ext cx="3032982" cy="5075273"/>
          </a:xfrm>
          <a:prstGeom prst="rect">
            <a:avLst/>
          </a:prstGeom>
        </p:spPr>
      </p:pic>
      <p:pic>
        <p:nvPicPr>
          <p:cNvPr id="19" name="Image 18">
            <a:extLst>
              <a:ext uri="{FF2B5EF4-FFF2-40B4-BE49-F238E27FC236}">
                <a16:creationId xmlns:a16="http://schemas.microsoft.com/office/drawing/2014/main" id="{C79855B9-526F-4D24-9735-375C46AFD4D7}"/>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10000" b="90000" l="10000" r="90000">
                        <a14:foregroundMark x1="59750" y1="50875" x2="59750" y2="50875"/>
                        <a14:foregroundMark x1="59125" y1="49875" x2="59125" y2="49875"/>
                        <a14:foregroundMark x1="40375" y1="63500" x2="40375" y2="63500"/>
                        <a14:foregroundMark x1="76875" y1="61875" x2="76875" y2="61875"/>
                      </a14:backgroundRemoval>
                    </a14:imgEffect>
                  </a14:imgLayer>
                </a14:imgProps>
              </a:ext>
              <a:ext uri="{28A0092B-C50C-407E-A947-70E740481C1C}">
                <a14:useLocalDpi xmlns:a14="http://schemas.microsoft.com/office/drawing/2010/main" val="0"/>
              </a:ext>
            </a:extLst>
          </a:blip>
          <a:srcRect l="37288" t="23161" r="20898" b="23608"/>
          <a:stretch/>
        </p:blipFill>
        <p:spPr>
          <a:xfrm>
            <a:off x="2579931" y="5264393"/>
            <a:ext cx="931425" cy="1185771"/>
          </a:xfrm>
          <a:prstGeom prst="rect">
            <a:avLst/>
          </a:prstGeom>
        </p:spPr>
      </p:pic>
      <p:pic>
        <p:nvPicPr>
          <p:cNvPr id="21" name="Image 20" descr="Une image contenant texte, jouet, graphiques vectoriels&#10;&#10;Description générée automatiquement">
            <a:extLst>
              <a:ext uri="{FF2B5EF4-FFF2-40B4-BE49-F238E27FC236}">
                <a16:creationId xmlns:a16="http://schemas.microsoft.com/office/drawing/2014/main" id="{482E4EC4-86C6-49FA-840B-A467DFC9D506}"/>
              </a:ext>
            </a:extLst>
          </p:cNvPr>
          <p:cNvPicPr>
            <a:picLocks noChangeAspect="1"/>
          </p:cNvPicPr>
          <p:nvPr/>
        </p:nvPicPr>
        <p:blipFill rotWithShape="1">
          <a:blip r:embed="rId17">
            <a:extLst>
              <a:ext uri="{BEBA8EAE-BF5A-486C-A8C5-ECC9F3942E4B}">
                <a14:imgProps xmlns:a14="http://schemas.microsoft.com/office/drawing/2010/main">
                  <a14:imgLayer r:embed="rId18">
                    <a14:imgEffect>
                      <a14:backgroundRemoval t="10000" b="90000" l="10000" r="90000">
                        <a14:foregroundMark x1="56000" y1="66500" x2="56000" y2="66500"/>
                      </a14:backgroundRemoval>
                    </a14:imgEffect>
                  </a14:imgLayer>
                </a14:imgProps>
              </a:ext>
              <a:ext uri="{28A0092B-C50C-407E-A947-70E740481C1C}">
                <a14:useLocalDpi xmlns:a14="http://schemas.microsoft.com/office/drawing/2010/main" val="0"/>
              </a:ext>
            </a:extLst>
          </a:blip>
          <a:srcRect l="44619" t="24336" r="14487" b="19353"/>
          <a:stretch/>
        </p:blipFill>
        <p:spPr>
          <a:xfrm>
            <a:off x="3860171" y="5115404"/>
            <a:ext cx="917954" cy="1264024"/>
          </a:xfrm>
          <a:prstGeom prst="rect">
            <a:avLst/>
          </a:prstGeom>
        </p:spPr>
      </p:pic>
      <p:pic>
        <p:nvPicPr>
          <p:cNvPr id="23" name="Image 22" descr="Une image contenant graphiques vectoriels&#10;&#10;Description générée automatiquement">
            <a:extLst>
              <a:ext uri="{FF2B5EF4-FFF2-40B4-BE49-F238E27FC236}">
                <a16:creationId xmlns:a16="http://schemas.microsoft.com/office/drawing/2014/main" id="{BAB02B79-840A-44DC-BB5E-6788B66F533C}"/>
              </a:ext>
            </a:extLst>
          </p:cNvPr>
          <p:cNvPicPr>
            <a:picLocks noChangeAspect="1"/>
          </p:cNvPicPr>
          <p:nvPr/>
        </p:nvPicPr>
        <p:blipFill rotWithShape="1">
          <a:blip r:embed="rId19">
            <a:extLst>
              <a:ext uri="{BEBA8EAE-BF5A-486C-A8C5-ECC9F3942E4B}">
                <a14:imgProps xmlns:a14="http://schemas.microsoft.com/office/drawing/2010/main">
                  <a14:imgLayer r:embed="rId20">
                    <a14:imgEffect>
                      <a14:backgroundRemoval t="10000" b="90000" l="10000" r="90000"/>
                    </a14:imgEffect>
                  </a14:imgLayer>
                </a14:imgProps>
              </a:ext>
              <a:ext uri="{28A0092B-C50C-407E-A947-70E740481C1C}">
                <a14:useLocalDpi xmlns:a14="http://schemas.microsoft.com/office/drawing/2010/main" val="0"/>
              </a:ext>
            </a:extLst>
          </a:blip>
          <a:srcRect l="46794" t="20768" r="15135" b="17411"/>
          <a:stretch/>
        </p:blipFill>
        <p:spPr>
          <a:xfrm>
            <a:off x="5178046" y="4913198"/>
            <a:ext cx="917954" cy="1490617"/>
          </a:xfrm>
          <a:prstGeom prst="rect">
            <a:avLst/>
          </a:prstGeom>
        </p:spPr>
      </p:pic>
      <p:pic>
        <p:nvPicPr>
          <p:cNvPr id="4" name="Image 3" descr="Une image contenant texte, clipart&#10;&#10;Description générée automatiquement">
            <a:extLst>
              <a:ext uri="{FF2B5EF4-FFF2-40B4-BE49-F238E27FC236}">
                <a16:creationId xmlns:a16="http://schemas.microsoft.com/office/drawing/2014/main" id="{37597BE3-157B-4A63-A430-8CE6598763E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39016" y="947305"/>
            <a:ext cx="992607" cy="353673"/>
          </a:xfrm>
          <a:prstGeom prst="rect">
            <a:avLst/>
          </a:prstGeom>
        </p:spPr>
      </p:pic>
    </p:spTree>
    <p:extLst>
      <p:ext uri="{BB962C8B-B14F-4D97-AF65-F5344CB8AC3E}">
        <p14:creationId xmlns:p14="http://schemas.microsoft.com/office/powerpoint/2010/main" val="2907938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9D2B0EF5-F9F6-B043-89FB-DCC4876F1C99}"/>
              </a:ext>
            </a:extLst>
          </p:cNvPr>
          <p:cNvGraphicFramePr>
            <a:graphicFrameLocks noGrp="1"/>
          </p:cNvGraphicFramePr>
          <p:nvPr>
            <p:extLst>
              <p:ext uri="{D42A27DB-BD31-4B8C-83A1-F6EECF244321}">
                <p14:modId xmlns:p14="http://schemas.microsoft.com/office/powerpoint/2010/main" val="937350171"/>
              </p:ext>
            </p:extLst>
          </p:nvPr>
        </p:nvGraphicFramePr>
        <p:xfrm>
          <a:off x="-2" y="1219200"/>
          <a:ext cx="12192002" cy="4345247"/>
        </p:xfrm>
        <a:graphic>
          <a:graphicData uri="http://schemas.openxmlformats.org/drawingml/2006/table">
            <a:tbl>
              <a:tblPr firstRow="1" bandRow="1">
                <a:tableStyleId>{5940675A-B579-460E-94D1-54222C63F5DA}</a:tableStyleId>
              </a:tblPr>
              <a:tblGrid>
                <a:gridCol w="1901335">
                  <a:extLst>
                    <a:ext uri="{9D8B030D-6E8A-4147-A177-3AD203B41FA5}">
                      <a16:colId xmlns:a16="http://schemas.microsoft.com/office/drawing/2014/main" val="4161459656"/>
                    </a:ext>
                  </a:extLst>
                </a:gridCol>
                <a:gridCol w="2201391">
                  <a:extLst>
                    <a:ext uri="{9D8B030D-6E8A-4147-A177-3AD203B41FA5}">
                      <a16:colId xmlns:a16="http://schemas.microsoft.com/office/drawing/2014/main" val="2327713134"/>
                    </a:ext>
                  </a:extLst>
                </a:gridCol>
                <a:gridCol w="1914877">
                  <a:extLst>
                    <a:ext uri="{9D8B030D-6E8A-4147-A177-3AD203B41FA5}">
                      <a16:colId xmlns:a16="http://schemas.microsoft.com/office/drawing/2014/main" val="1461275358"/>
                    </a:ext>
                  </a:extLst>
                </a:gridCol>
                <a:gridCol w="2058133">
                  <a:extLst>
                    <a:ext uri="{9D8B030D-6E8A-4147-A177-3AD203B41FA5}">
                      <a16:colId xmlns:a16="http://schemas.microsoft.com/office/drawing/2014/main" val="4081780835"/>
                    </a:ext>
                  </a:extLst>
                </a:gridCol>
                <a:gridCol w="2058133">
                  <a:extLst>
                    <a:ext uri="{9D8B030D-6E8A-4147-A177-3AD203B41FA5}">
                      <a16:colId xmlns:a16="http://schemas.microsoft.com/office/drawing/2014/main" val="3085118171"/>
                    </a:ext>
                  </a:extLst>
                </a:gridCol>
                <a:gridCol w="2058133">
                  <a:extLst>
                    <a:ext uri="{9D8B030D-6E8A-4147-A177-3AD203B41FA5}">
                      <a16:colId xmlns:a16="http://schemas.microsoft.com/office/drawing/2014/main" val="3504268203"/>
                    </a:ext>
                  </a:extLst>
                </a:gridCol>
              </a:tblGrid>
              <a:tr h="119240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schemeClr val="accent6">
                              <a:lumMod val="75000"/>
                            </a:schemeClr>
                          </a:solidFill>
                          <a:effectLst/>
                          <a:uLnTx/>
                          <a:uFillTx/>
                          <a:latin typeface="+mn-lt"/>
                          <a:ea typeface="+mn-ea"/>
                          <a:cs typeface="+mn-cs"/>
                        </a:rPr>
                        <a:t>وقَف/ يَقِفُ</a:t>
                      </a:r>
                      <a:endParaRPr kumimoji="0" lang="ar-JO" sz="3600" b="0" i="0" u="none" strike="noStrike" kern="1200" cap="none" spc="0" normalizeH="0" baseline="0" noProof="0" dirty="0">
                        <a:ln>
                          <a:noFill/>
                        </a:ln>
                        <a:solidFill>
                          <a:schemeClr val="accent6">
                            <a:lumMod val="75000"/>
                          </a:schemeClr>
                        </a:solidFill>
                        <a:effectLst/>
                        <a:uLnTx/>
                        <a:uFillTx/>
                        <a:latin typeface="+mn-lt"/>
                        <a:ea typeface="+mn-ea"/>
                        <a:cs typeface="+mn-cs"/>
                      </a:endParaRPr>
                    </a:p>
                  </a:txBody>
                  <a:tcPr/>
                </a:tc>
                <a:tc>
                  <a:txBody>
                    <a:bodyPr/>
                    <a:lstStyle/>
                    <a:p>
                      <a:pPr marL="0" algn="ctr" defTabSz="914400" rtl="1" eaLnBrk="1" latinLnBrk="0" hangingPunct="1"/>
                      <a:r>
                        <a:rPr lang="ar-SA" sz="3600" dirty="0">
                          <a:solidFill>
                            <a:schemeClr val="accent6">
                              <a:lumMod val="75000"/>
                            </a:schemeClr>
                          </a:solidFill>
                        </a:rPr>
                        <a:t>تَقَدَّم/ يَتَقَدَّم</a:t>
                      </a:r>
                      <a:r>
                        <a:rPr lang="ar-JO" sz="3600" dirty="0">
                          <a:solidFill>
                            <a:schemeClr val="accent6">
                              <a:lumMod val="75000"/>
                            </a:schemeClr>
                          </a:solidFill>
                        </a:rPr>
                        <a:t>َ</a:t>
                      </a:r>
                      <a:endParaRPr lang="fr-FR" sz="3600" dirty="0">
                        <a:solidFill>
                          <a:schemeClr val="accent6">
                            <a:lumMod val="75000"/>
                          </a:schemeClr>
                        </a:solidFill>
                      </a:endParaRPr>
                    </a:p>
                  </a:txBody>
                  <a:tcPr/>
                </a:tc>
                <a:tc>
                  <a:txBody>
                    <a:bodyPr/>
                    <a:lstStyle/>
                    <a:p>
                      <a:pPr marL="0" algn="ctr" defTabSz="914400" rtl="1" eaLnBrk="1" latinLnBrk="0" hangingPunct="1"/>
                      <a:r>
                        <a:rPr lang="ar-SA" sz="3600" dirty="0">
                          <a:solidFill>
                            <a:schemeClr val="accent6">
                              <a:lumMod val="75000"/>
                            </a:schemeClr>
                          </a:solidFill>
                        </a:rPr>
                        <a:t>نزَل ــِـ</a:t>
                      </a:r>
                      <a:endParaRPr lang="en-FR" sz="3600" dirty="0">
                        <a:solidFill>
                          <a:schemeClr val="accent6">
                            <a:lumMod val="75000"/>
                          </a:schemeClr>
                        </a:solidFill>
                      </a:endParaRPr>
                    </a:p>
                  </a:txBody>
                  <a:tcPr/>
                </a:tc>
                <a:tc>
                  <a:txBody>
                    <a:bodyPr/>
                    <a:lstStyle/>
                    <a:p>
                      <a:pPr marL="0" algn="ctr" defTabSz="914400" rtl="1" eaLnBrk="1" latinLnBrk="0" hangingPunct="1"/>
                      <a:r>
                        <a:rPr lang="ar-SA" sz="3600" dirty="0">
                          <a:solidFill>
                            <a:schemeClr val="accent6">
                              <a:lumMod val="75000"/>
                            </a:schemeClr>
                          </a:solidFill>
                        </a:rPr>
                        <a:t>ركِب ــَـ</a:t>
                      </a:r>
                    </a:p>
                  </a:txBody>
                  <a:tcPr/>
                </a:tc>
                <a:tc>
                  <a:txBody>
                    <a:bodyPr/>
                    <a:lstStyle/>
                    <a:p>
                      <a:pPr marL="0" algn="ctr" defTabSz="914400" rtl="1" eaLnBrk="1" latinLnBrk="0" hangingPunct="1"/>
                      <a:r>
                        <a:rPr lang="ar-SA" sz="3600" dirty="0">
                          <a:solidFill>
                            <a:schemeClr val="accent6">
                              <a:lumMod val="75000"/>
                            </a:schemeClr>
                          </a:solidFill>
                        </a:rPr>
                        <a:t>دار/ يَدُور</a:t>
                      </a:r>
                      <a:endParaRPr lang="ar-JO" sz="3600" dirty="0">
                        <a:solidFill>
                          <a:schemeClr val="accent6">
                            <a:lumMod val="75000"/>
                          </a:schemeClr>
                        </a:solidFill>
                      </a:endParaRPr>
                    </a:p>
                  </a:txBody>
                  <a:tcPr/>
                </a:tc>
                <a:tc>
                  <a:txBody>
                    <a:bodyPr/>
                    <a:lstStyle/>
                    <a:p>
                      <a:pPr marL="0" algn="ctr" defTabSz="914400" rtl="1" eaLnBrk="1" latinLnBrk="0" hangingPunct="1"/>
                      <a:r>
                        <a:rPr lang="ar-SA" sz="3600" dirty="0">
                          <a:solidFill>
                            <a:schemeClr val="accent6">
                              <a:lumMod val="75000"/>
                            </a:schemeClr>
                          </a:solidFill>
                        </a:rPr>
                        <a:t>سارَ/ يَسِيرُ</a:t>
                      </a:r>
                      <a:endParaRPr lang="ar-JO" sz="3600" dirty="0">
                        <a:solidFill>
                          <a:schemeClr val="accent6">
                            <a:lumMod val="75000"/>
                          </a:schemeClr>
                        </a:solidFill>
                      </a:endParaRPr>
                    </a:p>
                  </a:txBody>
                  <a:tcPr/>
                </a:tc>
                <a:extLst>
                  <a:ext uri="{0D108BD9-81ED-4DB2-BD59-A6C34878D82A}">
                    <a16:rowId xmlns:a16="http://schemas.microsoft.com/office/drawing/2014/main" val="1751566427"/>
                  </a:ext>
                </a:extLst>
              </a:tr>
              <a:tr h="1149382">
                <a:tc>
                  <a:txBody>
                    <a:bodyPr/>
                    <a:lstStyle/>
                    <a:p>
                      <a:pPr algn="ctr"/>
                      <a:r>
                        <a:rPr lang="fr-FR" sz="2800" dirty="0">
                          <a:solidFill>
                            <a:schemeClr val="accent6">
                              <a:lumMod val="75000"/>
                            </a:schemeClr>
                          </a:solidFill>
                        </a:rPr>
                        <a:t xml:space="preserve">To stop</a:t>
                      </a:r>
                    </a:p>
                  </a:txBody>
                  <a:tcPr/>
                </a:tc>
                <a:tc>
                  <a:txBody>
                    <a:bodyPr/>
                    <a:lstStyle/>
                    <a:p>
                      <a:pPr marL="0" algn="ctr" defTabSz="914400" rtl="1" eaLnBrk="1" latinLnBrk="0" hangingPunct="1"/>
                      <a:r>
                        <a:rPr lang="fr-FR" sz="2800" dirty="0">
                          <a:solidFill>
                            <a:schemeClr val="accent6">
                              <a:lumMod val="75000"/>
                            </a:schemeClr>
                          </a:solidFill>
                        </a:rPr>
                        <a:t xml:space="preserve">To move forward</a:t>
                      </a:r>
                      <a:endParaRPr lang="en-FR" sz="2800" dirty="0">
                        <a:solidFill>
                          <a:schemeClr val="accent6">
                            <a:lumMod val="75000"/>
                          </a:schemeClr>
                        </a:solidFill>
                      </a:endParaRPr>
                    </a:p>
                  </a:txBody>
                  <a:tcPr/>
                </a:tc>
                <a:tc>
                  <a:txBody>
                    <a:bodyPr/>
                    <a:lstStyle/>
                    <a:p>
                      <a:pPr algn="ctr" rtl="1"/>
                      <a:r>
                        <a:rPr lang="fr-FR" sz="2800" dirty="0">
                          <a:solidFill>
                            <a:schemeClr val="accent6">
                              <a:lumMod val="75000"/>
                            </a:schemeClr>
                          </a:solidFill>
                        </a:rPr>
                        <a:t xml:space="preserve">To go down</a:t>
                      </a:r>
                      <a:endParaRPr lang="en-FR" sz="2800" dirty="0">
                        <a:solidFill>
                          <a:schemeClr val="accent6">
                            <a:lumMod val="75000"/>
                          </a:schemeClr>
                        </a:solidFill>
                      </a:endParaRPr>
                    </a:p>
                  </a:txBody>
                  <a:tcPr/>
                </a:tc>
                <a:tc>
                  <a:txBody>
                    <a:bodyPr/>
                    <a:lstStyle/>
                    <a:p>
                      <a:pPr algn="ctr" rtl="1"/>
                      <a:r>
                        <a:rPr lang="fr-FR" sz="2800" dirty="0">
                          <a:solidFill>
                            <a:schemeClr val="accent6">
                              <a:lumMod val="75000"/>
                            </a:schemeClr>
                          </a:solidFill>
                        </a:rPr>
                        <a:t xml:space="preserve">To board, to ride (trans.)</a:t>
                      </a:r>
                      <a:endParaRPr lang="en-FR" sz="2800" dirty="0">
                        <a:solidFill>
                          <a:schemeClr val="accent6">
                            <a:lumMod val="75000"/>
                          </a:schemeClr>
                        </a:solidFill>
                      </a:endParaRPr>
                    </a:p>
                  </a:txBody>
                  <a:tcPr/>
                </a:tc>
                <a:tc>
                  <a:txBody>
                    <a:bodyPr/>
                    <a:lstStyle/>
                    <a:p>
                      <a:pPr marL="0" algn="ctr" defTabSz="914400" rtl="1" eaLnBrk="1" latinLnBrk="0" hangingPunct="1"/>
                      <a:r>
                        <a:rPr lang="fr-FR" sz="2800" dirty="0">
                          <a:solidFill>
                            <a:schemeClr val="accent6">
                              <a:lumMod val="75000"/>
                            </a:schemeClr>
                          </a:solidFill>
                        </a:rPr>
                        <a:t xml:space="preserve">To turn</a:t>
                      </a:r>
                      <a:endParaRPr lang="en-FR" sz="2800" dirty="0">
                        <a:solidFill>
                          <a:schemeClr val="accent6">
                            <a:lumMod val="75000"/>
                          </a:schemeClr>
                        </a:solidFill>
                      </a:endParaRPr>
                    </a:p>
                  </a:txBody>
                  <a:tcPr/>
                </a:tc>
                <a:tc>
                  <a:txBody>
                    <a:bodyPr/>
                    <a:lstStyle/>
                    <a:p>
                      <a:pPr marL="0" algn="ctr" defTabSz="914400" rtl="1" eaLnBrk="1" latinLnBrk="0" hangingPunct="1"/>
                      <a:r>
                        <a:rPr lang="fr-FR" sz="2800" dirty="0">
                          <a:solidFill>
                            <a:schemeClr val="accent6">
                              <a:lumMod val="75000"/>
                            </a:schemeClr>
                          </a:solidFill>
                        </a:rPr>
                        <a:t xml:space="preserve">To move along, to go</a:t>
                      </a:r>
                      <a:endParaRPr lang="en-FR" sz="2800" dirty="0">
                        <a:solidFill>
                          <a:schemeClr val="accent6">
                            <a:lumMod val="75000"/>
                          </a:schemeClr>
                        </a:solidFill>
                      </a:endParaRPr>
                    </a:p>
                  </a:txBody>
                  <a:tcPr/>
                </a:tc>
                <a:extLst>
                  <a:ext uri="{0D108BD9-81ED-4DB2-BD59-A6C34878D82A}">
                    <a16:rowId xmlns:a16="http://schemas.microsoft.com/office/drawing/2014/main" val="4293656745"/>
                  </a:ext>
                </a:extLst>
              </a:tr>
              <a:tr h="906309">
                <a:tc>
                  <a:txBody>
                    <a:bodyPr/>
                    <a:lstStyle/>
                    <a:p>
                      <a:pPr algn="ctr" rtl="1"/>
                      <a:r>
                        <a:rPr lang="ar-SA" sz="3600" dirty="0">
                          <a:solidFill>
                            <a:schemeClr val="accent4">
                              <a:lumMod val="75000"/>
                            </a:schemeClr>
                          </a:solidFill>
                        </a:rPr>
                        <a:t>بَعْدَ</a:t>
                      </a:r>
                      <a:endParaRPr lang="en-FR" sz="3600" dirty="0">
                        <a:solidFill>
                          <a:schemeClr val="accent4">
                            <a:lumMod val="75000"/>
                          </a:schemeClr>
                        </a:solidFill>
                      </a:endParaRPr>
                    </a:p>
                  </a:txBody>
                  <a:tcPr/>
                </a:tc>
                <a:tc>
                  <a:txBody>
                    <a:bodyPr/>
                    <a:lstStyle/>
                    <a:p>
                      <a:pPr marL="0" algn="ctr" defTabSz="914400" rtl="1" eaLnBrk="1" latinLnBrk="0" hangingPunct="1"/>
                      <a:r>
                        <a:rPr lang="ar-SA" sz="3600" dirty="0">
                          <a:solidFill>
                            <a:schemeClr val="accent4">
                              <a:lumMod val="75000"/>
                            </a:schemeClr>
                          </a:solidFill>
                        </a:rPr>
                        <a:t>قَبْلَ</a:t>
                      </a:r>
                      <a:endParaRPr lang="en-FR" sz="3600" dirty="0">
                        <a:solidFill>
                          <a:schemeClr val="accent4">
                            <a:lumMod val="75000"/>
                          </a:schemeClr>
                        </a:solidFill>
                      </a:endParaRPr>
                    </a:p>
                  </a:txBody>
                  <a:tcPr/>
                </a:tc>
                <a:tc>
                  <a:txBody>
                    <a:bodyPr/>
                    <a:lstStyle/>
                    <a:p>
                      <a:pPr marL="0" algn="ctr" defTabSz="914400" rtl="1" eaLnBrk="1" latinLnBrk="0" hangingPunct="1"/>
                      <a:r>
                        <a:rPr lang="ar-SA" sz="3600" dirty="0">
                          <a:solidFill>
                            <a:schemeClr val="accent4">
                              <a:lumMod val="75000"/>
                            </a:schemeClr>
                          </a:solidFill>
                        </a:rPr>
                        <a:t>حَتَّى</a:t>
                      </a:r>
                      <a:endParaRPr lang="en-FR" sz="3600" dirty="0">
                        <a:solidFill>
                          <a:schemeClr val="accent4">
                            <a:lumMod val="75000"/>
                          </a:schemeClr>
                        </a:solidFill>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600" dirty="0">
                          <a:solidFill>
                            <a:srgbClr val="0070C0"/>
                          </a:solidFill>
                        </a:rPr>
                        <a:t>مُسْتَشْفَى</a:t>
                      </a:r>
                    </a:p>
                  </a:txBody>
                  <a:tcPr/>
                </a:tc>
                <a:tc>
                  <a:txBody>
                    <a:bodyPr/>
                    <a:lstStyle/>
                    <a:p>
                      <a:pPr algn="ctr" rtl="1"/>
                      <a:r>
                        <a:rPr lang="ar-SA" sz="3600" dirty="0">
                          <a:solidFill>
                            <a:srgbClr val="0070C0"/>
                          </a:solidFill>
                        </a:rPr>
                        <a:t>مسمَكة</a:t>
                      </a:r>
                      <a:endParaRPr lang="en-FR" sz="3600" dirty="0">
                        <a:solidFill>
                          <a:srgbClr val="0070C0"/>
                        </a:solidFill>
                      </a:endParaRPr>
                    </a:p>
                  </a:txBody>
                  <a:tcPr/>
                </a:tc>
                <a:tc>
                  <a:txBody>
                    <a:bodyPr/>
                    <a:lstStyle/>
                    <a:p>
                      <a:pPr marL="0" algn="ctr" defTabSz="914400" rtl="1" eaLnBrk="1" latinLnBrk="0" hangingPunct="1"/>
                      <a:r>
                        <a:rPr lang="ar-JO" sz="3600" dirty="0">
                          <a:solidFill>
                            <a:srgbClr val="0070C0"/>
                          </a:solidFill>
                        </a:rPr>
                        <a:t>مَخْبَز</a:t>
                      </a:r>
                    </a:p>
                    <a:p>
                      <a:pPr marL="0" algn="ctr" defTabSz="914400" rtl="1" eaLnBrk="1" latinLnBrk="0" hangingPunct="1"/>
                      <a:endParaRPr lang="ar-JO" sz="3600" dirty="0">
                        <a:solidFill>
                          <a:srgbClr val="0070C0"/>
                        </a:solidFill>
                      </a:endParaRPr>
                    </a:p>
                  </a:txBody>
                  <a:tcPr/>
                </a:tc>
                <a:extLst>
                  <a:ext uri="{0D108BD9-81ED-4DB2-BD59-A6C34878D82A}">
                    <a16:rowId xmlns:a16="http://schemas.microsoft.com/office/drawing/2014/main" val="632843499"/>
                  </a:ext>
                </a:extLst>
              </a:tr>
              <a:tr h="814741">
                <a:tc>
                  <a:txBody>
                    <a:bodyPr/>
                    <a:lstStyle/>
                    <a:p>
                      <a:pPr algn="ctr" rtl="1"/>
                      <a:r>
                        <a:rPr lang="fr-FR" sz="2800" dirty="0">
                          <a:solidFill>
                            <a:schemeClr val="accent4">
                              <a:lumMod val="75000"/>
                            </a:schemeClr>
                          </a:solidFill>
                        </a:rPr>
                        <a:t xml:space="preserve">After</a:t>
                      </a:r>
                      <a:endParaRPr lang="en-FR" sz="2800" dirty="0">
                        <a:solidFill>
                          <a:schemeClr val="accent4">
                            <a:lumMod val="75000"/>
                          </a:schemeClr>
                        </a:solidFill>
                      </a:endParaRPr>
                    </a:p>
                  </a:txBody>
                  <a:tcPr/>
                </a:tc>
                <a:tc>
                  <a:txBody>
                    <a:bodyPr/>
                    <a:lstStyle/>
                    <a:p>
                      <a:pPr algn="ctr" rtl="1"/>
                      <a:r>
                        <a:rPr lang="fr-FR" sz="2800" dirty="0">
                          <a:solidFill>
                            <a:schemeClr val="accent4">
                              <a:lumMod val="75000"/>
                            </a:schemeClr>
                          </a:solidFill>
                        </a:rPr>
                        <a:t xml:space="preserve">Before</a:t>
                      </a:r>
                      <a:endParaRPr lang="en-FR" sz="2800" dirty="0">
                        <a:solidFill>
                          <a:schemeClr val="accent4">
                            <a:lumMod val="75000"/>
                          </a:schemeClr>
                        </a:solidFill>
                      </a:endParaRPr>
                    </a:p>
                  </a:txBody>
                  <a:tcPr/>
                </a:tc>
                <a:tc>
                  <a:txBody>
                    <a:bodyPr/>
                    <a:lstStyle/>
                    <a:p>
                      <a:pPr algn="ctr" rtl="1"/>
                      <a:r>
                        <a:rPr lang="fr-FR" sz="2800" dirty="0">
                          <a:solidFill>
                            <a:schemeClr val="accent4">
                              <a:lumMod val="75000"/>
                            </a:schemeClr>
                          </a:solidFill>
                        </a:rPr>
                        <a:t xml:space="preserve">Until, up to</a:t>
                      </a:r>
                      <a:endParaRPr lang="en-FR" sz="2800" dirty="0">
                        <a:solidFill>
                          <a:schemeClr val="accent4">
                            <a:lumMod val="75000"/>
                          </a:schemeClr>
                        </a:solidFill>
                      </a:endParaRPr>
                    </a:p>
                  </a:txBody>
                  <a:tcPr/>
                </a:tc>
                <a:tc>
                  <a:txBody>
                    <a:bodyPr/>
                    <a:lstStyle/>
                    <a:p>
                      <a:pPr algn="ctr"/>
                      <a:r>
                        <a:rPr lang="fr-FR" sz="2800" dirty="0">
                          <a:solidFill>
                            <a:srgbClr val="0070C0"/>
                          </a:solidFill>
                        </a:rPr>
                        <a:t xml:space="preserve">Hospital</a:t>
                      </a:r>
                    </a:p>
                  </a:txBody>
                  <a:tcPr/>
                </a:tc>
                <a:tc>
                  <a:txBody>
                    <a:bodyPr/>
                    <a:lstStyle/>
                    <a:p>
                      <a:pPr algn="ctr"/>
                      <a:r>
                        <a:rPr lang="fr-FR" sz="2800" dirty="0">
                          <a:solidFill>
                            <a:srgbClr val="0070C0"/>
                          </a:solidFill>
                        </a:rPr>
                        <a:t xml:space="preserve">Fish shop</a:t>
                      </a:r>
                    </a:p>
                  </a:txBody>
                  <a:tcPr/>
                </a:tc>
                <a:tc>
                  <a:txBody>
                    <a:bodyPr/>
                    <a:lstStyle/>
                    <a:p>
                      <a:pPr algn="ctr"/>
                      <a:r>
                        <a:rPr lang="fr-FR" sz="2800" dirty="0">
                          <a:solidFill>
                            <a:srgbClr val="0070C0"/>
                          </a:solidFill>
                        </a:rPr>
                        <a:t xml:space="preserve">Bakery</a:t>
                      </a:r>
                    </a:p>
                  </a:txBody>
                  <a:tcPr/>
                </a:tc>
                <a:extLst>
                  <a:ext uri="{0D108BD9-81ED-4DB2-BD59-A6C34878D82A}">
                    <a16:rowId xmlns:a16="http://schemas.microsoft.com/office/drawing/2014/main" val="781629703"/>
                  </a:ext>
                </a:extLst>
              </a:tr>
            </a:tbl>
          </a:graphicData>
        </a:graphic>
      </p:graphicFrame>
      <p:sp>
        <p:nvSpPr>
          <p:cNvPr id="4" name="ZoneTexte 3">
            <a:extLst>
              <a:ext uri="{FF2B5EF4-FFF2-40B4-BE49-F238E27FC236}">
                <a16:creationId xmlns:a16="http://schemas.microsoft.com/office/drawing/2014/main" id="{9894812A-0588-4FBE-A941-8F804B2FC315}"/>
              </a:ext>
            </a:extLst>
          </p:cNvPr>
          <p:cNvSpPr txBox="1"/>
          <p:nvPr/>
        </p:nvSpPr>
        <p:spPr>
          <a:xfrm>
            <a:off x="3962401" y="187569"/>
            <a:ext cx="4970585" cy="769441"/>
          </a:xfrm>
          <a:prstGeom prst="rect">
            <a:avLst/>
          </a:prstGeom>
          <a:noFill/>
        </p:spPr>
        <p:txBody>
          <a:bodyPr wrap="square" rtlCol="0">
            <a:spAutoFit/>
          </a:bodyPr>
          <a:lstStyle/>
          <a:p>
            <a:r>
              <a:rPr lang="fr-FR" sz="4400" dirty="0"/>
              <a:t xml:space="preserve">Give directions I</a:t>
            </a:r>
          </a:p>
        </p:txBody>
      </p:sp>
    </p:spTree>
    <p:extLst>
      <p:ext uri="{BB962C8B-B14F-4D97-AF65-F5344CB8AC3E}">
        <p14:creationId xmlns:p14="http://schemas.microsoft.com/office/powerpoint/2010/main" val="2755404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8CC9D-EFE2-9045-5A74-DABC0C962778}"/>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8802B9B-0EB2-AA37-39AB-CC6B36DD6BCF}"/>
              </a:ext>
            </a:extLst>
          </p:cNvPr>
          <p:cNvSpPr>
            <a:spLocks noGrp="1"/>
          </p:cNvSpPr>
          <p:nvPr>
            <p:ph idx="1"/>
          </p:nvPr>
        </p:nvSpPr>
        <p:spPr>
          <a:xfrm>
            <a:off x="957469" y="506895"/>
            <a:ext cx="10515600" cy="5670067"/>
          </a:xfrm>
        </p:spPr>
        <p:txBody>
          <a:bodyPr>
            <a:normAutofit/>
          </a:bodyPr>
          <a:lstStyle/>
          <a:p>
            <a:pPr marL="0" indent="0" algn="ctr">
              <a:buNone/>
            </a:pPr>
            <a:r>
              <a:rPr lang="fr-FR" dirty="0">
                <a:solidFill>
                  <a:schemeClr val="accent4">
                    <a:lumMod val="50000"/>
                  </a:schemeClr>
                </a:solidFill>
              </a:rPr>
              <a:t xml:space="preserve">Note the following expressions.</a:t>
            </a:r>
          </a:p>
          <a:p>
            <a:pPr marL="0" indent="0">
              <a:buNone/>
            </a:pPr>
            <a:endParaRPr lang="fr-FR" dirty="0"/>
          </a:p>
          <a:p>
            <a:pPr marL="0" indent="0">
              <a:buNone/>
            </a:pPr>
            <a:r>
              <a:rPr lang="ar-JO" dirty="0"/>
              <a:t>		</a:t>
            </a:r>
            <a:endParaRPr lang="fr-FR" dirty="0"/>
          </a:p>
          <a:p>
            <a:pPr marL="0" indent="0">
              <a:buNone/>
            </a:pPr>
            <a:endParaRPr lang="fr-FR" dirty="0"/>
          </a:p>
          <a:p>
            <a:pPr marL="0" indent="0">
              <a:buNone/>
            </a:pPr>
            <a:endParaRPr lang="fr-FR" dirty="0"/>
          </a:p>
        </p:txBody>
      </p:sp>
      <p:graphicFrame>
        <p:nvGraphicFramePr>
          <p:cNvPr id="2" name="Tableau 1">
            <a:extLst>
              <a:ext uri="{FF2B5EF4-FFF2-40B4-BE49-F238E27FC236}">
                <a16:creationId xmlns:a16="http://schemas.microsoft.com/office/drawing/2014/main" id="{40B6D9A7-58E2-388A-D3B1-21D7A494C17D}"/>
              </a:ext>
            </a:extLst>
          </p:cNvPr>
          <p:cNvGraphicFramePr>
            <a:graphicFrameLocks noGrp="1"/>
          </p:cNvGraphicFramePr>
          <p:nvPr>
            <p:extLst>
              <p:ext uri="{D42A27DB-BD31-4B8C-83A1-F6EECF244321}">
                <p14:modId xmlns:p14="http://schemas.microsoft.com/office/powerpoint/2010/main" val="3769570539"/>
              </p:ext>
            </p:extLst>
          </p:nvPr>
        </p:nvGraphicFramePr>
        <p:xfrm>
          <a:off x="874643" y="1364042"/>
          <a:ext cx="10515600" cy="25603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4155877983"/>
                    </a:ext>
                  </a:extLst>
                </a:gridCol>
                <a:gridCol w="5257800">
                  <a:extLst>
                    <a:ext uri="{9D8B030D-6E8A-4147-A177-3AD203B41FA5}">
                      <a16:colId xmlns:a16="http://schemas.microsoft.com/office/drawing/2014/main" val="1650583275"/>
                    </a:ext>
                  </a:extLst>
                </a:gridCol>
              </a:tblGrid>
              <a:tr h="370840">
                <a:tc>
                  <a:txBody>
                    <a:bodyPr/>
                    <a:lstStyle/>
                    <a:p>
                      <a:pPr algn="r" rtl="1"/>
                      <a:r>
                        <a:rPr lang="ar-JO" sz="3600" dirty="0"/>
                        <a:t>قَرِيب مِنْ/ بَعِيد مِنَ ...</a:t>
                      </a:r>
                      <a:endParaRPr lang="en-US" sz="3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 xml:space="preserve">Near / far from …</a:t>
                      </a:r>
                    </a:p>
                  </a:txBody>
                  <a:tcPr/>
                </a:tc>
                <a:extLst>
                  <a:ext uri="{0D108BD9-81ED-4DB2-BD59-A6C34878D82A}">
                    <a16:rowId xmlns:a16="http://schemas.microsoft.com/office/drawing/2014/main" val="2558725533"/>
                  </a:ext>
                </a:extLst>
              </a:tr>
              <a:tr h="370840">
                <a:tc>
                  <a:txBody>
                    <a:bodyPr/>
                    <a:lstStyle/>
                    <a:p>
                      <a:pPr algn="r"/>
                      <a:r>
                        <a:rPr lang="ar-JO" sz="3600" dirty="0"/>
                        <a:t>في شارِع الـ...</a:t>
                      </a:r>
                      <a:endParaRPr lang="en-US" sz="3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 xml:space="preserve">On the street of …</a:t>
                      </a:r>
                    </a:p>
                  </a:txBody>
                  <a:tcPr/>
                </a:tc>
                <a:extLst>
                  <a:ext uri="{0D108BD9-81ED-4DB2-BD59-A6C34878D82A}">
                    <a16:rowId xmlns:a16="http://schemas.microsoft.com/office/drawing/2014/main" val="3592531161"/>
                  </a:ext>
                </a:extLst>
              </a:tr>
              <a:tr h="370840">
                <a:tc>
                  <a:txBody>
                    <a:bodyPr/>
                    <a:lstStyle/>
                    <a:p>
                      <a:pPr algn="r" rtl="1"/>
                      <a:r>
                        <a:rPr lang="ar-JO" sz="3600" dirty="0"/>
                        <a:t>التَقاطُع</a:t>
                      </a:r>
                      <a:endParaRPr lang="en-US" sz="3600" dirty="0"/>
                    </a:p>
                  </a:txBody>
                  <a:tcPr/>
                </a:tc>
                <a:tc>
                  <a:txBody>
                    <a:bodyPr/>
                    <a:lstStyle/>
                    <a:p>
                      <a:r>
                        <a:rPr lang="fr-FR" sz="2400" dirty="0"/>
                        <a:t xml:space="preserve">The intersection</a:t>
                      </a:r>
                      <a:endParaRPr lang="en-US" sz="2400" dirty="0"/>
                    </a:p>
                  </a:txBody>
                  <a:tcPr/>
                </a:tc>
                <a:extLst>
                  <a:ext uri="{0D108BD9-81ED-4DB2-BD59-A6C34878D82A}">
                    <a16:rowId xmlns:a16="http://schemas.microsoft.com/office/drawing/2014/main" val="2986611648"/>
                  </a:ext>
                </a:extLst>
              </a:tr>
              <a:tr h="370840">
                <a:tc>
                  <a:txBody>
                    <a:bodyPr/>
                    <a:lstStyle/>
                    <a:p>
                      <a:endParaRPr lang="en-US" sz="3600" dirty="0"/>
                    </a:p>
                  </a:txBody>
                  <a:tcPr/>
                </a:tc>
                <a:tc>
                  <a:txBody>
                    <a:bodyPr/>
                    <a:lstStyle/>
                    <a:p>
                      <a:endParaRPr lang="en-US" sz="2400" dirty="0"/>
                    </a:p>
                  </a:txBody>
                  <a:tcPr/>
                </a:tc>
                <a:extLst>
                  <a:ext uri="{0D108BD9-81ED-4DB2-BD59-A6C34878D82A}">
                    <a16:rowId xmlns:a16="http://schemas.microsoft.com/office/drawing/2014/main" val="2254823757"/>
                  </a:ext>
                </a:extLst>
              </a:tr>
            </a:tbl>
          </a:graphicData>
        </a:graphic>
      </p:graphicFrame>
    </p:spTree>
    <p:extLst>
      <p:ext uri="{BB962C8B-B14F-4D97-AF65-F5344CB8AC3E}">
        <p14:creationId xmlns:p14="http://schemas.microsoft.com/office/powerpoint/2010/main" val="2830145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2D232C3-EC27-4B47-B0D3-EC0757DB82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14" y="45580"/>
            <a:ext cx="12191999" cy="6858000"/>
          </a:xfrm>
          <a:prstGeom prst="rect">
            <a:avLst/>
          </a:prstGeom>
        </p:spPr>
      </p:pic>
      <p:pic>
        <p:nvPicPr>
          <p:cNvPr id="1026" name="Picture 2" descr="C:\Users\g176973\Desktop\kisspng-urban-park-vector-building-painted-green-trees-river-streetlights-5a6d1dc1720186.203368751517100481467.png"/>
          <p:cNvPicPr>
            <a:picLocks noChangeAspect="1" noChangeArrowheads="1"/>
          </p:cNvPicPr>
          <p:nvPr/>
        </p:nvPicPr>
        <p:blipFill>
          <a:blip r:embed="rId3" cstate="print"/>
          <a:srcRect/>
          <a:stretch>
            <a:fillRect/>
          </a:stretch>
        </p:blipFill>
        <p:spPr bwMode="auto">
          <a:xfrm>
            <a:off x="8977049" y="94004"/>
            <a:ext cx="3178682" cy="1591450"/>
          </a:xfrm>
          <a:prstGeom prst="rect">
            <a:avLst/>
          </a:prstGeom>
          <a:noFill/>
        </p:spPr>
      </p:pic>
      <p:pic>
        <p:nvPicPr>
          <p:cNvPr id="1050" name="Picture 26" descr="C:\Users\g176973\Desktop\clipart1485703909.png"/>
          <p:cNvPicPr>
            <a:picLocks noChangeAspect="1" noChangeArrowheads="1"/>
          </p:cNvPicPr>
          <p:nvPr/>
        </p:nvPicPr>
        <p:blipFill>
          <a:blip r:embed="rId4" cstate="print"/>
          <a:srcRect/>
          <a:stretch>
            <a:fillRect/>
          </a:stretch>
        </p:blipFill>
        <p:spPr bwMode="auto">
          <a:xfrm>
            <a:off x="5244510" y="1810722"/>
            <a:ext cx="924707" cy="1021646"/>
          </a:xfrm>
          <a:prstGeom prst="rect">
            <a:avLst/>
          </a:prstGeom>
          <a:noFill/>
        </p:spPr>
      </p:pic>
      <p:pic>
        <p:nvPicPr>
          <p:cNvPr id="1058" name="Picture 34" descr="C:\Users\g176973\Desktop\true.jpg"/>
          <p:cNvPicPr>
            <a:picLocks noChangeAspect="1" noChangeArrowheads="1"/>
          </p:cNvPicPr>
          <p:nvPr/>
        </p:nvPicPr>
        <p:blipFill>
          <a:blip r:embed="rId5" cstate="print"/>
          <a:srcRect/>
          <a:stretch>
            <a:fillRect/>
          </a:stretch>
        </p:blipFill>
        <p:spPr bwMode="auto">
          <a:xfrm>
            <a:off x="6983743" y="61067"/>
            <a:ext cx="1245307" cy="1402407"/>
          </a:xfrm>
          <a:prstGeom prst="rect">
            <a:avLst/>
          </a:prstGeom>
          <a:noFill/>
        </p:spPr>
      </p:pic>
      <p:pic>
        <p:nvPicPr>
          <p:cNvPr id="15" name="Image 55">
            <a:extLst>
              <a:ext uri="{FF2B5EF4-FFF2-40B4-BE49-F238E27FC236}">
                <a16:creationId xmlns:a16="http://schemas.microsoft.com/office/drawing/2014/main" id="{11765B20-DE40-474E-9AF5-49DC6ADACFEA}"/>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2090" b="97015" l="667" r="97333">
                        <a14:foregroundMark x1="9000" y1="91940" x2="13333" y2="94328"/>
                        <a14:foregroundMark x1="13333" y1="94328" x2="30167" y2="95522"/>
                        <a14:foregroundMark x1="30167" y1="95522" x2="27167" y2="90149"/>
                        <a14:foregroundMark x1="27167" y1="90149" x2="50667" y2="92239"/>
                        <a14:foregroundMark x1="50667" y1="92239" x2="55333" y2="85970"/>
                        <a14:foregroundMark x1="55333" y1="85970" x2="56000" y2="77313"/>
                        <a14:foregroundMark x1="56000" y1="77313" x2="51000" y2="87463"/>
                        <a14:foregroundMark x1="51000" y1="87463" x2="54333" y2="93731"/>
                        <a14:foregroundMark x1="54333" y1="93731" x2="71500" y2="95224"/>
                        <a14:foregroundMark x1="71500" y1="95224" x2="84667" y2="94328"/>
                        <a14:foregroundMark x1="84667" y1="94328" x2="94667" y2="94328"/>
                        <a14:foregroundMark x1="94667" y1="94328" x2="92667" y2="87164"/>
                        <a14:foregroundMark x1="92667" y1="87164" x2="91667" y2="60896"/>
                        <a14:foregroundMark x1="47500" y1="71045" x2="52833" y2="66567"/>
                        <a14:foregroundMark x1="52833" y1="66567" x2="57833" y2="68657"/>
                        <a14:foregroundMark x1="57833" y1="68657" x2="58500" y2="77313"/>
                        <a14:foregroundMark x1="58500" y1="77313" x2="58333" y2="78507"/>
                        <a14:foregroundMark x1="53167" y1="10448" x2="51667" y2="2388"/>
                        <a14:foregroundMark x1="51667" y1="2388" x2="51833" y2="2090"/>
                        <a14:foregroundMark x1="48500" y1="67463" x2="46167" y2="84179"/>
                        <a14:foregroundMark x1="46167" y1="84179" x2="50667" y2="81493"/>
                        <a14:foregroundMark x1="50667" y1="81493" x2="55000" y2="84776"/>
                        <a14:foregroundMark x1="55000" y1="84776" x2="58000" y2="79104"/>
                        <a14:foregroundMark x1="58000" y1="79104" x2="59000" y2="71045"/>
                        <a14:foregroundMark x1="59000" y1="71045" x2="59833" y2="85373"/>
                        <a14:foregroundMark x1="80667" y1="92239" x2="81000" y2="91940"/>
                        <a14:foregroundMark x1="27667" y1="95522" x2="47667" y2="96119"/>
                        <a14:foregroundMark x1="5167" y1="92239" x2="1000" y2="96418"/>
                        <a14:foregroundMark x1="1000" y1="96418" x2="833" y2="96716"/>
                        <a14:foregroundMark x1="97333" y1="97015" x2="96333" y2="92239"/>
                      </a14:backgroundRemoval>
                    </a14:imgEffect>
                  </a14:imgLayer>
                </a14:imgProps>
              </a:ext>
              <a:ext uri="{28A0092B-C50C-407E-A947-70E740481C1C}">
                <a14:useLocalDpi xmlns:a14="http://schemas.microsoft.com/office/drawing/2010/main" val="0"/>
              </a:ext>
            </a:extLst>
          </a:blip>
          <a:stretch>
            <a:fillRect/>
          </a:stretch>
        </p:blipFill>
        <p:spPr>
          <a:xfrm>
            <a:off x="893093" y="2219409"/>
            <a:ext cx="2617834" cy="1461624"/>
          </a:xfrm>
          <a:prstGeom prst="rect">
            <a:avLst/>
          </a:prstGeom>
        </p:spPr>
      </p:pic>
      <p:pic>
        <p:nvPicPr>
          <p:cNvPr id="16" name="Image 8">
            <a:extLst>
              <a:ext uri="{FF2B5EF4-FFF2-40B4-BE49-F238E27FC236}">
                <a16:creationId xmlns:a16="http://schemas.microsoft.com/office/drawing/2014/main" id="{A30159E3-F201-CF44-8B40-CC114CE83AA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08026" y="3820487"/>
            <a:ext cx="2750847" cy="1591450"/>
          </a:xfrm>
          <a:prstGeom prst="rect">
            <a:avLst/>
          </a:prstGeom>
        </p:spPr>
      </p:pic>
      <p:pic>
        <p:nvPicPr>
          <p:cNvPr id="18" name="Picture 17" descr="A picture containing text, outdoor&#10;&#10;Description automatically generated">
            <a:extLst>
              <a:ext uri="{FF2B5EF4-FFF2-40B4-BE49-F238E27FC236}">
                <a16:creationId xmlns:a16="http://schemas.microsoft.com/office/drawing/2014/main" id="{C11485F2-8663-3D48-9DCC-16AA9949A152}"/>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3518" b="97210" l="2684" r="97268">
                        <a14:foregroundMark x1="11509" y1="13182" x2="10058" y2="50465"/>
                        <a14:foregroundMark x1="10058" y1="50465" x2="13806" y2="61909"/>
                        <a14:foregroundMark x1="13806" y1="61909" x2="19221" y2="71169"/>
                        <a14:foregroundMark x1="19221" y1="71169" x2="26692" y2="76789"/>
                        <a14:foregroundMark x1="26692" y1="76789" x2="36146" y2="77315"/>
                        <a14:foregroundMark x1="36146" y1="77315" x2="67045" y2="67327"/>
                        <a14:foregroundMark x1="67045" y1="67327" x2="72316" y2="62151"/>
                        <a14:foregroundMark x1="72316" y1="62151" x2="74637" y2="56288"/>
                        <a14:foregroundMark x1="74637" y1="56288" x2="76886" y2="40477"/>
                        <a14:foregroundMark x1="76886" y1="40477" x2="72437" y2="27699"/>
                        <a14:foregroundMark x1="72437" y1="27699" x2="61605" y2="19490"/>
                        <a14:foregroundMark x1="61605" y1="19490" x2="24009" y2="22159"/>
                        <a14:foregroundMark x1="24009" y1="22159" x2="24009" y2="22159"/>
                        <a14:foregroundMark x1="14458" y1="9624" x2="80513" y2="16013"/>
                        <a14:foregroundMark x1="80513" y1="16013" x2="86654" y2="26405"/>
                        <a14:foregroundMark x1="86654" y1="26405" x2="87742" y2="59199"/>
                        <a14:foregroundMark x1="87742" y1="59199" x2="84163" y2="65427"/>
                        <a14:foregroundMark x1="84163" y1="65427" x2="92505" y2="80146"/>
                        <a14:foregroundMark x1="92505" y1="80146" x2="88612" y2="84351"/>
                        <a14:foregroundMark x1="88612" y1="84351" x2="8873" y2="89244"/>
                        <a14:foregroundMark x1="8873" y1="89244" x2="7834" y2="46219"/>
                        <a14:foregroundMark x1="7834" y1="46219" x2="11896" y2="43510"/>
                        <a14:foregroundMark x1="11896" y1="43510" x2="58946" y2="52608"/>
                        <a14:foregroundMark x1="58946" y1="52608" x2="69923" y2="46826"/>
                        <a14:foregroundMark x1="69923" y1="46826" x2="21809" y2="33401"/>
                        <a14:foregroundMark x1="21809" y1="33401" x2="17070" y2="24990"/>
                        <a14:foregroundMark x1="17070" y1="24990" x2="28337" y2="24424"/>
                        <a14:foregroundMark x1="28337" y1="24424" x2="61654" y2="30934"/>
                        <a14:foregroundMark x1="61654" y1="30934" x2="70793" y2="30813"/>
                        <a14:foregroundMark x1="70793" y1="30813" x2="71107" y2="31177"/>
                        <a14:foregroundMark x1="9091" y1="16417" x2="7326" y2="41852"/>
                        <a14:foregroundMark x1="7326" y1="41852" x2="6625" y2="89042"/>
                        <a14:foregroundMark x1="6625" y1="89042" x2="7689" y2="93934"/>
                        <a14:foregroundMark x1="7979" y1="92721" x2="17456" y2="94096"/>
                        <a14:foregroundMark x1="17456" y1="94096" x2="23453" y2="93934"/>
                        <a14:foregroundMark x1="23453" y1="93934" x2="35590" y2="93934"/>
                        <a14:foregroundMark x1="35590" y1="93934" x2="47679" y2="93328"/>
                        <a14:foregroundMark x1="47679" y1="93328" x2="53288" y2="93328"/>
                        <a14:foregroundMark x1="53288" y1="93328" x2="90909" y2="91225"/>
                        <a14:foregroundMark x1="90909" y1="91225" x2="92602" y2="81844"/>
                        <a14:foregroundMark x1="92602" y1="81844" x2="93351" y2="24505"/>
                        <a14:foregroundMark x1="14749" y1="6996" x2="47606" y2="8694"/>
                        <a14:foregroundMark x1="47606" y1="8694" x2="59574" y2="6996"/>
                        <a14:foregroundMark x1="59574" y1="6996" x2="80464" y2="8330"/>
                        <a14:foregroundMark x1="80464" y1="8330" x2="87669" y2="21998"/>
                        <a14:foregroundMark x1="87669" y1="21998" x2="87693" y2="21998"/>
                        <a14:foregroundMark x1="94753" y1="27901" x2="97340" y2="32875"/>
                        <a14:foregroundMark x1="30029" y1="13789" x2="28288" y2="20542"/>
                        <a14:foregroundMark x1="28288" y1="20542" x2="28288" y2="21391"/>
                        <a14:foregroundMark x1="18810" y1="30368" x2="12693" y2="28670"/>
                        <a14:foregroundMark x1="12693" y1="28670" x2="12693" y2="28670"/>
                        <a14:foregroundMark x1="3989" y1="28387" x2="2684" y2="33482"/>
                        <a14:foregroundMark x1="33003" y1="15649" x2="31891" y2="26203"/>
                        <a14:foregroundMark x1="22437" y1="30085" x2="52853" y2="31460"/>
                        <a14:foregroundMark x1="52756" y1="31177" x2="48017" y2="29317"/>
                        <a14:foregroundMark x1="48017" y1="29317" x2="48017" y2="29317"/>
                        <a14:foregroundMark x1="47292" y1="15973" x2="61920" y2="17509"/>
                        <a14:foregroundMark x1="73888" y1="17226" x2="78796" y2="25596"/>
                        <a14:foregroundMark x1="78796" y1="25596" x2="78796" y2="25596"/>
                        <a14:foregroundMark x1="19004" y1="3558" x2="20962" y2="5135"/>
                        <a14:foregroundMark x1="73694" y1="96442" x2="82229" y2="95431"/>
                        <a14:foregroundMark x1="82229" y1="95431" x2="83897" y2="96725"/>
                        <a14:foregroundMark x1="63419" y1="97210" x2="64628" y2="96118"/>
                      </a14:backgroundRemoval>
                    </a14:imgEffect>
                  </a14:imgLayer>
                </a14:imgProps>
              </a:ext>
              <a:ext uri="{28A0092B-C50C-407E-A947-70E740481C1C}">
                <a14:useLocalDpi xmlns:a14="http://schemas.microsoft.com/office/drawing/2010/main" val="0"/>
              </a:ext>
            </a:extLst>
          </a:blip>
          <a:stretch>
            <a:fillRect/>
          </a:stretch>
        </p:blipFill>
        <p:spPr>
          <a:xfrm>
            <a:off x="6543675" y="2517076"/>
            <a:ext cx="1958096" cy="1170821"/>
          </a:xfrm>
          <a:prstGeom prst="rect">
            <a:avLst/>
          </a:prstGeom>
        </p:spPr>
      </p:pic>
      <p:pic>
        <p:nvPicPr>
          <p:cNvPr id="27" name="Picture 26" descr="Background pattern&#10;&#10;Description automatically generated">
            <a:extLst>
              <a:ext uri="{FF2B5EF4-FFF2-40B4-BE49-F238E27FC236}">
                <a16:creationId xmlns:a16="http://schemas.microsoft.com/office/drawing/2014/main" id="{183A8AA3-86D5-AD45-9F29-E71AD38CCC18}"/>
              </a:ext>
            </a:extLst>
          </p:cNvPr>
          <p:cNvPicPr>
            <a:picLocks noChangeAspect="1"/>
          </p:cNvPicPr>
          <p:nvPr/>
        </p:nvPicPr>
        <p:blipFill rotWithShape="1">
          <a:blip r:embed="rId11">
            <a:extLst>
              <a:ext uri="{28A0092B-C50C-407E-A947-70E740481C1C}">
                <a14:useLocalDpi xmlns:a14="http://schemas.microsoft.com/office/drawing/2010/main" val="0"/>
              </a:ext>
            </a:extLst>
          </a:blip>
          <a:srcRect t="23837"/>
          <a:stretch/>
        </p:blipFill>
        <p:spPr>
          <a:xfrm>
            <a:off x="-1" y="5447202"/>
            <a:ext cx="2613961" cy="1410798"/>
          </a:xfrm>
          <a:prstGeom prst="rect">
            <a:avLst/>
          </a:prstGeom>
        </p:spPr>
      </p:pic>
      <p:pic>
        <p:nvPicPr>
          <p:cNvPr id="28" name="Picture 27" descr="A picture containing outdoor&#10;&#10;Description automatically generated">
            <a:extLst>
              <a:ext uri="{FF2B5EF4-FFF2-40B4-BE49-F238E27FC236}">
                <a16:creationId xmlns:a16="http://schemas.microsoft.com/office/drawing/2014/main" id="{40372894-7195-2642-A78B-E11D595599D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 y="-1"/>
            <a:ext cx="2202015" cy="1989539"/>
          </a:xfrm>
          <a:prstGeom prst="rect">
            <a:avLst/>
          </a:prstGeom>
        </p:spPr>
      </p:pic>
      <p:pic>
        <p:nvPicPr>
          <p:cNvPr id="20" name="Picture 19" descr="A picture containing icon&#10;&#10;Description automatically generated">
            <a:extLst>
              <a:ext uri="{FF2B5EF4-FFF2-40B4-BE49-F238E27FC236}">
                <a16:creationId xmlns:a16="http://schemas.microsoft.com/office/drawing/2014/main" id="{9434258F-604C-6B49-9497-F0E69BF6A5C5}"/>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631" b="90326" l="300" r="98300">
                        <a14:foregroundMark x1="16600" y1="1788" x2="23500" y2="6204"/>
                        <a14:foregroundMark x1="23500" y1="6204" x2="72500" y2="17350"/>
                        <a14:foregroundMark x1="72500" y1="17350" x2="94400" y2="35962"/>
                        <a14:foregroundMark x1="5000" y1="39327" x2="28000" y2="10831"/>
                        <a14:foregroundMark x1="28000" y1="10831" x2="49600" y2="6414"/>
                        <a14:foregroundMark x1="49600" y1="6414" x2="69400" y2="5678"/>
                        <a14:foregroundMark x1="69400" y1="5678" x2="81500" y2="6099"/>
                        <a14:foregroundMark x1="20900" y1="19243" x2="11200" y2="1577"/>
                        <a14:foregroundMark x1="83900" y1="2734" x2="83700" y2="31230"/>
                        <a14:foregroundMark x1="97600" y1="40694" x2="98300" y2="42482"/>
                        <a14:foregroundMark x1="82400" y1="21241" x2="90100" y2="946"/>
                        <a14:foregroundMark x1="90100" y1="946" x2="92500" y2="1367"/>
                        <a14:foregroundMark x1="52100" y1="1788" x2="6100" y2="1788"/>
                        <a14:foregroundMark x1="55500" y1="1788" x2="76800" y2="631"/>
                        <a14:foregroundMark x1="45600" y1="3891" x2="26900" y2="7045"/>
                        <a14:foregroundMark x1="26900" y1="7045" x2="20100" y2="10305"/>
                        <a14:foregroundMark x1="20100" y1="10305" x2="15300" y2="15563"/>
                        <a14:foregroundMark x1="15300" y1="15563" x2="13400" y2="23028"/>
                        <a14:foregroundMark x1="13400" y1="23028" x2="5600" y2="34595"/>
                        <a14:foregroundMark x1="5600" y1="34595" x2="5500" y2="41956"/>
                        <a14:foregroundMark x1="5500" y1="41956" x2="5700" y2="42061"/>
                        <a14:foregroundMark x1="2400" y1="41325" x2="4400" y2="33333"/>
                        <a14:foregroundMark x1="4400" y1="33333" x2="7200" y2="28917"/>
                        <a14:foregroundMark x1="10400" y1="7045" x2="12700" y2="22713"/>
                        <a14:foregroundMark x1="12700" y1="22713" x2="12700" y2="22818"/>
                        <a14:foregroundMark x1="20900" y1="16719" x2="38800" y2="21030"/>
                        <a14:foregroundMark x1="38800" y1="21030" x2="66800" y2="21872"/>
                        <a14:foregroundMark x1="66800" y1="21872" x2="77800" y2="20294"/>
                        <a14:foregroundMark x1="77800" y1="20294" x2="77900" y2="20294"/>
                        <a14:foregroundMark x1="69900" y1="16930" x2="60400" y2="13249"/>
                        <a14:foregroundMark x1="60400" y1="13249" x2="34600" y2="12198"/>
                        <a14:foregroundMark x1="34600" y1="12198" x2="28900" y2="13354"/>
                        <a14:foregroundMark x1="37200" y1="17350" x2="53600" y2="18297"/>
                        <a14:foregroundMark x1="48000" y1="9043" x2="58500" y2="11567"/>
                        <a14:foregroundMark x1="56400" y1="10200" x2="62000" y2="10620"/>
                        <a14:foregroundMark x1="68600" y1="9464" x2="80200" y2="17140"/>
                        <a14:foregroundMark x1="61700" y1="7886" x2="64800" y2="18297"/>
                        <a14:foregroundMark x1="52100" y1="19453" x2="65000" y2="17876"/>
                        <a14:foregroundMark x1="65600" y1="15352" x2="65800" y2="8307"/>
                        <a14:foregroundMark x1="65800" y1="8307" x2="63500" y2="9989"/>
                        <a14:foregroundMark x1="56200" y1="17140" x2="62400" y2="17140"/>
                        <a14:foregroundMark x1="88800" y1="47003" x2="87600" y2="82545"/>
                        <a14:foregroundMark x1="87600" y1="82545" x2="81000" y2="86856"/>
                        <a14:foregroundMark x1="81000" y1="86856" x2="16200" y2="87487"/>
                        <a14:foregroundMark x1="16200" y1="87487" x2="11500" y2="82755"/>
                        <a14:foregroundMark x1="11500" y1="82755" x2="9700" y2="51525"/>
                        <a14:foregroundMark x1="36200" y1="49527" x2="34300" y2="78444"/>
                        <a14:foregroundMark x1="34300" y1="78444" x2="37200" y2="84963"/>
                        <a14:foregroundMark x1="37200" y1="84963" x2="37200" y2="84963"/>
                        <a14:foregroundMark x1="10200" y1="88538" x2="10800" y2="82755"/>
                        <a14:foregroundMark x1="80700" y1="88328" x2="86500" y2="84963"/>
                        <a14:foregroundMark x1="86500" y1="84963" x2="89500" y2="69190"/>
                        <a14:foregroundMark x1="88600" y1="78233" x2="88400" y2="85279"/>
                        <a14:foregroundMark x1="88400" y1="85279" x2="83800" y2="90431"/>
                        <a14:foregroundMark x1="83800" y1="90431" x2="82200" y2="90431"/>
                        <a14:foregroundMark x1="29500" y1="86540" x2="25000" y2="72555"/>
                        <a14:foregroundMark x1="25000" y1="72555" x2="22200" y2="46372"/>
                        <a14:foregroundMark x1="33200" y1="65720" x2="29700" y2="58044"/>
                        <a14:foregroundMark x1="29700" y1="58044" x2="28700" y2="50789"/>
                        <a14:foregroundMark x1="28700" y1="50789" x2="29500" y2="43428"/>
                        <a14:foregroundMark x1="29500" y1="43428" x2="29500" y2="43428"/>
                        <a14:foregroundMark x1="67800" y1="65510" x2="64500" y2="57729"/>
                        <a14:foregroundMark x1="64500" y1="57729" x2="64500" y2="55100"/>
                        <a14:foregroundMark x1="66300" y1="56467" x2="66700" y2="45636"/>
                        <a14:foregroundMark x1="300" y1="41535" x2="300" y2="41535"/>
                      </a14:backgroundRemoval>
                    </a14:imgEffect>
                  </a14:imgLayer>
                </a14:imgProps>
              </a:ext>
              <a:ext uri="{28A0092B-C50C-407E-A947-70E740481C1C}">
                <a14:useLocalDpi xmlns:a14="http://schemas.microsoft.com/office/drawing/2010/main" val="0"/>
              </a:ext>
            </a:extLst>
          </a:blip>
          <a:stretch>
            <a:fillRect/>
          </a:stretch>
        </p:blipFill>
        <p:spPr>
          <a:xfrm>
            <a:off x="2871384" y="5650048"/>
            <a:ext cx="1519653" cy="1311923"/>
          </a:xfrm>
          <a:prstGeom prst="rect">
            <a:avLst/>
          </a:prstGeom>
        </p:spPr>
      </p:pic>
      <p:pic>
        <p:nvPicPr>
          <p:cNvPr id="4" name="Image 3" descr="Une image contenant texte, arrêt, signe, extérieur&#10;&#10;Description générée automatiquement">
            <a:extLst>
              <a:ext uri="{FF2B5EF4-FFF2-40B4-BE49-F238E27FC236}">
                <a16:creationId xmlns:a16="http://schemas.microsoft.com/office/drawing/2014/main" id="{18A32237-2104-4178-A5D1-03A7016A3E51}"/>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0000" b="90000" l="10000" r="90000">
                        <a14:foregroundMark x1="31923" y1="79667" x2="19615" y2="66333"/>
                        <a14:foregroundMark x1="19615" y1="66333" x2="15769" y2="52333"/>
                        <a14:foregroundMark x1="16154" y1="66000" x2="12692" y2="49333"/>
                        <a14:foregroundMark x1="12692" y1="49333" x2="14615" y2="34000"/>
                        <a14:foregroundMark x1="18077" y1="31667" x2="35769" y2="17333"/>
                        <a14:foregroundMark x1="38462" y1="16667" x2="59231" y2="16333"/>
                        <a14:foregroundMark x1="59231" y1="16333" x2="65769" y2="17000"/>
                        <a14:foregroundMark x1="65385" y1="15667" x2="73462" y2="22667"/>
                        <a14:foregroundMark x1="37308" y1="15667" x2="35385" y2="16000"/>
                        <a14:foregroundMark x1="15769" y1="33000" x2="16538" y2="33000"/>
                        <a14:foregroundMark x1="16538" y1="33000" x2="31538" y2="22000"/>
                        <a14:foregroundMark x1="31538" y1="22000" x2="33077" y2="20000"/>
                        <a14:foregroundMark x1="31923" y1="19667" x2="29231" y2="22000"/>
                        <a14:foregroundMark x1="26923" y1="23000" x2="25000" y2="25000"/>
                        <a14:foregroundMark x1="20769" y1="27667" x2="18077" y2="30667"/>
                        <a14:foregroundMark x1="24615" y1="23667" x2="22308" y2="26333"/>
                        <a14:foregroundMark x1="31154" y1="19333" x2="28462" y2="21667"/>
                        <a14:foregroundMark x1="33846" y1="17000" x2="31154" y2="19333"/>
                        <a14:foregroundMark x1="33462" y1="16333" x2="32308" y2="17000"/>
                        <a14:foregroundMark x1="35385" y1="15333" x2="35769" y2="15333"/>
                        <a14:foregroundMark x1="26923" y1="22000" x2="25385" y2="23667"/>
                        <a14:foregroundMark x1="11923" y1="37333" x2="11923" y2="40000"/>
                        <a14:foregroundMark x1="11923" y1="35333" x2="11923" y2="35333"/>
                        <a14:foregroundMark x1="28462" y1="20333" x2="31538" y2="20000"/>
                        <a14:foregroundMark x1="31154" y1="18333" x2="31154" y2="18333"/>
                        <a14:foregroundMark x1="34615" y1="15000" x2="34615" y2="15000"/>
                      </a14:backgroundRemoval>
                    </a14:imgEffect>
                  </a14:imgLayer>
                </a14:imgProps>
              </a:ext>
              <a:ext uri="{28A0092B-C50C-407E-A947-70E740481C1C}">
                <a14:useLocalDpi xmlns:a14="http://schemas.microsoft.com/office/drawing/2010/main" val="0"/>
              </a:ext>
            </a:extLst>
          </a:blip>
          <a:stretch>
            <a:fillRect/>
          </a:stretch>
        </p:blipFill>
        <p:spPr>
          <a:xfrm>
            <a:off x="5571694" y="3105436"/>
            <a:ext cx="591706" cy="682737"/>
          </a:xfrm>
          <a:prstGeom prst="rect">
            <a:avLst/>
          </a:prstGeom>
        </p:spPr>
      </p:pic>
      <p:pic>
        <p:nvPicPr>
          <p:cNvPr id="32" name="Espace réservé du contenu 4">
            <a:extLst>
              <a:ext uri="{FF2B5EF4-FFF2-40B4-BE49-F238E27FC236}">
                <a16:creationId xmlns:a16="http://schemas.microsoft.com/office/drawing/2014/main" id="{35896DF8-B4F8-B74A-BB65-AF8E5A394EA6}"/>
              </a:ext>
            </a:extLst>
          </p:cNvPr>
          <p:cNvPicPr>
            <a:picLocks noChangeAspect="1"/>
          </p:cNvPicPr>
          <p:nvPr/>
        </p:nvPicPr>
        <p:blipFill rotWithShape="1">
          <a:blip r:embed="rId17">
            <a:extLst>
              <a:ext uri="{BEBA8EAE-BF5A-486C-A8C5-ECC9F3942E4B}">
                <a14:imgProps xmlns:a14="http://schemas.microsoft.com/office/drawing/2010/main">
                  <a14:imgLayer r:embed="rId18">
                    <a14:imgEffect>
                      <a14:backgroundRemoval t="4882" b="43937" l="3426" r="30833">
                        <a14:foregroundMark x1="18836" y1="43551" x2="19676" y2="43671"/>
                        <a14:backgroundMark x1="28374" y1="13137" x2="29154" y2="17337"/>
                      </a14:backgroundRemoval>
                    </a14:imgEffect>
                  </a14:imgLayer>
                </a14:imgProps>
              </a:ext>
              <a:ext uri="{28A0092B-C50C-407E-A947-70E740481C1C}">
                <a14:useLocalDpi xmlns:a14="http://schemas.microsoft.com/office/drawing/2010/main" val="0"/>
              </a:ext>
            </a:extLst>
          </a:blip>
          <a:srcRect r="65741" b="51181"/>
          <a:stretch/>
        </p:blipFill>
        <p:spPr>
          <a:xfrm rot="16200000">
            <a:off x="66330" y="2960470"/>
            <a:ext cx="835434" cy="1253013"/>
          </a:xfrm>
          <a:prstGeom prst="rect">
            <a:avLst/>
          </a:prstGeom>
        </p:spPr>
      </p:pic>
      <p:pic>
        <p:nvPicPr>
          <p:cNvPr id="26" name="Picture 13">
            <a:extLst>
              <a:ext uri="{FF2B5EF4-FFF2-40B4-BE49-F238E27FC236}">
                <a16:creationId xmlns:a16="http://schemas.microsoft.com/office/drawing/2014/main" id="{29008661-830F-46A7-A63C-96AF7AF10BD4}"/>
              </a:ext>
            </a:extLst>
          </p:cNvPr>
          <p:cNvPicPr>
            <a:picLocks noChangeAspect="1"/>
          </p:cNvPicPr>
          <p:nvPr/>
        </p:nvPicPr>
        <p:blipFill rotWithShape="1">
          <a:blip r:embed="rId19">
            <a:extLst>
              <a:ext uri="{28A0092B-C50C-407E-A947-70E740481C1C}">
                <a14:useLocalDpi xmlns:a14="http://schemas.microsoft.com/office/drawing/2010/main" val="0"/>
              </a:ext>
            </a:extLst>
          </a:blip>
          <a:srcRect b="17779"/>
          <a:stretch/>
        </p:blipFill>
        <p:spPr>
          <a:xfrm>
            <a:off x="-11014" y="4001540"/>
            <a:ext cx="2624974" cy="1483886"/>
          </a:xfrm>
          <a:prstGeom prst="rect">
            <a:avLst/>
          </a:prstGeom>
        </p:spPr>
      </p:pic>
      <p:pic>
        <p:nvPicPr>
          <p:cNvPr id="2" name="Image 1">
            <a:extLst>
              <a:ext uri="{FF2B5EF4-FFF2-40B4-BE49-F238E27FC236}">
                <a16:creationId xmlns:a16="http://schemas.microsoft.com/office/drawing/2014/main" id="{7785A92F-F586-459E-BD44-203F74EBC163}"/>
              </a:ext>
            </a:extLst>
          </p:cNvPr>
          <p:cNvPicPr>
            <a:picLocks noChangeAspect="1"/>
          </p:cNvPicPr>
          <p:nvPr/>
        </p:nvPicPr>
        <p:blipFill>
          <a:blip r:embed="rId20"/>
          <a:stretch>
            <a:fillRect/>
          </a:stretch>
        </p:blipFill>
        <p:spPr>
          <a:xfrm rot="10800000">
            <a:off x="5294561" y="1384370"/>
            <a:ext cx="719390" cy="810838"/>
          </a:xfrm>
          <a:prstGeom prst="rect">
            <a:avLst/>
          </a:prstGeom>
        </p:spPr>
      </p:pic>
      <p:pic>
        <p:nvPicPr>
          <p:cNvPr id="25" name="Image 24">
            <a:extLst>
              <a:ext uri="{FF2B5EF4-FFF2-40B4-BE49-F238E27FC236}">
                <a16:creationId xmlns:a16="http://schemas.microsoft.com/office/drawing/2014/main" id="{70392928-C3A7-4BDC-A4A5-F6360C03962E}"/>
              </a:ext>
            </a:extLst>
          </p:cNvPr>
          <p:cNvPicPr>
            <a:picLocks noChangeAspect="1"/>
          </p:cNvPicPr>
          <p:nvPr/>
        </p:nvPicPr>
        <p:blipFill>
          <a:blip r:embed="rId20"/>
          <a:stretch>
            <a:fillRect/>
          </a:stretch>
        </p:blipFill>
        <p:spPr>
          <a:xfrm>
            <a:off x="381612" y="2697067"/>
            <a:ext cx="719390" cy="810838"/>
          </a:xfrm>
          <a:prstGeom prst="rect">
            <a:avLst/>
          </a:prstGeom>
        </p:spPr>
      </p:pic>
      <p:pic>
        <p:nvPicPr>
          <p:cNvPr id="6" name="Image 5">
            <a:extLst>
              <a:ext uri="{FF2B5EF4-FFF2-40B4-BE49-F238E27FC236}">
                <a16:creationId xmlns:a16="http://schemas.microsoft.com/office/drawing/2014/main" id="{5FCA1C7B-1A9A-2CB6-65C5-7EF3E8C85599}"/>
              </a:ext>
            </a:extLst>
          </p:cNvPr>
          <p:cNvPicPr>
            <a:picLocks noChangeAspect="1"/>
          </p:cNvPicPr>
          <p:nvPr/>
        </p:nvPicPr>
        <p:blipFill>
          <a:blip r:embed="rId20"/>
          <a:stretch>
            <a:fillRect/>
          </a:stretch>
        </p:blipFill>
        <p:spPr>
          <a:xfrm>
            <a:off x="7735242" y="3382754"/>
            <a:ext cx="719390" cy="810838"/>
          </a:xfrm>
          <a:prstGeom prst="rect">
            <a:avLst/>
          </a:prstGeom>
        </p:spPr>
      </p:pic>
      <p:pic>
        <p:nvPicPr>
          <p:cNvPr id="3" name="Image 2">
            <a:extLst>
              <a:ext uri="{FF2B5EF4-FFF2-40B4-BE49-F238E27FC236}">
                <a16:creationId xmlns:a16="http://schemas.microsoft.com/office/drawing/2014/main" id="{B96B0CD5-B1D5-43A4-84BE-031C304BE316}"/>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7042" b="89965" l="3231" r="93692">
                        <a14:foregroundMark x1="6615" y1="74472" x2="40615" y2="86796"/>
                        <a14:foregroundMark x1="40615" y1="86796" x2="80615" y2="89261"/>
                        <a14:foregroundMark x1="80615" y1="89261" x2="88462" y2="85563"/>
                        <a14:foregroundMark x1="88462" y1="85563" x2="89692" y2="76585"/>
                        <a14:foregroundMark x1="89692" y1="76585" x2="66769" y2="70599"/>
                        <a14:foregroundMark x1="27692" y1="71303" x2="30462" y2="71303"/>
                        <a14:foregroundMark x1="6462" y1="70246" x2="6462" y2="70246"/>
                        <a14:foregroundMark x1="8000" y1="69894" x2="6923" y2="70423"/>
                        <a14:foregroundMark x1="3231" y1="78873" x2="3385" y2="80810"/>
                        <a14:foregroundMark x1="93846" y1="83979" x2="93846" y2="79577"/>
                        <a14:foregroundMark x1="48000" y1="20599" x2="52000" y2="22359"/>
                        <a14:foregroundMark x1="50154" y1="7042" x2="50154" y2="9331"/>
                        <a14:foregroundMark x1="46923" y1="24648" x2="47846" y2="25000"/>
                        <a14:foregroundMark x1="83385" y1="69366" x2="83692" y2="70246"/>
                      </a14:backgroundRemoval>
                    </a14:imgEffect>
                  </a14:imgLayer>
                </a14:imgProps>
              </a:ext>
              <a:ext uri="{28A0092B-C50C-407E-A947-70E740481C1C}">
                <a14:useLocalDpi xmlns:a14="http://schemas.microsoft.com/office/drawing/2010/main" val="0"/>
              </a:ext>
            </a:extLst>
          </a:blip>
          <a:stretch>
            <a:fillRect/>
          </a:stretch>
        </p:blipFill>
        <p:spPr>
          <a:xfrm>
            <a:off x="4537812" y="5541977"/>
            <a:ext cx="1624993" cy="1419994"/>
          </a:xfrm>
          <a:prstGeom prst="rect">
            <a:avLst/>
          </a:prstGeom>
        </p:spPr>
      </p:pic>
      <p:pic>
        <p:nvPicPr>
          <p:cNvPr id="8" name="Image 7">
            <a:extLst>
              <a:ext uri="{FF2B5EF4-FFF2-40B4-BE49-F238E27FC236}">
                <a16:creationId xmlns:a16="http://schemas.microsoft.com/office/drawing/2014/main" id="{D3B2BBAF-27D3-DB0F-FFF3-62DD19EA9EB1}"/>
              </a:ext>
            </a:extLst>
          </p:cNvPr>
          <p:cNvPicPr>
            <a:picLocks noChangeAspect="1"/>
          </p:cNvPicPr>
          <p:nvPr/>
        </p:nvPicPr>
        <p:blipFill>
          <a:blip r:embed="rId20"/>
          <a:stretch>
            <a:fillRect/>
          </a:stretch>
        </p:blipFill>
        <p:spPr>
          <a:xfrm rot="10800000">
            <a:off x="9163167" y="1997699"/>
            <a:ext cx="719390" cy="810838"/>
          </a:xfrm>
          <a:prstGeom prst="rect">
            <a:avLst/>
          </a:prstGeom>
        </p:spPr>
      </p:pic>
      <p:pic>
        <p:nvPicPr>
          <p:cNvPr id="10" name="Picture 12" descr="A picture containing text&#10;&#10;Description automatically generated">
            <a:extLst>
              <a:ext uri="{FF2B5EF4-FFF2-40B4-BE49-F238E27FC236}">
                <a16:creationId xmlns:a16="http://schemas.microsoft.com/office/drawing/2014/main" id="{70AB7085-9B48-4DBA-04A1-EEFF3826E0B8}"/>
              </a:ext>
            </a:extLst>
          </p:cNvPr>
          <p:cNvPicPr>
            <a:picLocks noChangeAspect="1"/>
          </p:cNvPicPr>
          <p:nvPr/>
        </p:nvPicPr>
        <p:blipFill rotWithShape="1">
          <a:blip r:embed="rId23">
            <a:extLst>
              <a:ext uri="{BEBA8EAE-BF5A-486C-A8C5-ECC9F3942E4B}">
                <a14:imgProps xmlns:a14="http://schemas.microsoft.com/office/drawing/2010/main">
                  <a14:imgLayer r:embed="rId24">
                    <a14:imgEffect>
                      <a14:backgroundRemoval t="52716" b="75240" l="3994" r="37061">
                        <a14:foregroundMark x1="17412" y1="60703" x2="19649" y2="66134"/>
                        <a14:foregroundMark x1="19649" y1="66134" x2="23802" y2="66294"/>
                        <a14:foregroundMark x1="23802" y1="66294" x2="26358" y2="65655"/>
                        <a14:foregroundMark x1="26358" y1="65655" x2="26837" y2="62780"/>
                        <a14:foregroundMark x1="26837" y1="62780" x2="23163" y2="61821"/>
                        <a14:foregroundMark x1="35942" y1="59585" x2="37061" y2="64696"/>
                        <a14:foregroundMark x1="37061" y1="64696" x2="36581" y2="69010"/>
                        <a14:foregroundMark x1="36422" y1="60224" x2="36422" y2="59904"/>
                      </a14:backgroundRemoval>
                    </a14:imgEffect>
                  </a14:imgLayer>
                </a14:imgProps>
              </a:ext>
              <a:ext uri="{28A0092B-C50C-407E-A947-70E740481C1C}">
                <a14:useLocalDpi xmlns:a14="http://schemas.microsoft.com/office/drawing/2010/main" val="0"/>
              </a:ext>
            </a:extLst>
          </a:blip>
          <a:srcRect l="-1" t="50000" r="58989" b="21935"/>
          <a:stretch/>
        </p:blipFill>
        <p:spPr>
          <a:xfrm rot="5400000">
            <a:off x="6212054" y="1928236"/>
            <a:ext cx="1170823" cy="801215"/>
          </a:xfrm>
          <a:prstGeom prst="rect">
            <a:avLst/>
          </a:prstGeom>
        </p:spPr>
      </p:pic>
      <p:pic>
        <p:nvPicPr>
          <p:cNvPr id="11" name="Picture 12" descr="A picture containing text&#10;&#10;Description automatically generated">
            <a:extLst>
              <a:ext uri="{FF2B5EF4-FFF2-40B4-BE49-F238E27FC236}">
                <a16:creationId xmlns:a16="http://schemas.microsoft.com/office/drawing/2014/main" id="{BBD52F10-432B-8A96-4F49-4D3C0C6CF88C}"/>
              </a:ext>
            </a:extLst>
          </p:cNvPr>
          <p:cNvPicPr>
            <a:picLocks noChangeAspect="1"/>
          </p:cNvPicPr>
          <p:nvPr/>
        </p:nvPicPr>
        <p:blipFill rotWithShape="1">
          <a:blip r:embed="rId23">
            <a:extLst>
              <a:ext uri="{BEBA8EAE-BF5A-486C-A8C5-ECC9F3942E4B}">
                <a14:imgProps xmlns:a14="http://schemas.microsoft.com/office/drawing/2010/main">
                  <a14:imgLayer r:embed="rId24">
                    <a14:imgEffect>
                      <a14:backgroundRemoval t="52716" b="75240" l="3994" r="37061">
                        <a14:foregroundMark x1="17412" y1="60703" x2="19649" y2="66134"/>
                        <a14:foregroundMark x1="19649" y1="66134" x2="23802" y2="66294"/>
                        <a14:foregroundMark x1="23802" y1="66294" x2="26358" y2="65655"/>
                        <a14:foregroundMark x1="26358" y1="65655" x2="26837" y2="62780"/>
                        <a14:foregroundMark x1="26837" y1="62780" x2="23163" y2="61821"/>
                        <a14:foregroundMark x1="35942" y1="59585" x2="37061" y2="64696"/>
                        <a14:foregroundMark x1="37061" y1="64696" x2="36581" y2="69010"/>
                        <a14:foregroundMark x1="36422" y1="60224" x2="36422" y2="59904"/>
                      </a14:backgroundRemoval>
                    </a14:imgEffect>
                  </a14:imgLayer>
                </a14:imgProps>
              </a:ext>
              <a:ext uri="{28A0092B-C50C-407E-A947-70E740481C1C}">
                <a14:useLocalDpi xmlns:a14="http://schemas.microsoft.com/office/drawing/2010/main" val="0"/>
              </a:ext>
            </a:extLst>
          </a:blip>
          <a:srcRect l="-1" t="50000" r="58989" b="21935"/>
          <a:stretch/>
        </p:blipFill>
        <p:spPr>
          <a:xfrm>
            <a:off x="6508026" y="3076991"/>
            <a:ext cx="1170823" cy="801215"/>
          </a:xfrm>
          <a:prstGeom prst="rect">
            <a:avLst/>
          </a:prstGeom>
        </p:spPr>
      </p:pic>
      <p:pic>
        <p:nvPicPr>
          <p:cNvPr id="12" name="Picture 27" descr="C:\Users\g176973\Desktop\kisspng-triangle-graphic-design-area-house-5ab09de4454e26.2288008915215241962839.png">
            <a:extLst>
              <a:ext uri="{FF2B5EF4-FFF2-40B4-BE49-F238E27FC236}">
                <a16:creationId xmlns:a16="http://schemas.microsoft.com/office/drawing/2014/main" id="{B6198E7A-9953-2280-F52E-057A1B697C36}"/>
              </a:ext>
            </a:extLst>
          </p:cNvPr>
          <p:cNvPicPr>
            <a:picLocks noChangeAspect="1" noChangeArrowheads="1"/>
          </p:cNvPicPr>
          <p:nvPr/>
        </p:nvPicPr>
        <p:blipFill>
          <a:blip r:embed="rId25" cstate="print"/>
          <a:srcRect/>
          <a:stretch>
            <a:fillRect/>
          </a:stretch>
        </p:blipFill>
        <p:spPr bwMode="auto">
          <a:xfrm>
            <a:off x="9522862" y="5720990"/>
            <a:ext cx="1311923" cy="1311923"/>
          </a:xfrm>
          <a:prstGeom prst="rect">
            <a:avLst/>
          </a:prstGeom>
          <a:noFill/>
        </p:spPr>
      </p:pic>
      <p:pic>
        <p:nvPicPr>
          <p:cNvPr id="13" name="Image 12">
            <a:extLst>
              <a:ext uri="{FF2B5EF4-FFF2-40B4-BE49-F238E27FC236}">
                <a16:creationId xmlns:a16="http://schemas.microsoft.com/office/drawing/2014/main" id="{2AE97B05-043A-2B8F-28D7-244F9354315F}"/>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7042" b="89965" l="3231" r="93692">
                        <a14:foregroundMark x1="6615" y1="74472" x2="40615" y2="86796"/>
                        <a14:foregroundMark x1="40615" y1="86796" x2="80615" y2="89261"/>
                        <a14:foregroundMark x1="80615" y1="89261" x2="88462" y2="85563"/>
                        <a14:foregroundMark x1="88462" y1="85563" x2="89692" y2="76585"/>
                        <a14:foregroundMark x1="89692" y1="76585" x2="66769" y2="70599"/>
                        <a14:foregroundMark x1="27692" y1="71303" x2="30462" y2="71303"/>
                        <a14:foregroundMark x1="6462" y1="70246" x2="6462" y2="70246"/>
                        <a14:foregroundMark x1="8000" y1="69894" x2="6923" y2="70423"/>
                        <a14:foregroundMark x1="3231" y1="78873" x2="3385" y2="80810"/>
                        <a14:foregroundMark x1="93846" y1="83979" x2="93846" y2="79577"/>
                        <a14:foregroundMark x1="48000" y1="20599" x2="52000" y2="22359"/>
                        <a14:foregroundMark x1="50154" y1="7042" x2="50154" y2="9331"/>
                        <a14:foregroundMark x1="46923" y1="24648" x2="47846" y2="25000"/>
                        <a14:foregroundMark x1="83385" y1="69366" x2="83692" y2="70246"/>
                      </a14:backgroundRemoval>
                    </a14:imgEffect>
                  </a14:imgLayer>
                </a14:imgProps>
              </a:ext>
              <a:ext uri="{28A0092B-C50C-407E-A947-70E740481C1C}">
                <a14:useLocalDpi xmlns:a14="http://schemas.microsoft.com/office/drawing/2010/main" val="0"/>
              </a:ext>
            </a:extLst>
          </a:blip>
          <a:stretch>
            <a:fillRect/>
          </a:stretch>
        </p:blipFill>
        <p:spPr>
          <a:xfrm>
            <a:off x="9070060" y="2429705"/>
            <a:ext cx="1624993" cy="1419994"/>
          </a:xfrm>
          <a:prstGeom prst="rect">
            <a:avLst/>
          </a:prstGeom>
        </p:spPr>
      </p:pic>
      <p:pic>
        <p:nvPicPr>
          <p:cNvPr id="9" name="Image 8">
            <a:extLst>
              <a:ext uri="{FF2B5EF4-FFF2-40B4-BE49-F238E27FC236}">
                <a16:creationId xmlns:a16="http://schemas.microsoft.com/office/drawing/2014/main" id="{B230E4E3-00AE-B482-735A-1B72400CC769}"/>
              </a:ext>
            </a:extLst>
          </p:cNvPr>
          <p:cNvPicPr>
            <a:picLocks noChangeAspect="1"/>
          </p:cNvPicPr>
          <p:nvPr/>
        </p:nvPicPr>
        <p:blipFill>
          <a:blip r:embed="rId20"/>
          <a:stretch>
            <a:fillRect/>
          </a:stretch>
        </p:blipFill>
        <p:spPr>
          <a:xfrm rot="10800000">
            <a:off x="7509660" y="5804004"/>
            <a:ext cx="719390" cy="810838"/>
          </a:xfrm>
          <a:prstGeom prst="rect">
            <a:avLst/>
          </a:prstGeom>
        </p:spPr>
      </p:pic>
      <p:pic>
        <p:nvPicPr>
          <p:cNvPr id="14" name="Image 13" descr="Une image contenant texte, arrêt, signe, extérieur&#10;&#10;Description générée automatiquement">
            <a:extLst>
              <a:ext uri="{FF2B5EF4-FFF2-40B4-BE49-F238E27FC236}">
                <a16:creationId xmlns:a16="http://schemas.microsoft.com/office/drawing/2014/main" id="{E9D6E9A0-8E01-C119-81C6-9EAB9F19E0DF}"/>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0000" b="90000" l="10000" r="90000">
                        <a14:foregroundMark x1="31923" y1="79667" x2="19615" y2="66333"/>
                        <a14:foregroundMark x1="19615" y1="66333" x2="15769" y2="52333"/>
                        <a14:foregroundMark x1="16154" y1="66000" x2="12692" y2="49333"/>
                        <a14:foregroundMark x1="12692" y1="49333" x2="14615" y2="34000"/>
                        <a14:foregroundMark x1="18077" y1="31667" x2="35769" y2="17333"/>
                        <a14:foregroundMark x1="38462" y1="16667" x2="59231" y2="16333"/>
                        <a14:foregroundMark x1="59231" y1="16333" x2="65769" y2="17000"/>
                        <a14:foregroundMark x1="65385" y1="15667" x2="73462" y2="22667"/>
                        <a14:foregroundMark x1="37308" y1="15667" x2="35385" y2="16000"/>
                        <a14:foregroundMark x1="15769" y1="33000" x2="16538" y2="33000"/>
                        <a14:foregroundMark x1="16538" y1="33000" x2="31538" y2="22000"/>
                        <a14:foregroundMark x1="31538" y1="22000" x2="33077" y2="20000"/>
                        <a14:foregroundMark x1="31923" y1="19667" x2="29231" y2="22000"/>
                        <a14:foregroundMark x1="26923" y1="23000" x2="25000" y2="25000"/>
                        <a14:foregroundMark x1="20769" y1="27667" x2="18077" y2="30667"/>
                        <a14:foregroundMark x1="24615" y1="23667" x2="22308" y2="26333"/>
                        <a14:foregroundMark x1="31154" y1="19333" x2="28462" y2="21667"/>
                        <a14:foregroundMark x1="33846" y1="17000" x2="31154" y2="19333"/>
                        <a14:foregroundMark x1="33462" y1="16333" x2="32308" y2="17000"/>
                        <a14:foregroundMark x1="35385" y1="15333" x2="35769" y2="15333"/>
                        <a14:foregroundMark x1="26923" y1="22000" x2="25385" y2="23667"/>
                        <a14:foregroundMark x1="11923" y1="37333" x2="11923" y2="40000"/>
                        <a14:foregroundMark x1="11923" y1="35333" x2="11923" y2="35333"/>
                        <a14:foregroundMark x1="28462" y1="20333" x2="31538" y2="20000"/>
                        <a14:foregroundMark x1="31154" y1="18333" x2="31154" y2="18333"/>
                        <a14:foregroundMark x1="34615" y1="15000" x2="34615" y2="15000"/>
                      </a14:backgroundRemoval>
                    </a14:imgEffect>
                  </a14:imgLayer>
                </a14:imgProps>
              </a:ext>
              <a:ext uri="{28A0092B-C50C-407E-A947-70E740481C1C}">
                <a14:useLocalDpi xmlns:a14="http://schemas.microsoft.com/office/drawing/2010/main" val="0"/>
              </a:ext>
            </a:extLst>
          </a:blip>
          <a:stretch>
            <a:fillRect/>
          </a:stretch>
        </p:blipFill>
        <p:spPr>
          <a:xfrm rot="16200000">
            <a:off x="6464134" y="992863"/>
            <a:ext cx="591706" cy="682737"/>
          </a:xfrm>
          <a:prstGeom prst="rect">
            <a:avLst/>
          </a:prstGeom>
        </p:spPr>
      </p:pic>
      <p:pic>
        <p:nvPicPr>
          <p:cNvPr id="5" name="Image 4">
            <a:extLst>
              <a:ext uri="{FF2B5EF4-FFF2-40B4-BE49-F238E27FC236}">
                <a16:creationId xmlns:a16="http://schemas.microsoft.com/office/drawing/2014/main" id="{44A5A185-7527-4E82-B497-9A22D7C2D4E0}"/>
              </a:ext>
            </a:extLst>
          </p:cNvPr>
          <p:cNvPicPr>
            <a:picLocks noChangeAspect="1"/>
          </p:cNvPicPr>
          <p:nvPr/>
        </p:nvPicPr>
        <p:blipFill>
          <a:blip r:embed="rId26">
            <a:extLst>
              <a:ext uri="{BEBA8EAE-BF5A-486C-A8C5-ECC9F3942E4B}">
                <a14:imgProps xmlns:a14="http://schemas.microsoft.com/office/drawing/2010/main">
                  <a14:imgLayer r:embed="rId27">
                    <a14:imgEffect>
                      <a14:backgroundRemoval t="2016" b="97364" l="2286" r="95429">
                        <a14:foregroundMark x1="20857" y1="2481" x2="55143" y2="6202"/>
                        <a14:foregroundMark x1="55143" y1="6202" x2="75143" y2="11628"/>
                        <a14:foregroundMark x1="75143" y1="11628" x2="79143" y2="14729"/>
                        <a14:foregroundMark x1="72857" y1="2791" x2="70000" y2="2791"/>
                        <a14:foregroundMark x1="22857" y1="9147" x2="50000" y2="10388"/>
                        <a14:foregroundMark x1="14286" y1="62946" x2="18857" y2="75504"/>
                        <a14:foregroundMark x1="18857" y1="75504" x2="33143" y2="90078"/>
                        <a14:foregroundMark x1="33143" y1="90078" x2="69714" y2="93178"/>
                        <a14:foregroundMark x1="69714" y1="93178" x2="76000" y2="94574"/>
                        <a14:foregroundMark x1="82571" y1="88217" x2="82571" y2="88217"/>
                        <a14:foregroundMark x1="82000" y1="88992" x2="81714" y2="89767"/>
                        <a14:foregroundMark x1="78857" y1="93798" x2="73429" y2="95349"/>
                        <a14:foregroundMark x1="20857" y1="95504" x2="19714" y2="92713"/>
                        <a14:foregroundMark x1="16000" y1="88372" x2="14000" y2="89767"/>
                        <a14:foregroundMark x1="36857" y1="69147" x2="29714" y2="74574"/>
                        <a14:foregroundMark x1="45429" y1="71628" x2="38000" y2="62171"/>
                        <a14:foregroundMark x1="38000" y1="62171" x2="37714" y2="62171"/>
                        <a14:foregroundMark x1="95429" y1="70078" x2="95429" y2="68992"/>
                        <a14:foregroundMark x1="3143" y1="68527" x2="2571" y2="69302"/>
                        <a14:foregroundMark x1="20571" y1="65736" x2="75429" y2="66512"/>
                        <a14:foregroundMark x1="76571" y1="2791" x2="46286" y2="3876"/>
                        <a14:foregroundMark x1="45429" y1="2791" x2="41429" y2="2791"/>
                        <a14:foregroundMark x1="33429" y1="2016" x2="35714" y2="2326"/>
                        <a14:foregroundMark x1="41143" y1="2326" x2="48000" y2="2946"/>
                        <a14:foregroundMark x1="54286" y1="2326" x2="58571" y2="2171"/>
                        <a14:foregroundMark x1="16000" y1="90853" x2="17143" y2="92093"/>
                        <a14:foregroundMark x1="16571" y1="91318" x2="16571" y2="93333"/>
                        <a14:foregroundMark x1="16571" y1="93333" x2="18571" y2="94419"/>
                        <a14:foregroundMark x1="18571" y1="95504" x2="18571" y2="95659"/>
                        <a14:foregroundMark x1="14571" y1="91473" x2="14571" y2="91938"/>
                        <a14:foregroundMark x1="84571" y1="88062" x2="84571" y2="88837"/>
                        <a14:foregroundMark x1="79714" y1="93953" x2="78000" y2="95659"/>
                        <a14:foregroundMark x1="84000" y1="89922" x2="82286" y2="90853"/>
                        <a14:foregroundMark x1="16571" y1="93333" x2="16571" y2="94264"/>
                        <a14:foregroundMark x1="14857" y1="92403" x2="16857" y2="94264"/>
                        <a14:foregroundMark x1="14286" y1="85581" x2="14571" y2="89767"/>
                        <a14:foregroundMark x1="16000" y1="92093" x2="22857" y2="97209"/>
                        <a14:foregroundMark x1="26000" y1="96434" x2="28857" y2="97364"/>
                        <a14:foregroundMark x1="83143" y1="91318" x2="82857" y2="92093"/>
                        <a14:foregroundMark x1="84571" y1="89767" x2="82286" y2="91318"/>
                        <a14:foregroundMark x1="20571" y1="96124" x2="22286" y2="96589"/>
                        <a14:foregroundMark x1="20286" y1="96434" x2="21429" y2="96434"/>
                        <a14:foregroundMark x1="24000" y1="97209" x2="27143" y2="97054"/>
                        <a14:foregroundMark x1="27714" y1="97209" x2="28000" y2="97364"/>
                        <a14:foregroundMark x1="85714" y1="86047" x2="84571" y2="86977"/>
                        <a14:foregroundMark x1="85429" y1="87132" x2="84857" y2="89922"/>
                        <a14:foregroundMark x1="83143" y1="91938" x2="80571" y2="94884"/>
                      </a14:backgroundRemoval>
                    </a14:imgEffect>
                  </a14:imgLayer>
                </a14:imgProps>
              </a:ext>
              <a:ext uri="{28A0092B-C50C-407E-A947-70E740481C1C}">
                <a14:useLocalDpi xmlns:a14="http://schemas.microsoft.com/office/drawing/2010/main" val="0"/>
              </a:ext>
            </a:extLst>
          </a:blip>
          <a:stretch>
            <a:fillRect/>
          </a:stretch>
        </p:blipFill>
        <p:spPr>
          <a:xfrm rot="5400000">
            <a:off x="2759597" y="2953999"/>
            <a:ext cx="568247" cy="1047198"/>
          </a:xfrm>
          <a:prstGeom prst="rect">
            <a:avLst/>
          </a:prstGeom>
        </p:spPr>
      </p:pic>
      <p:pic>
        <p:nvPicPr>
          <p:cNvPr id="17" name="Image 31">
            <a:extLst>
              <a:ext uri="{FF2B5EF4-FFF2-40B4-BE49-F238E27FC236}">
                <a16:creationId xmlns:a16="http://schemas.microsoft.com/office/drawing/2014/main" id="{6C2B69CC-DF9C-3E8A-E425-DF18CD9EC968}"/>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4216883" y="3507905"/>
            <a:ext cx="1573044" cy="1573044"/>
          </a:xfrm>
          <a:prstGeom prst="rect">
            <a:avLst/>
          </a:prstGeom>
        </p:spPr>
      </p:pic>
      <p:pic>
        <p:nvPicPr>
          <p:cNvPr id="24" name="Image 11">
            <a:extLst>
              <a:ext uri="{FF2B5EF4-FFF2-40B4-BE49-F238E27FC236}">
                <a16:creationId xmlns:a16="http://schemas.microsoft.com/office/drawing/2014/main" id="{549B53D7-C3A5-49D1-95BE-20C9495134CB}"/>
              </a:ext>
            </a:extLst>
          </p:cNvPr>
          <p:cNvPicPr>
            <a:picLocks noChangeAspect="1"/>
          </p:cNvPicPr>
          <p:nvPr/>
        </p:nvPicPr>
        <p:blipFill rotWithShape="1">
          <a:blip r:embed="rId29">
            <a:extLst>
              <a:ext uri="{BEBA8EAE-BF5A-486C-A8C5-ECC9F3942E4B}">
                <a14:imgProps xmlns:a14="http://schemas.microsoft.com/office/drawing/2010/main">
                  <a14:imgLayer r:embed="rId18">
                    <a14:imgEffect>
                      <a14:backgroundRemoval t="7788" b="45310" l="37717" r="62822"/>
                    </a14:imgEffect>
                  </a14:imgLayer>
                </a14:imgProps>
              </a:ext>
              <a:ext uri="{28A0092B-C50C-407E-A947-70E740481C1C}">
                <a14:useLocalDpi xmlns:a14="http://schemas.microsoft.com/office/drawing/2010/main" val="0"/>
              </a:ext>
            </a:extLst>
          </a:blip>
          <a:srcRect l="34579" t="3098" r="34040" b="50000"/>
          <a:stretch/>
        </p:blipFill>
        <p:spPr>
          <a:xfrm rot="16200000">
            <a:off x="1123345" y="6030792"/>
            <a:ext cx="769132" cy="1149571"/>
          </a:xfrm>
          <a:prstGeom prst="rect">
            <a:avLst/>
          </a:prstGeom>
        </p:spPr>
      </p:pic>
      <p:pic>
        <p:nvPicPr>
          <p:cNvPr id="23" name="Image 11">
            <a:extLst>
              <a:ext uri="{FF2B5EF4-FFF2-40B4-BE49-F238E27FC236}">
                <a16:creationId xmlns:a16="http://schemas.microsoft.com/office/drawing/2014/main" id="{29D7D6AD-FEA2-4A22-A381-702D5F8CED48}"/>
              </a:ext>
            </a:extLst>
          </p:cNvPr>
          <p:cNvPicPr>
            <a:picLocks noChangeAspect="1"/>
          </p:cNvPicPr>
          <p:nvPr/>
        </p:nvPicPr>
        <p:blipFill rotWithShape="1">
          <a:blip r:embed="rId30">
            <a:extLst>
              <a:ext uri="{BEBA8EAE-BF5A-486C-A8C5-ECC9F3942E4B}">
                <a14:imgProps xmlns:a14="http://schemas.microsoft.com/office/drawing/2010/main">
                  <a14:imgLayer r:embed="rId18">
                    <a14:imgEffect>
                      <a14:backgroundRemoval t="5052" b="45472" l="68546" r="96505">
                        <a14:backgroundMark x1="89322" y1="16557" x2="89262" y2="18536"/>
                      </a14:backgroundRemoval>
                    </a14:imgEffect>
                  </a14:imgLayer>
                </a14:imgProps>
              </a:ext>
              <a:ext uri="{28A0092B-C50C-407E-A947-70E740481C1C}">
                <a14:useLocalDpi xmlns:a14="http://schemas.microsoft.com/office/drawing/2010/main" val="0"/>
              </a:ext>
            </a:extLst>
          </a:blip>
          <a:srcRect l="65051" b="49476"/>
          <a:stretch/>
        </p:blipFill>
        <p:spPr>
          <a:xfrm rot="16200000">
            <a:off x="1326740" y="2876538"/>
            <a:ext cx="866752" cy="1253013"/>
          </a:xfrm>
          <a:prstGeom prst="rect">
            <a:avLst/>
          </a:prstGeom>
        </p:spPr>
      </p:pic>
      <p:pic>
        <p:nvPicPr>
          <p:cNvPr id="19" name="Picture 3" descr="C:\Users\g176973\Desktop\5a2a68eff1aed3.4025908015127288159899.png">
            <a:extLst>
              <a:ext uri="{FF2B5EF4-FFF2-40B4-BE49-F238E27FC236}">
                <a16:creationId xmlns:a16="http://schemas.microsoft.com/office/drawing/2014/main" id="{68AD5497-2195-AA50-8E89-9EAD14C33934}"/>
              </a:ext>
            </a:extLst>
          </p:cNvPr>
          <p:cNvPicPr>
            <a:picLocks noChangeAspect="1" noChangeArrowheads="1"/>
          </p:cNvPicPr>
          <p:nvPr/>
        </p:nvPicPr>
        <p:blipFill>
          <a:blip r:embed="rId31" cstate="print"/>
          <a:srcRect/>
          <a:stretch>
            <a:fillRect/>
          </a:stretch>
        </p:blipFill>
        <p:spPr bwMode="auto">
          <a:xfrm>
            <a:off x="9557007" y="3240544"/>
            <a:ext cx="2552627" cy="2071345"/>
          </a:xfrm>
          <a:prstGeom prst="rect">
            <a:avLst/>
          </a:prstGeom>
          <a:noFill/>
        </p:spPr>
      </p:pic>
      <p:pic>
        <p:nvPicPr>
          <p:cNvPr id="22" name="Picture 16">
            <a:extLst>
              <a:ext uri="{FF2B5EF4-FFF2-40B4-BE49-F238E27FC236}">
                <a16:creationId xmlns:a16="http://schemas.microsoft.com/office/drawing/2014/main" id="{964F2BC6-5654-492B-BD0F-EFA07C9A146C}"/>
              </a:ext>
            </a:extLst>
          </p:cNvPr>
          <p:cNvPicPr>
            <a:picLocks noChangeAspect="1"/>
          </p:cNvPicPr>
          <p:nvPr/>
        </p:nvPicPr>
        <p:blipFill rotWithShape="1">
          <a:blip r:embed="rId32">
            <a:extLst>
              <a:ext uri="{BEBA8EAE-BF5A-486C-A8C5-ECC9F3942E4B}">
                <a14:imgProps xmlns:a14="http://schemas.microsoft.com/office/drawing/2010/main">
                  <a14:imgLayer r:embed="rId33">
                    <a14:imgEffect>
                      <a14:backgroundRemoval t="52951" b="94543" l="51952" r="73574">
                        <a14:foregroundMark x1="56890" y1="54972" x2="60227" y2="55093"/>
                        <a14:foregroundMark x1="60227" y1="55093" x2="66767" y2="54568"/>
                        <a14:foregroundMark x1="66767" y1="54568" x2="62863" y2="52951"/>
                        <a14:foregroundMark x1="62863" y1="52951" x2="60127" y2="53678"/>
                        <a14:foregroundMark x1="71672" y1="63905" x2="73574" y2="64794"/>
                        <a14:foregroundMark x1="51952" y1="64794" x2="53287" y2="64147"/>
                        <a14:foregroundMark x1="56990" y1="93452" x2="65365" y2="94543"/>
                        <a14:foregroundMark x1="65365" y1="94543" x2="67968" y2="93371"/>
                      </a14:backgroundRemoval>
                    </a14:imgEffect>
                  </a14:imgLayer>
                </a14:imgProps>
              </a:ext>
              <a:ext uri="{28A0092B-C50C-407E-A947-70E740481C1C}">
                <a14:useLocalDpi xmlns:a14="http://schemas.microsoft.com/office/drawing/2010/main" val="0"/>
              </a:ext>
            </a:extLst>
          </a:blip>
          <a:srcRect l="51129" t="50087" r="25182" b="2288"/>
          <a:stretch/>
        </p:blipFill>
        <p:spPr>
          <a:xfrm rot="5400000">
            <a:off x="11291670" y="3227845"/>
            <a:ext cx="553849" cy="920104"/>
          </a:xfrm>
          <a:prstGeom prst="rect">
            <a:avLst/>
          </a:prstGeom>
        </p:spPr>
      </p:pic>
    </p:spTree>
    <p:extLst>
      <p:ext uri="{BB962C8B-B14F-4D97-AF65-F5344CB8AC3E}">
        <p14:creationId xmlns:p14="http://schemas.microsoft.com/office/powerpoint/2010/main" val="2024072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982CDA4-7040-A578-137E-09298165300E}"/>
              </a:ext>
            </a:extLst>
          </p:cNvPr>
          <p:cNvSpPr>
            <a:spLocks noGrp="1"/>
          </p:cNvSpPr>
          <p:nvPr>
            <p:ph idx="1"/>
          </p:nvPr>
        </p:nvSpPr>
        <p:spPr/>
        <p:txBody>
          <a:bodyPr/>
          <a:lstStyle/>
          <a:p>
            <a:pPr marL="0" indent="0">
              <a:buNone/>
            </a:pPr>
            <a:r>
              <a:rPr lang="fr-FR" dirty="0">
                <a:solidFill>
                  <a:schemeClr val="accent4">
                    <a:lumMod val="50000"/>
                  </a:schemeClr>
                </a:solidFill>
              </a:rPr>
              <a:t xml:space="preserve">Pedagogical thread:</a:t>
            </a:r>
          </a:p>
          <a:p>
            <a:pPr marL="0" indent="0">
              <a:buNone/>
            </a:pPr>
            <a:r>
              <a:rPr lang="fr-FR" dirty="0"/>
              <a:t xml:space="preserve">Print the picture below as well as the cars and redo the exercises in groups of 2 or 3,</a:t>
            </a:r>
            <a:endParaRPr lang="en-US" dirty="0"/>
          </a:p>
        </p:txBody>
      </p:sp>
    </p:spTree>
    <p:extLst>
      <p:ext uri="{BB962C8B-B14F-4D97-AF65-F5344CB8AC3E}">
        <p14:creationId xmlns:p14="http://schemas.microsoft.com/office/powerpoint/2010/main" val="1942059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E8587-AA91-9CA9-9384-B3408C08FC2A}"/>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D6F1C94E-AE65-D6CE-6F3B-7216425EF5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14" y="45580"/>
            <a:ext cx="12191999" cy="6858000"/>
          </a:xfrm>
          <a:prstGeom prst="rect">
            <a:avLst/>
          </a:prstGeom>
        </p:spPr>
      </p:pic>
      <p:pic>
        <p:nvPicPr>
          <p:cNvPr id="1026" name="Picture 2" descr="C:\Users\g176973\Desktop\kisspng-urban-park-vector-building-painted-green-trees-river-streetlights-5a6d1dc1720186.203368751517100481467.png">
            <a:extLst>
              <a:ext uri="{FF2B5EF4-FFF2-40B4-BE49-F238E27FC236}">
                <a16:creationId xmlns:a16="http://schemas.microsoft.com/office/drawing/2014/main" id="{4E4CC288-8493-13CA-7027-FFC40983505D}"/>
              </a:ext>
            </a:extLst>
          </p:cNvPr>
          <p:cNvPicPr>
            <a:picLocks noChangeAspect="1" noChangeArrowheads="1"/>
          </p:cNvPicPr>
          <p:nvPr/>
        </p:nvPicPr>
        <p:blipFill>
          <a:blip r:embed="rId3" cstate="print"/>
          <a:srcRect/>
          <a:stretch>
            <a:fillRect/>
          </a:stretch>
        </p:blipFill>
        <p:spPr bwMode="auto">
          <a:xfrm>
            <a:off x="8955719" y="127512"/>
            <a:ext cx="3786044" cy="1895534"/>
          </a:xfrm>
          <a:prstGeom prst="rect">
            <a:avLst/>
          </a:prstGeom>
          <a:noFill/>
        </p:spPr>
      </p:pic>
      <p:pic>
        <p:nvPicPr>
          <p:cNvPr id="1050" name="Picture 26" descr="C:\Users\g176973\Desktop\clipart1485703909.png">
            <a:extLst>
              <a:ext uri="{FF2B5EF4-FFF2-40B4-BE49-F238E27FC236}">
                <a16:creationId xmlns:a16="http://schemas.microsoft.com/office/drawing/2014/main" id="{157754F8-8C98-9F61-0F1E-D7B59D10A4FA}"/>
              </a:ext>
            </a:extLst>
          </p:cNvPr>
          <p:cNvPicPr>
            <a:picLocks noChangeAspect="1" noChangeArrowheads="1"/>
          </p:cNvPicPr>
          <p:nvPr/>
        </p:nvPicPr>
        <p:blipFill>
          <a:blip r:embed="rId4" cstate="print"/>
          <a:srcRect/>
          <a:stretch>
            <a:fillRect/>
          </a:stretch>
        </p:blipFill>
        <p:spPr bwMode="auto">
          <a:xfrm>
            <a:off x="5171293" y="1822038"/>
            <a:ext cx="924707" cy="1021646"/>
          </a:xfrm>
          <a:prstGeom prst="rect">
            <a:avLst/>
          </a:prstGeom>
          <a:noFill/>
        </p:spPr>
      </p:pic>
      <p:pic>
        <p:nvPicPr>
          <p:cNvPr id="1058" name="Picture 34" descr="C:\Users\g176973\Desktop\true.jpg">
            <a:extLst>
              <a:ext uri="{FF2B5EF4-FFF2-40B4-BE49-F238E27FC236}">
                <a16:creationId xmlns:a16="http://schemas.microsoft.com/office/drawing/2014/main" id="{1C74CCBD-CBE0-EEEA-C2B2-FA8130D70F0E}"/>
              </a:ext>
            </a:extLst>
          </p:cNvPr>
          <p:cNvPicPr>
            <a:picLocks noChangeAspect="1" noChangeArrowheads="1"/>
          </p:cNvPicPr>
          <p:nvPr/>
        </p:nvPicPr>
        <p:blipFill>
          <a:blip r:embed="rId5" cstate="print"/>
          <a:srcRect/>
          <a:stretch>
            <a:fillRect/>
          </a:stretch>
        </p:blipFill>
        <p:spPr bwMode="auto">
          <a:xfrm>
            <a:off x="10167309" y="4649943"/>
            <a:ext cx="1884705" cy="2122468"/>
          </a:xfrm>
          <a:prstGeom prst="rect">
            <a:avLst/>
          </a:prstGeom>
          <a:noFill/>
        </p:spPr>
      </p:pic>
      <p:pic>
        <p:nvPicPr>
          <p:cNvPr id="15" name="Image 55">
            <a:extLst>
              <a:ext uri="{FF2B5EF4-FFF2-40B4-BE49-F238E27FC236}">
                <a16:creationId xmlns:a16="http://schemas.microsoft.com/office/drawing/2014/main" id="{C38A92D2-B14A-BDA6-C096-C5297E2B75BF}"/>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2090" b="97015" l="667" r="97333">
                        <a14:foregroundMark x1="9000" y1="91940" x2="13333" y2="94328"/>
                        <a14:foregroundMark x1="13333" y1="94328" x2="30167" y2="95522"/>
                        <a14:foregroundMark x1="30167" y1="95522" x2="27167" y2="90149"/>
                        <a14:foregroundMark x1="27167" y1="90149" x2="50667" y2="92239"/>
                        <a14:foregroundMark x1="50667" y1="92239" x2="55333" y2="85970"/>
                        <a14:foregroundMark x1="55333" y1="85970" x2="56000" y2="77313"/>
                        <a14:foregroundMark x1="56000" y1="77313" x2="51000" y2="87463"/>
                        <a14:foregroundMark x1="51000" y1="87463" x2="54333" y2="93731"/>
                        <a14:foregroundMark x1="54333" y1="93731" x2="71500" y2="95224"/>
                        <a14:foregroundMark x1="71500" y1="95224" x2="84667" y2="94328"/>
                        <a14:foregroundMark x1="84667" y1="94328" x2="94667" y2="94328"/>
                        <a14:foregroundMark x1="94667" y1="94328" x2="92667" y2="87164"/>
                        <a14:foregroundMark x1="92667" y1="87164" x2="91667" y2="60896"/>
                        <a14:foregroundMark x1="47500" y1="71045" x2="52833" y2="66567"/>
                        <a14:foregroundMark x1="52833" y1="66567" x2="57833" y2="68657"/>
                        <a14:foregroundMark x1="57833" y1="68657" x2="58500" y2="77313"/>
                        <a14:foregroundMark x1="58500" y1="77313" x2="58333" y2="78507"/>
                        <a14:foregroundMark x1="53167" y1="10448" x2="51667" y2="2388"/>
                        <a14:foregroundMark x1="51667" y1="2388" x2="51833" y2="2090"/>
                        <a14:foregroundMark x1="48500" y1="67463" x2="46167" y2="84179"/>
                        <a14:foregroundMark x1="46167" y1="84179" x2="50667" y2="81493"/>
                        <a14:foregroundMark x1="50667" y1="81493" x2="55000" y2="84776"/>
                        <a14:foregroundMark x1="55000" y1="84776" x2="58000" y2="79104"/>
                        <a14:foregroundMark x1="58000" y1="79104" x2="59000" y2="71045"/>
                        <a14:foregroundMark x1="59000" y1="71045" x2="59833" y2="85373"/>
                        <a14:foregroundMark x1="80667" y1="92239" x2="81000" y2="91940"/>
                        <a14:foregroundMark x1="27667" y1="95522" x2="47667" y2="96119"/>
                        <a14:foregroundMark x1="5167" y1="92239" x2="1000" y2="96418"/>
                        <a14:foregroundMark x1="1000" y1="96418" x2="833" y2="96716"/>
                        <a14:foregroundMark x1="97333" y1="97015" x2="96333" y2="92239"/>
                      </a14:backgroundRemoval>
                    </a14:imgEffect>
                  </a14:imgLayer>
                </a14:imgProps>
              </a:ext>
              <a:ext uri="{28A0092B-C50C-407E-A947-70E740481C1C}">
                <a14:useLocalDpi xmlns:a14="http://schemas.microsoft.com/office/drawing/2010/main" val="0"/>
              </a:ext>
            </a:extLst>
          </a:blip>
          <a:stretch>
            <a:fillRect/>
          </a:stretch>
        </p:blipFill>
        <p:spPr>
          <a:xfrm>
            <a:off x="893093" y="2219409"/>
            <a:ext cx="2617834" cy="1461624"/>
          </a:xfrm>
          <a:prstGeom prst="rect">
            <a:avLst/>
          </a:prstGeom>
        </p:spPr>
      </p:pic>
      <p:pic>
        <p:nvPicPr>
          <p:cNvPr id="16" name="Image 8">
            <a:extLst>
              <a:ext uri="{FF2B5EF4-FFF2-40B4-BE49-F238E27FC236}">
                <a16:creationId xmlns:a16="http://schemas.microsoft.com/office/drawing/2014/main" id="{59EF44D2-4408-1F1A-BF2F-3D774A047A6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08026" y="3820487"/>
            <a:ext cx="2750847" cy="1591450"/>
          </a:xfrm>
          <a:prstGeom prst="rect">
            <a:avLst/>
          </a:prstGeom>
        </p:spPr>
      </p:pic>
      <p:pic>
        <p:nvPicPr>
          <p:cNvPr id="18" name="Picture 17" descr="A picture containing text, outdoor&#10;&#10;Description automatically generated">
            <a:extLst>
              <a:ext uri="{FF2B5EF4-FFF2-40B4-BE49-F238E27FC236}">
                <a16:creationId xmlns:a16="http://schemas.microsoft.com/office/drawing/2014/main" id="{8B9F666D-E30F-148D-27AA-6B864FDD68E8}"/>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3518" b="97210" l="2684" r="97268">
                        <a14:foregroundMark x1="11509" y1="13182" x2="10058" y2="50465"/>
                        <a14:foregroundMark x1="10058" y1="50465" x2="13806" y2="61909"/>
                        <a14:foregroundMark x1="13806" y1="61909" x2="19221" y2="71169"/>
                        <a14:foregroundMark x1="19221" y1="71169" x2="26692" y2="76789"/>
                        <a14:foregroundMark x1="26692" y1="76789" x2="36146" y2="77315"/>
                        <a14:foregroundMark x1="36146" y1="77315" x2="67045" y2="67327"/>
                        <a14:foregroundMark x1="67045" y1="67327" x2="72316" y2="62151"/>
                        <a14:foregroundMark x1="72316" y1="62151" x2="74637" y2="56288"/>
                        <a14:foregroundMark x1="74637" y1="56288" x2="76886" y2="40477"/>
                        <a14:foregroundMark x1="76886" y1="40477" x2="72437" y2="27699"/>
                        <a14:foregroundMark x1="72437" y1="27699" x2="61605" y2="19490"/>
                        <a14:foregroundMark x1="61605" y1="19490" x2="24009" y2="22159"/>
                        <a14:foregroundMark x1="24009" y1="22159" x2="24009" y2="22159"/>
                        <a14:foregroundMark x1="14458" y1="9624" x2="80513" y2="16013"/>
                        <a14:foregroundMark x1="80513" y1="16013" x2="86654" y2="26405"/>
                        <a14:foregroundMark x1="86654" y1="26405" x2="87742" y2="59199"/>
                        <a14:foregroundMark x1="87742" y1="59199" x2="84163" y2="65427"/>
                        <a14:foregroundMark x1="84163" y1="65427" x2="92505" y2="80146"/>
                        <a14:foregroundMark x1="92505" y1="80146" x2="88612" y2="84351"/>
                        <a14:foregroundMark x1="88612" y1="84351" x2="8873" y2="89244"/>
                        <a14:foregroundMark x1="8873" y1="89244" x2="7834" y2="46219"/>
                        <a14:foregroundMark x1="7834" y1="46219" x2="11896" y2="43510"/>
                        <a14:foregroundMark x1="11896" y1="43510" x2="58946" y2="52608"/>
                        <a14:foregroundMark x1="58946" y1="52608" x2="69923" y2="46826"/>
                        <a14:foregroundMark x1="69923" y1="46826" x2="21809" y2="33401"/>
                        <a14:foregroundMark x1="21809" y1="33401" x2="17070" y2="24990"/>
                        <a14:foregroundMark x1="17070" y1="24990" x2="28337" y2="24424"/>
                        <a14:foregroundMark x1="28337" y1="24424" x2="61654" y2="30934"/>
                        <a14:foregroundMark x1="61654" y1="30934" x2="70793" y2="30813"/>
                        <a14:foregroundMark x1="70793" y1="30813" x2="71107" y2="31177"/>
                        <a14:foregroundMark x1="9091" y1="16417" x2="7326" y2="41852"/>
                        <a14:foregroundMark x1="7326" y1="41852" x2="6625" y2="89042"/>
                        <a14:foregroundMark x1="6625" y1="89042" x2="7689" y2="93934"/>
                        <a14:foregroundMark x1="7979" y1="92721" x2="17456" y2="94096"/>
                        <a14:foregroundMark x1="17456" y1="94096" x2="23453" y2="93934"/>
                        <a14:foregroundMark x1="23453" y1="93934" x2="35590" y2="93934"/>
                        <a14:foregroundMark x1="35590" y1="93934" x2="47679" y2="93328"/>
                        <a14:foregroundMark x1="47679" y1="93328" x2="53288" y2="93328"/>
                        <a14:foregroundMark x1="53288" y1="93328" x2="90909" y2="91225"/>
                        <a14:foregroundMark x1="90909" y1="91225" x2="92602" y2="81844"/>
                        <a14:foregroundMark x1="92602" y1="81844" x2="93351" y2="24505"/>
                        <a14:foregroundMark x1="14749" y1="6996" x2="47606" y2="8694"/>
                        <a14:foregroundMark x1="47606" y1="8694" x2="59574" y2="6996"/>
                        <a14:foregroundMark x1="59574" y1="6996" x2="80464" y2="8330"/>
                        <a14:foregroundMark x1="80464" y1="8330" x2="87669" y2="21998"/>
                        <a14:foregroundMark x1="87669" y1="21998" x2="87693" y2="21998"/>
                        <a14:foregroundMark x1="94753" y1="27901" x2="97340" y2="32875"/>
                        <a14:foregroundMark x1="30029" y1="13789" x2="28288" y2="20542"/>
                        <a14:foregroundMark x1="28288" y1="20542" x2="28288" y2="21391"/>
                        <a14:foregroundMark x1="18810" y1="30368" x2="12693" y2="28670"/>
                        <a14:foregroundMark x1="12693" y1="28670" x2="12693" y2="28670"/>
                        <a14:foregroundMark x1="3989" y1="28387" x2="2684" y2="33482"/>
                        <a14:foregroundMark x1="33003" y1="15649" x2="31891" y2="26203"/>
                        <a14:foregroundMark x1="22437" y1="30085" x2="52853" y2="31460"/>
                        <a14:foregroundMark x1="52756" y1="31177" x2="48017" y2="29317"/>
                        <a14:foregroundMark x1="48017" y1="29317" x2="48017" y2="29317"/>
                        <a14:foregroundMark x1="47292" y1="15973" x2="61920" y2="17509"/>
                        <a14:foregroundMark x1="73888" y1="17226" x2="78796" y2="25596"/>
                        <a14:foregroundMark x1="78796" y1="25596" x2="78796" y2="25596"/>
                        <a14:foregroundMark x1="19004" y1="3558" x2="20962" y2="5135"/>
                        <a14:foregroundMark x1="73694" y1="96442" x2="82229" y2="95431"/>
                        <a14:foregroundMark x1="82229" y1="95431" x2="83897" y2="96725"/>
                        <a14:foregroundMark x1="63419" y1="97210" x2="64628" y2="96118"/>
                      </a14:backgroundRemoval>
                    </a14:imgEffect>
                  </a14:imgLayer>
                </a14:imgProps>
              </a:ext>
              <a:ext uri="{28A0092B-C50C-407E-A947-70E740481C1C}">
                <a14:useLocalDpi xmlns:a14="http://schemas.microsoft.com/office/drawing/2010/main" val="0"/>
              </a:ext>
            </a:extLst>
          </a:blip>
          <a:stretch>
            <a:fillRect/>
          </a:stretch>
        </p:blipFill>
        <p:spPr>
          <a:xfrm>
            <a:off x="6543675" y="2517076"/>
            <a:ext cx="1958096" cy="1170821"/>
          </a:xfrm>
          <a:prstGeom prst="rect">
            <a:avLst/>
          </a:prstGeom>
        </p:spPr>
      </p:pic>
      <p:pic>
        <p:nvPicPr>
          <p:cNvPr id="27" name="Picture 26" descr="Background pattern&#10;&#10;Description automatically generated">
            <a:extLst>
              <a:ext uri="{FF2B5EF4-FFF2-40B4-BE49-F238E27FC236}">
                <a16:creationId xmlns:a16="http://schemas.microsoft.com/office/drawing/2014/main" id="{2A9B2595-2641-4478-1CD4-951209747ECB}"/>
              </a:ext>
            </a:extLst>
          </p:cNvPr>
          <p:cNvPicPr>
            <a:picLocks noChangeAspect="1"/>
          </p:cNvPicPr>
          <p:nvPr/>
        </p:nvPicPr>
        <p:blipFill rotWithShape="1">
          <a:blip r:embed="rId11">
            <a:extLst>
              <a:ext uri="{28A0092B-C50C-407E-A947-70E740481C1C}">
                <a14:useLocalDpi xmlns:a14="http://schemas.microsoft.com/office/drawing/2010/main" val="0"/>
              </a:ext>
            </a:extLst>
          </a:blip>
          <a:srcRect t="23837"/>
          <a:stretch/>
        </p:blipFill>
        <p:spPr>
          <a:xfrm>
            <a:off x="-1" y="5447202"/>
            <a:ext cx="2613961" cy="1410798"/>
          </a:xfrm>
          <a:prstGeom prst="rect">
            <a:avLst/>
          </a:prstGeom>
        </p:spPr>
      </p:pic>
      <p:pic>
        <p:nvPicPr>
          <p:cNvPr id="28" name="Picture 27" descr="A picture containing outdoor&#10;&#10;Description automatically generated">
            <a:extLst>
              <a:ext uri="{FF2B5EF4-FFF2-40B4-BE49-F238E27FC236}">
                <a16:creationId xmlns:a16="http://schemas.microsoft.com/office/drawing/2014/main" id="{885171AD-6EF4-EE5C-6BD0-307E016634D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 y="-1"/>
            <a:ext cx="2202015" cy="1989539"/>
          </a:xfrm>
          <a:prstGeom prst="rect">
            <a:avLst/>
          </a:prstGeom>
        </p:spPr>
      </p:pic>
      <p:pic>
        <p:nvPicPr>
          <p:cNvPr id="20" name="Picture 19" descr="A picture containing icon&#10;&#10;Description automatically generated">
            <a:extLst>
              <a:ext uri="{FF2B5EF4-FFF2-40B4-BE49-F238E27FC236}">
                <a16:creationId xmlns:a16="http://schemas.microsoft.com/office/drawing/2014/main" id="{FAF0B559-8826-A67E-E157-D76085E23CE2}"/>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631" b="90326" l="300" r="98300">
                        <a14:foregroundMark x1="16600" y1="1788" x2="23500" y2="6204"/>
                        <a14:foregroundMark x1="23500" y1="6204" x2="72500" y2="17350"/>
                        <a14:foregroundMark x1="72500" y1="17350" x2="94400" y2="35962"/>
                        <a14:foregroundMark x1="5000" y1="39327" x2="28000" y2="10831"/>
                        <a14:foregroundMark x1="28000" y1="10831" x2="49600" y2="6414"/>
                        <a14:foregroundMark x1="49600" y1="6414" x2="69400" y2="5678"/>
                        <a14:foregroundMark x1="69400" y1="5678" x2="81500" y2="6099"/>
                        <a14:foregroundMark x1="20900" y1="19243" x2="11200" y2="1577"/>
                        <a14:foregroundMark x1="83900" y1="2734" x2="83700" y2="31230"/>
                        <a14:foregroundMark x1="97600" y1="40694" x2="98300" y2="42482"/>
                        <a14:foregroundMark x1="82400" y1="21241" x2="90100" y2="946"/>
                        <a14:foregroundMark x1="90100" y1="946" x2="92500" y2="1367"/>
                        <a14:foregroundMark x1="52100" y1="1788" x2="6100" y2="1788"/>
                        <a14:foregroundMark x1="55500" y1="1788" x2="76800" y2="631"/>
                        <a14:foregroundMark x1="45600" y1="3891" x2="26900" y2="7045"/>
                        <a14:foregroundMark x1="26900" y1="7045" x2="20100" y2="10305"/>
                        <a14:foregroundMark x1="20100" y1="10305" x2="15300" y2="15563"/>
                        <a14:foregroundMark x1="15300" y1="15563" x2="13400" y2="23028"/>
                        <a14:foregroundMark x1="13400" y1="23028" x2="5600" y2="34595"/>
                        <a14:foregroundMark x1="5600" y1="34595" x2="5500" y2="41956"/>
                        <a14:foregroundMark x1="5500" y1="41956" x2="5700" y2="42061"/>
                        <a14:foregroundMark x1="2400" y1="41325" x2="4400" y2="33333"/>
                        <a14:foregroundMark x1="4400" y1="33333" x2="7200" y2="28917"/>
                        <a14:foregroundMark x1="10400" y1="7045" x2="12700" y2="22713"/>
                        <a14:foregroundMark x1="12700" y1="22713" x2="12700" y2="22818"/>
                        <a14:foregroundMark x1="20900" y1="16719" x2="38800" y2="21030"/>
                        <a14:foregroundMark x1="38800" y1="21030" x2="66800" y2="21872"/>
                        <a14:foregroundMark x1="66800" y1="21872" x2="77800" y2="20294"/>
                        <a14:foregroundMark x1="77800" y1="20294" x2="77900" y2="20294"/>
                        <a14:foregroundMark x1="69900" y1="16930" x2="60400" y2="13249"/>
                        <a14:foregroundMark x1="60400" y1="13249" x2="34600" y2="12198"/>
                        <a14:foregroundMark x1="34600" y1="12198" x2="28900" y2="13354"/>
                        <a14:foregroundMark x1="37200" y1="17350" x2="53600" y2="18297"/>
                        <a14:foregroundMark x1="48000" y1="9043" x2="58500" y2="11567"/>
                        <a14:foregroundMark x1="56400" y1="10200" x2="62000" y2="10620"/>
                        <a14:foregroundMark x1="68600" y1="9464" x2="80200" y2="17140"/>
                        <a14:foregroundMark x1="61700" y1="7886" x2="64800" y2="18297"/>
                        <a14:foregroundMark x1="52100" y1="19453" x2="65000" y2="17876"/>
                        <a14:foregroundMark x1="65600" y1="15352" x2="65800" y2="8307"/>
                        <a14:foregroundMark x1="65800" y1="8307" x2="63500" y2="9989"/>
                        <a14:foregroundMark x1="56200" y1="17140" x2="62400" y2="17140"/>
                        <a14:foregroundMark x1="88800" y1="47003" x2="87600" y2="82545"/>
                        <a14:foregroundMark x1="87600" y1="82545" x2="81000" y2="86856"/>
                        <a14:foregroundMark x1="81000" y1="86856" x2="16200" y2="87487"/>
                        <a14:foregroundMark x1="16200" y1="87487" x2="11500" y2="82755"/>
                        <a14:foregroundMark x1="11500" y1="82755" x2="9700" y2="51525"/>
                        <a14:foregroundMark x1="36200" y1="49527" x2="34300" y2="78444"/>
                        <a14:foregroundMark x1="34300" y1="78444" x2="37200" y2="84963"/>
                        <a14:foregroundMark x1="37200" y1="84963" x2="37200" y2="84963"/>
                        <a14:foregroundMark x1="10200" y1="88538" x2="10800" y2="82755"/>
                        <a14:foregroundMark x1="80700" y1="88328" x2="86500" y2="84963"/>
                        <a14:foregroundMark x1="86500" y1="84963" x2="89500" y2="69190"/>
                        <a14:foregroundMark x1="88600" y1="78233" x2="88400" y2="85279"/>
                        <a14:foregroundMark x1="88400" y1="85279" x2="83800" y2="90431"/>
                        <a14:foregroundMark x1="83800" y1="90431" x2="82200" y2="90431"/>
                        <a14:foregroundMark x1="29500" y1="86540" x2="25000" y2="72555"/>
                        <a14:foregroundMark x1="25000" y1="72555" x2="22200" y2="46372"/>
                        <a14:foregroundMark x1="33200" y1="65720" x2="29700" y2="58044"/>
                        <a14:foregroundMark x1="29700" y1="58044" x2="28700" y2="50789"/>
                        <a14:foregroundMark x1="28700" y1="50789" x2="29500" y2="43428"/>
                        <a14:foregroundMark x1="29500" y1="43428" x2="29500" y2="43428"/>
                        <a14:foregroundMark x1="67800" y1="65510" x2="64500" y2="57729"/>
                        <a14:foregroundMark x1="64500" y1="57729" x2="64500" y2="55100"/>
                        <a14:foregroundMark x1="66300" y1="56467" x2="66700" y2="45636"/>
                        <a14:foregroundMark x1="300" y1="41535" x2="300" y2="41535"/>
                      </a14:backgroundRemoval>
                    </a14:imgEffect>
                  </a14:imgLayer>
                </a14:imgProps>
              </a:ext>
              <a:ext uri="{28A0092B-C50C-407E-A947-70E740481C1C}">
                <a14:useLocalDpi xmlns:a14="http://schemas.microsoft.com/office/drawing/2010/main" val="0"/>
              </a:ext>
            </a:extLst>
          </a:blip>
          <a:stretch>
            <a:fillRect/>
          </a:stretch>
        </p:blipFill>
        <p:spPr>
          <a:xfrm>
            <a:off x="2871384" y="5650048"/>
            <a:ext cx="1519653" cy="1311923"/>
          </a:xfrm>
          <a:prstGeom prst="rect">
            <a:avLst/>
          </a:prstGeom>
        </p:spPr>
      </p:pic>
      <p:pic>
        <p:nvPicPr>
          <p:cNvPr id="4" name="Image 3" descr="Une image contenant texte, arrêt, signe, extérieur&#10;&#10;Description générée automatiquement">
            <a:extLst>
              <a:ext uri="{FF2B5EF4-FFF2-40B4-BE49-F238E27FC236}">
                <a16:creationId xmlns:a16="http://schemas.microsoft.com/office/drawing/2014/main" id="{A5455CE8-8F20-8CC2-E555-5F643A363A91}"/>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0000" b="90000" l="10000" r="90000">
                        <a14:foregroundMark x1="31923" y1="79667" x2="19615" y2="66333"/>
                        <a14:foregroundMark x1="19615" y1="66333" x2="15769" y2="52333"/>
                        <a14:foregroundMark x1="16154" y1="66000" x2="12692" y2="49333"/>
                        <a14:foregroundMark x1="12692" y1="49333" x2="14615" y2="34000"/>
                        <a14:foregroundMark x1="18077" y1="31667" x2="35769" y2="17333"/>
                        <a14:foregroundMark x1="38462" y1="16667" x2="59231" y2="16333"/>
                        <a14:foregroundMark x1="59231" y1="16333" x2="65769" y2="17000"/>
                        <a14:foregroundMark x1="65385" y1="15667" x2="73462" y2="22667"/>
                        <a14:foregroundMark x1="37308" y1="15667" x2="35385" y2="16000"/>
                        <a14:foregroundMark x1="15769" y1="33000" x2="16538" y2="33000"/>
                        <a14:foregroundMark x1="16538" y1="33000" x2="31538" y2="22000"/>
                        <a14:foregroundMark x1="31538" y1="22000" x2="33077" y2="20000"/>
                        <a14:foregroundMark x1="31923" y1="19667" x2="29231" y2="22000"/>
                        <a14:foregroundMark x1="26923" y1="23000" x2="25000" y2="25000"/>
                        <a14:foregroundMark x1="20769" y1="27667" x2="18077" y2="30667"/>
                        <a14:foregroundMark x1="24615" y1="23667" x2="22308" y2="26333"/>
                        <a14:foregroundMark x1="31154" y1="19333" x2="28462" y2="21667"/>
                        <a14:foregroundMark x1="33846" y1="17000" x2="31154" y2="19333"/>
                        <a14:foregroundMark x1="33462" y1="16333" x2="32308" y2="17000"/>
                        <a14:foregroundMark x1="35385" y1="15333" x2="35769" y2="15333"/>
                        <a14:foregroundMark x1="26923" y1="22000" x2="25385" y2="23667"/>
                        <a14:foregroundMark x1="11923" y1="37333" x2="11923" y2="40000"/>
                        <a14:foregroundMark x1="11923" y1="35333" x2="11923" y2="35333"/>
                        <a14:foregroundMark x1="28462" y1="20333" x2="31538" y2="20000"/>
                        <a14:foregroundMark x1="31154" y1="18333" x2="31154" y2="18333"/>
                        <a14:foregroundMark x1="34615" y1="15000" x2="34615" y2="15000"/>
                      </a14:backgroundRemoval>
                    </a14:imgEffect>
                  </a14:imgLayer>
                </a14:imgProps>
              </a:ext>
              <a:ext uri="{28A0092B-C50C-407E-A947-70E740481C1C}">
                <a14:useLocalDpi xmlns:a14="http://schemas.microsoft.com/office/drawing/2010/main" val="0"/>
              </a:ext>
            </a:extLst>
          </a:blip>
          <a:stretch>
            <a:fillRect/>
          </a:stretch>
        </p:blipFill>
        <p:spPr>
          <a:xfrm>
            <a:off x="6430690" y="3925001"/>
            <a:ext cx="591706" cy="682737"/>
          </a:xfrm>
          <a:prstGeom prst="rect">
            <a:avLst/>
          </a:prstGeom>
        </p:spPr>
      </p:pic>
      <p:pic>
        <p:nvPicPr>
          <p:cNvPr id="23" name="Image 11">
            <a:extLst>
              <a:ext uri="{FF2B5EF4-FFF2-40B4-BE49-F238E27FC236}">
                <a16:creationId xmlns:a16="http://schemas.microsoft.com/office/drawing/2014/main" id="{EC29BBD6-FB5E-1779-1AE2-61C56DF59C77}"/>
              </a:ext>
            </a:extLst>
          </p:cNvPr>
          <p:cNvPicPr>
            <a:picLocks noChangeAspect="1"/>
          </p:cNvPicPr>
          <p:nvPr/>
        </p:nvPicPr>
        <p:blipFill rotWithShape="1">
          <a:blip r:embed="rId17">
            <a:extLst>
              <a:ext uri="{BEBA8EAE-BF5A-486C-A8C5-ECC9F3942E4B}">
                <a14:imgProps xmlns:a14="http://schemas.microsoft.com/office/drawing/2010/main">
                  <a14:imgLayer r:embed="rId18">
                    <a14:imgEffect>
                      <a14:backgroundRemoval t="5052" b="45472" l="68546" r="96505">
                        <a14:backgroundMark x1="89322" y1="16557" x2="89262" y2="18536"/>
                      </a14:backgroundRemoval>
                    </a14:imgEffect>
                  </a14:imgLayer>
                </a14:imgProps>
              </a:ext>
              <a:ext uri="{28A0092B-C50C-407E-A947-70E740481C1C}">
                <a14:useLocalDpi xmlns:a14="http://schemas.microsoft.com/office/drawing/2010/main" val="0"/>
              </a:ext>
            </a:extLst>
          </a:blip>
          <a:srcRect l="65051" b="49476"/>
          <a:stretch/>
        </p:blipFill>
        <p:spPr>
          <a:xfrm>
            <a:off x="3077551" y="2332861"/>
            <a:ext cx="866752" cy="1253013"/>
          </a:xfrm>
          <a:prstGeom prst="rect">
            <a:avLst/>
          </a:prstGeom>
        </p:spPr>
      </p:pic>
      <p:pic>
        <p:nvPicPr>
          <p:cNvPr id="26" name="Picture 13">
            <a:extLst>
              <a:ext uri="{FF2B5EF4-FFF2-40B4-BE49-F238E27FC236}">
                <a16:creationId xmlns:a16="http://schemas.microsoft.com/office/drawing/2014/main" id="{A8C05138-49EE-1161-491E-2326C96CD97D}"/>
              </a:ext>
            </a:extLst>
          </p:cNvPr>
          <p:cNvPicPr>
            <a:picLocks noChangeAspect="1"/>
          </p:cNvPicPr>
          <p:nvPr/>
        </p:nvPicPr>
        <p:blipFill rotWithShape="1">
          <a:blip r:embed="rId19">
            <a:extLst>
              <a:ext uri="{28A0092B-C50C-407E-A947-70E740481C1C}">
                <a14:useLocalDpi xmlns:a14="http://schemas.microsoft.com/office/drawing/2010/main" val="0"/>
              </a:ext>
            </a:extLst>
          </a:blip>
          <a:srcRect b="17779"/>
          <a:stretch/>
        </p:blipFill>
        <p:spPr>
          <a:xfrm>
            <a:off x="-11014" y="4001540"/>
            <a:ext cx="2624974" cy="1483886"/>
          </a:xfrm>
          <a:prstGeom prst="rect">
            <a:avLst/>
          </a:prstGeom>
        </p:spPr>
      </p:pic>
      <p:pic>
        <p:nvPicPr>
          <p:cNvPr id="2" name="Image 1">
            <a:extLst>
              <a:ext uri="{FF2B5EF4-FFF2-40B4-BE49-F238E27FC236}">
                <a16:creationId xmlns:a16="http://schemas.microsoft.com/office/drawing/2014/main" id="{7BBACA81-AD0A-5616-5C9E-00B00EE7D7E1}"/>
              </a:ext>
            </a:extLst>
          </p:cNvPr>
          <p:cNvPicPr>
            <a:picLocks noChangeAspect="1"/>
          </p:cNvPicPr>
          <p:nvPr/>
        </p:nvPicPr>
        <p:blipFill>
          <a:blip r:embed="rId20"/>
          <a:stretch>
            <a:fillRect/>
          </a:stretch>
        </p:blipFill>
        <p:spPr>
          <a:xfrm rot="16200000">
            <a:off x="6069803" y="1833426"/>
            <a:ext cx="719390" cy="810838"/>
          </a:xfrm>
          <a:prstGeom prst="rect">
            <a:avLst/>
          </a:prstGeom>
        </p:spPr>
      </p:pic>
      <p:pic>
        <p:nvPicPr>
          <p:cNvPr id="25" name="Image 24">
            <a:extLst>
              <a:ext uri="{FF2B5EF4-FFF2-40B4-BE49-F238E27FC236}">
                <a16:creationId xmlns:a16="http://schemas.microsoft.com/office/drawing/2014/main" id="{2399C6A4-6620-2416-CF55-F306C46630B8}"/>
              </a:ext>
            </a:extLst>
          </p:cNvPr>
          <p:cNvPicPr>
            <a:picLocks noChangeAspect="1"/>
          </p:cNvPicPr>
          <p:nvPr/>
        </p:nvPicPr>
        <p:blipFill>
          <a:blip r:embed="rId20"/>
          <a:stretch>
            <a:fillRect/>
          </a:stretch>
        </p:blipFill>
        <p:spPr>
          <a:xfrm>
            <a:off x="3271515" y="4338064"/>
            <a:ext cx="719390" cy="810838"/>
          </a:xfrm>
          <a:prstGeom prst="rect">
            <a:avLst/>
          </a:prstGeom>
        </p:spPr>
      </p:pic>
      <p:pic>
        <p:nvPicPr>
          <p:cNvPr id="6" name="Image 5">
            <a:extLst>
              <a:ext uri="{FF2B5EF4-FFF2-40B4-BE49-F238E27FC236}">
                <a16:creationId xmlns:a16="http://schemas.microsoft.com/office/drawing/2014/main" id="{6C56CB22-0336-CE2E-ABBA-3191A4F43916}"/>
              </a:ext>
            </a:extLst>
          </p:cNvPr>
          <p:cNvPicPr>
            <a:picLocks noChangeAspect="1"/>
          </p:cNvPicPr>
          <p:nvPr/>
        </p:nvPicPr>
        <p:blipFill>
          <a:blip r:embed="rId20"/>
          <a:stretch>
            <a:fillRect/>
          </a:stretch>
        </p:blipFill>
        <p:spPr>
          <a:xfrm>
            <a:off x="7401338" y="3455531"/>
            <a:ext cx="719390" cy="810838"/>
          </a:xfrm>
          <a:prstGeom prst="rect">
            <a:avLst/>
          </a:prstGeom>
        </p:spPr>
      </p:pic>
      <p:pic>
        <p:nvPicPr>
          <p:cNvPr id="3" name="Image 2">
            <a:extLst>
              <a:ext uri="{FF2B5EF4-FFF2-40B4-BE49-F238E27FC236}">
                <a16:creationId xmlns:a16="http://schemas.microsoft.com/office/drawing/2014/main" id="{1A4087D2-D3D7-4AB5-A52A-CA0041BFC3C4}"/>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7042" b="89965" l="3231" r="93692">
                        <a14:foregroundMark x1="6615" y1="74472" x2="40615" y2="86796"/>
                        <a14:foregroundMark x1="40615" y1="86796" x2="80615" y2="89261"/>
                        <a14:foregroundMark x1="80615" y1="89261" x2="88462" y2="85563"/>
                        <a14:foregroundMark x1="88462" y1="85563" x2="89692" y2="76585"/>
                        <a14:foregroundMark x1="89692" y1="76585" x2="66769" y2="70599"/>
                        <a14:foregroundMark x1="27692" y1="71303" x2="30462" y2="71303"/>
                        <a14:foregroundMark x1="6462" y1="70246" x2="6462" y2="70246"/>
                        <a14:foregroundMark x1="8000" y1="69894" x2="6923" y2="70423"/>
                        <a14:foregroundMark x1="3231" y1="78873" x2="3385" y2="80810"/>
                        <a14:foregroundMark x1="93846" y1="83979" x2="93846" y2="79577"/>
                        <a14:foregroundMark x1="48000" y1="20599" x2="52000" y2="22359"/>
                        <a14:foregroundMark x1="50154" y1="7042" x2="50154" y2="9331"/>
                        <a14:foregroundMark x1="46923" y1="24648" x2="47846" y2="25000"/>
                        <a14:foregroundMark x1="83385" y1="69366" x2="83692" y2="70246"/>
                      </a14:backgroundRemoval>
                    </a14:imgEffect>
                  </a14:imgLayer>
                </a14:imgProps>
              </a:ext>
              <a:ext uri="{28A0092B-C50C-407E-A947-70E740481C1C}">
                <a14:useLocalDpi xmlns:a14="http://schemas.microsoft.com/office/drawing/2010/main" val="0"/>
              </a:ext>
            </a:extLst>
          </a:blip>
          <a:stretch>
            <a:fillRect/>
          </a:stretch>
        </p:blipFill>
        <p:spPr>
          <a:xfrm>
            <a:off x="9185447" y="2440956"/>
            <a:ext cx="1624993" cy="1419994"/>
          </a:xfrm>
          <a:prstGeom prst="rect">
            <a:avLst/>
          </a:prstGeom>
        </p:spPr>
      </p:pic>
      <p:pic>
        <p:nvPicPr>
          <p:cNvPr id="8" name="Image 7">
            <a:extLst>
              <a:ext uri="{FF2B5EF4-FFF2-40B4-BE49-F238E27FC236}">
                <a16:creationId xmlns:a16="http://schemas.microsoft.com/office/drawing/2014/main" id="{75B54783-BECA-6F36-2FDB-9F59BCB8DAE1}"/>
              </a:ext>
            </a:extLst>
          </p:cNvPr>
          <p:cNvPicPr>
            <a:picLocks noChangeAspect="1"/>
          </p:cNvPicPr>
          <p:nvPr/>
        </p:nvPicPr>
        <p:blipFill>
          <a:blip r:embed="rId20"/>
          <a:stretch>
            <a:fillRect/>
          </a:stretch>
        </p:blipFill>
        <p:spPr>
          <a:xfrm rot="10800000">
            <a:off x="3944303" y="1401163"/>
            <a:ext cx="719390" cy="810838"/>
          </a:xfrm>
          <a:prstGeom prst="rect">
            <a:avLst/>
          </a:prstGeom>
        </p:spPr>
      </p:pic>
      <p:pic>
        <p:nvPicPr>
          <p:cNvPr id="9" name="Image 8">
            <a:extLst>
              <a:ext uri="{FF2B5EF4-FFF2-40B4-BE49-F238E27FC236}">
                <a16:creationId xmlns:a16="http://schemas.microsoft.com/office/drawing/2014/main" id="{67152C29-343F-9D6B-A922-00DE7932CFF7}"/>
              </a:ext>
            </a:extLst>
          </p:cNvPr>
          <p:cNvPicPr>
            <a:picLocks noChangeAspect="1"/>
          </p:cNvPicPr>
          <p:nvPr/>
        </p:nvPicPr>
        <p:blipFill>
          <a:blip r:embed="rId20"/>
          <a:stretch>
            <a:fillRect/>
          </a:stretch>
        </p:blipFill>
        <p:spPr>
          <a:xfrm rot="10800000">
            <a:off x="4509311" y="3415068"/>
            <a:ext cx="719390" cy="810838"/>
          </a:xfrm>
          <a:prstGeom prst="rect">
            <a:avLst/>
          </a:prstGeom>
        </p:spPr>
      </p:pic>
      <p:pic>
        <p:nvPicPr>
          <p:cNvPr id="12" name="Picture 27" descr="C:\Users\g176973\Desktop\kisspng-triangle-graphic-design-area-house-5ab09de4454e26.2288008915215241962839.png">
            <a:extLst>
              <a:ext uri="{FF2B5EF4-FFF2-40B4-BE49-F238E27FC236}">
                <a16:creationId xmlns:a16="http://schemas.microsoft.com/office/drawing/2014/main" id="{0FA3F0B8-13FB-7D88-4BC6-386FCCE79756}"/>
              </a:ext>
            </a:extLst>
          </p:cNvPr>
          <p:cNvPicPr>
            <a:picLocks noChangeAspect="1" noChangeArrowheads="1"/>
          </p:cNvPicPr>
          <p:nvPr/>
        </p:nvPicPr>
        <p:blipFill>
          <a:blip r:embed="rId23" cstate="print"/>
          <a:srcRect/>
          <a:stretch>
            <a:fillRect/>
          </a:stretch>
        </p:blipFill>
        <p:spPr bwMode="auto">
          <a:xfrm>
            <a:off x="6721766" y="-17822"/>
            <a:ext cx="1646981" cy="1646981"/>
          </a:xfrm>
          <a:prstGeom prst="rect">
            <a:avLst/>
          </a:prstGeom>
          <a:noFill/>
        </p:spPr>
      </p:pic>
    </p:spTree>
    <p:extLst>
      <p:ext uri="{BB962C8B-B14F-4D97-AF65-F5344CB8AC3E}">
        <p14:creationId xmlns:p14="http://schemas.microsoft.com/office/powerpoint/2010/main" val="3096789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571C9DA-64D5-CD3D-D9A8-B99989D5896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16" b="97364" l="2286" r="95429">
                        <a14:foregroundMark x1="20857" y1="2481" x2="55143" y2="6202"/>
                        <a14:foregroundMark x1="55143" y1="6202" x2="75143" y2="11628"/>
                        <a14:foregroundMark x1="75143" y1="11628" x2="79143" y2="14729"/>
                        <a14:foregroundMark x1="72857" y1="2791" x2="70000" y2="2791"/>
                        <a14:foregroundMark x1="22857" y1="9147" x2="50000" y2="10388"/>
                        <a14:foregroundMark x1="14286" y1="62946" x2="18857" y2="75504"/>
                        <a14:foregroundMark x1="18857" y1="75504" x2="33143" y2="90078"/>
                        <a14:foregroundMark x1="33143" y1="90078" x2="69714" y2="93178"/>
                        <a14:foregroundMark x1="69714" y1="93178" x2="76000" y2="94574"/>
                        <a14:foregroundMark x1="82571" y1="88217" x2="82571" y2="88217"/>
                        <a14:foregroundMark x1="82000" y1="88992" x2="81714" y2="89767"/>
                        <a14:foregroundMark x1="78857" y1="93798" x2="73429" y2="95349"/>
                        <a14:foregroundMark x1="20857" y1="95504" x2="19714" y2="92713"/>
                        <a14:foregroundMark x1="16000" y1="88372" x2="14000" y2="89767"/>
                        <a14:foregroundMark x1="36857" y1="69147" x2="29714" y2="74574"/>
                        <a14:foregroundMark x1="45429" y1="71628" x2="38000" y2="62171"/>
                        <a14:foregroundMark x1="38000" y1="62171" x2="37714" y2="62171"/>
                        <a14:foregroundMark x1="95429" y1="70078" x2="95429" y2="68992"/>
                        <a14:foregroundMark x1="3143" y1="68527" x2="2571" y2="69302"/>
                        <a14:foregroundMark x1="20571" y1="65736" x2="75429" y2="66512"/>
                        <a14:foregroundMark x1="76571" y1="2791" x2="46286" y2="3876"/>
                        <a14:foregroundMark x1="45429" y1="2791" x2="41429" y2="2791"/>
                        <a14:foregroundMark x1="33429" y1="2016" x2="35714" y2="2326"/>
                        <a14:foregroundMark x1="41143" y1="2326" x2="48000" y2="2946"/>
                        <a14:foregroundMark x1="54286" y1="2326" x2="58571" y2="2171"/>
                        <a14:foregroundMark x1="16000" y1="90853" x2="17143" y2="92093"/>
                        <a14:foregroundMark x1="16571" y1="91318" x2="16571" y2="93333"/>
                        <a14:foregroundMark x1="16571" y1="93333" x2="18571" y2="94419"/>
                        <a14:foregroundMark x1="18571" y1="95504" x2="18571" y2="95659"/>
                        <a14:foregroundMark x1="14571" y1="91473" x2="14571" y2="91938"/>
                        <a14:foregroundMark x1="84571" y1="88062" x2="84571" y2="88837"/>
                        <a14:foregroundMark x1="79714" y1="93953" x2="78000" y2="95659"/>
                        <a14:foregroundMark x1="84000" y1="89922" x2="82286" y2="90853"/>
                        <a14:foregroundMark x1="16571" y1="93333" x2="16571" y2="94264"/>
                        <a14:foregroundMark x1="14857" y1="92403" x2="16857" y2="94264"/>
                        <a14:foregroundMark x1="14286" y1="85581" x2="14571" y2="89767"/>
                        <a14:foregroundMark x1="16000" y1="92093" x2="22857" y2="97209"/>
                        <a14:foregroundMark x1="26000" y1="96434" x2="28857" y2="97364"/>
                        <a14:foregroundMark x1="83143" y1="91318" x2="82857" y2="92093"/>
                        <a14:foregroundMark x1="84571" y1="89767" x2="82286" y2="91318"/>
                        <a14:foregroundMark x1="20571" y1="96124" x2="22286" y2="96589"/>
                        <a14:foregroundMark x1="20286" y1="96434" x2="21429" y2="96434"/>
                        <a14:foregroundMark x1="24000" y1="97209" x2="27143" y2="97054"/>
                        <a14:foregroundMark x1="27714" y1="97209" x2="28000" y2="97364"/>
                        <a14:foregroundMark x1="85714" y1="86047" x2="84571" y2="86977"/>
                        <a14:foregroundMark x1="85429" y1="87132" x2="84857" y2="89922"/>
                        <a14:foregroundMark x1="83143" y1="91938" x2="80571" y2="94884"/>
                      </a14:backgroundRemoval>
                    </a14:imgEffect>
                  </a14:imgLayer>
                </a14:imgProps>
              </a:ext>
              <a:ext uri="{28A0092B-C50C-407E-A947-70E740481C1C}">
                <a14:useLocalDpi xmlns:a14="http://schemas.microsoft.com/office/drawing/2010/main" val="0"/>
              </a:ext>
            </a:extLst>
          </a:blip>
          <a:stretch>
            <a:fillRect/>
          </a:stretch>
        </p:blipFill>
        <p:spPr>
          <a:xfrm rot="10800000">
            <a:off x="1853749" y="726336"/>
            <a:ext cx="971643" cy="1790599"/>
          </a:xfrm>
          <a:prstGeom prst="rect">
            <a:avLst/>
          </a:prstGeom>
        </p:spPr>
      </p:pic>
      <p:pic>
        <p:nvPicPr>
          <p:cNvPr id="5" name="Picture 16">
            <a:extLst>
              <a:ext uri="{FF2B5EF4-FFF2-40B4-BE49-F238E27FC236}">
                <a16:creationId xmlns:a16="http://schemas.microsoft.com/office/drawing/2014/main" id="{EA104C34-B8C9-F911-772B-CFD02C7BAF9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52951" b="94543" l="51952" r="73574">
                        <a14:foregroundMark x1="56890" y1="54972" x2="60227" y2="55093"/>
                        <a14:foregroundMark x1="60227" y1="55093" x2="66767" y2="54568"/>
                        <a14:foregroundMark x1="66767" y1="54568" x2="62863" y2="52951"/>
                        <a14:foregroundMark x1="62863" y1="52951" x2="60127" y2="53678"/>
                        <a14:foregroundMark x1="71672" y1="63905" x2="73574" y2="64794"/>
                        <a14:foregroundMark x1="51952" y1="64794" x2="53287" y2="64147"/>
                        <a14:foregroundMark x1="56990" y1="93452" x2="65365" y2="94543"/>
                        <a14:foregroundMark x1="65365" y1="94543" x2="67968" y2="93371"/>
                      </a14:backgroundRemoval>
                    </a14:imgEffect>
                  </a14:imgLayer>
                </a14:imgProps>
              </a:ext>
              <a:ext uri="{28A0092B-C50C-407E-A947-70E740481C1C}">
                <a14:useLocalDpi xmlns:a14="http://schemas.microsoft.com/office/drawing/2010/main" val="0"/>
              </a:ext>
            </a:extLst>
          </a:blip>
          <a:srcRect l="51129" t="50087" r="25182" b="2288"/>
          <a:stretch/>
        </p:blipFill>
        <p:spPr>
          <a:xfrm>
            <a:off x="7398496" y="870174"/>
            <a:ext cx="882476" cy="1466049"/>
          </a:xfrm>
          <a:prstGeom prst="rect">
            <a:avLst/>
          </a:prstGeom>
        </p:spPr>
      </p:pic>
      <p:pic>
        <p:nvPicPr>
          <p:cNvPr id="6" name="Espace réservé du contenu 4">
            <a:extLst>
              <a:ext uri="{FF2B5EF4-FFF2-40B4-BE49-F238E27FC236}">
                <a16:creationId xmlns:a16="http://schemas.microsoft.com/office/drawing/2014/main" id="{F5B0BB4A-F91A-6F42-B756-B977BEE2EDBB}"/>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882" b="43937" l="3426" r="30833">
                        <a14:foregroundMark x1="18836" y1="43551" x2="19676" y2="43671"/>
                        <a14:backgroundMark x1="28374" y1="13137" x2="29154" y2="17337"/>
                      </a14:backgroundRemoval>
                    </a14:imgEffect>
                  </a14:imgLayer>
                </a14:imgProps>
              </a:ext>
              <a:ext uri="{28A0092B-C50C-407E-A947-70E740481C1C}">
                <a14:useLocalDpi xmlns:a14="http://schemas.microsoft.com/office/drawing/2010/main" val="0"/>
              </a:ext>
            </a:extLst>
          </a:blip>
          <a:srcRect r="65741" b="51181"/>
          <a:stretch/>
        </p:blipFill>
        <p:spPr>
          <a:xfrm>
            <a:off x="5907056" y="587877"/>
            <a:ext cx="1272868" cy="1909092"/>
          </a:xfrm>
          <a:prstGeom prst="rect">
            <a:avLst/>
          </a:prstGeom>
        </p:spPr>
      </p:pic>
      <p:pic>
        <p:nvPicPr>
          <p:cNvPr id="7" name="Picture 12" descr="A picture containing text&#10;&#10;Description automatically generated">
            <a:extLst>
              <a:ext uri="{FF2B5EF4-FFF2-40B4-BE49-F238E27FC236}">
                <a16:creationId xmlns:a16="http://schemas.microsoft.com/office/drawing/2014/main" id="{4ED6746C-AA3C-4D0E-AE5C-2D4F111C50E5}"/>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52716" b="75240" l="3994" r="37061">
                        <a14:foregroundMark x1="17412" y1="60703" x2="19649" y2="66134"/>
                        <a14:foregroundMark x1="19649" y1="66134" x2="23802" y2="66294"/>
                        <a14:foregroundMark x1="23802" y1="66294" x2="26358" y2="65655"/>
                        <a14:foregroundMark x1="26358" y1="65655" x2="26837" y2="62780"/>
                        <a14:foregroundMark x1="26837" y1="62780" x2="23163" y2="61821"/>
                        <a14:foregroundMark x1="35942" y1="59585" x2="37061" y2="64696"/>
                        <a14:foregroundMark x1="37061" y1="64696" x2="36581" y2="69010"/>
                        <a14:foregroundMark x1="36422" y1="60224" x2="36422" y2="59904"/>
                      </a14:backgroundRemoval>
                    </a14:imgEffect>
                  </a14:imgLayer>
                </a14:imgProps>
              </a:ext>
              <a:ext uri="{28A0092B-C50C-407E-A947-70E740481C1C}">
                <a14:useLocalDpi xmlns:a14="http://schemas.microsoft.com/office/drawing/2010/main" val="0"/>
              </a:ext>
            </a:extLst>
          </a:blip>
          <a:srcRect l="-1" t="50000" r="58989" b="21935"/>
          <a:stretch/>
        </p:blipFill>
        <p:spPr>
          <a:xfrm rot="5400000">
            <a:off x="4340594" y="881470"/>
            <a:ext cx="1860055" cy="1272869"/>
          </a:xfrm>
          <a:prstGeom prst="rect">
            <a:avLst/>
          </a:prstGeom>
        </p:spPr>
      </p:pic>
      <p:pic>
        <p:nvPicPr>
          <p:cNvPr id="8" name="Image 11">
            <a:extLst>
              <a:ext uri="{FF2B5EF4-FFF2-40B4-BE49-F238E27FC236}">
                <a16:creationId xmlns:a16="http://schemas.microsoft.com/office/drawing/2014/main" id="{93DB9FB9-C370-625F-49D9-08EC2D1949B4}"/>
              </a:ext>
            </a:extLst>
          </p:cNvPr>
          <p:cNvPicPr>
            <a:picLocks noChangeAspect="1"/>
          </p:cNvPicPr>
          <p:nvPr/>
        </p:nvPicPr>
        <p:blipFill rotWithShape="1">
          <a:blip r:embed="rId10">
            <a:extLst>
              <a:ext uri="{BEBA8EAE-BF5A-486C-A8C5-ECC9F3942E4B}">
                <a14:imgProps xmlns:a14="http://schemas.microsoft.com/office/drawing/2010/main">
                  <a14:imgLayer r:embed="rId7">
                    <a14:imgEffect>
                      <a14:backgroundRemoval t="5052" b="45472" l="68546" r="96505">
                        <a14:backgroundMark x1="89322" y1="16557" x2="89262" y2="18536"/>
                      </a14:backgroundRemoval>
                    </a14:imgEffect>
                  </a14:imgLayer>
                </a14:imgProps>
              </a:ext>
              <a:ext uri="{28A0092B-C50C-407E-A947-70E740481C1C}">
                <a14:useLocalDpi xmlns:a14="http://schemas.microsoft.com/office/drawing/2010/main" val="0"/>
              </a:ext>
            </a:extLst>
          </a:blip>
          <a:srcRect l="65051" b="49476"/>
          <a:stretch/>
        </p:blipFill>
        <p:spPr>
          <a:xfrm>
            <a:off x="3126617" y="482310"/>
            <a:ext cx="1507571" cy="2179408"/>
          </a:xfrm>
          <a:prstGeom prst="rect">
            <a:avLst/>
          </a:prstGeom>
        </p:spPr>
      </p:pic>
      <p:pic>
        <p:nvPicPr>
          <p:cNvPr id="9" name="Image 11">
            <a:extLst>
              <a:ext uri="{FF2B5EF4-FFF2-40B4-BE49-F238E27FC236}">
                <a16:creationId xmlns:a16="http://schemas.microsoft.com/office/drawing/2014/main" id="{FB152E92-5C3B-F6A2-4116-B25EEEB36E7F}"/>
              </a:ext>
            </a:extLst>
          </p:cNvPr>
          <p:cNvPicPr>
            <a:picLocks noChangeAspect="1"/>
          </p:cNvPicPr>
          <p:nvPr/>
        </p:nvPicPr>
        <p:blipFill rotWithShape="1">
          <a:blip r:embed="rId11">
            <a:extLst>
              <a:ext uri="{BEBA8EAE-BF5A-486C-A8C5-ECC9F3942E4B}">
                <a14:imgProps xmlns:a14="http://schemas.microsoft.com/office/drawing/2010/main">
                  <a14:imgLayer r:embed="rId7">
                    <a14:imgEffect>
                      <a14:backgroundRemoval t="7788" b="45310" l="37717" r="62822"/>
                    </a14:imgEffect>
                  </a14:imgLayer>
                </a14:imgProps>
              </a:ext>
              <a:ext uri="{28A0092B-C50C-407E-A947-70E740481C1C}">
                <a14:useLocalDpi xmlns:a14="http://schemas.microsoft.com/office/drawing/2010/main" val="0"/>
              </a:ext>
            </a:extLst>
          </a:blip>
          <a:srcRect l="34579" t="3098" r="34040" b="50000"/>
          <a:stretch/>
        </p:blipFill>
        <p:spPr>
          <a:xfrm>
            <a:off x="454194" y="569897"/>
            <a:ext cx="1399554" cy="2091821"/>
          </a:xfrm>
          <a:prstGeom prst="rect">
            <a:avLst/>
          </a:prstGeom>
        </p:spPr>
      </p:pic>
      <p:pic>
        <p:nvPicPr>
          <p:cNvPr id="10" name="Image 11">
            <a:extLst>
              <a:ext uri="{FF2B5EF4-FFF2-40B4-BE49-F238E27FC236}">
                <a16:creationId xmlns:a16="http://schemas.microsoft.com/office/drawing/2014/main" id="{F0BFBA03-CCE6-C64A-5494-C23DA1D5E141}"/>
              </a:ext>
            </a:extLst>
          </p:cNvPr>
          <p:cNvPicPr>
            <a:picLocks noChangeAspect="1"/>
          </p:cNvPicPr>
          <p:nvPr/>
        </p:nvPicPr>
        <p:blipFill rotWithShape="1">
          <a:blip r:embed="rId11">
            <a:extLst>
              <a:ext uri="{BEBA8EAE-BF5A-486C-A8C5-ECC9F3942E4B}">
                <a14:imgProps xmlns:a14="http://schemas.microsoft.com/office/drawing/2010/main">
                  <a14:imgLayer r:embed="rId7">
                    <a14:imgEffect>
                      <a14:backgroundRemoval t="7788" b="45310" l="37717" r="62822"/>
                    </a14:imgEffect>
                  </a14:imgLayer>
                </a14:imgProps>
              </a:ext>
              <a:ext uri="{28A0092B-C50C-407E-A947-70E740481C1C}">
                <a14:useLocalDpi xmlns:a14="http://schemas.microsoft.com/office/drawing/2010/main" val="0"/>
              </a:ext>
            </a:extLst>
          </a:blip>
          <a:srcRect l="34579" t="3098" r="34040" b="50000"/>
          <a:stretch/>
        </p:blipFill>
        <p:spPr>
          <a:xfrm>
            <a:off x="454194" y="2496969"/>
            <a:ext cx="1399554" cy="2091821"/>
          </a:xfrm>
          <a:prstGeom prst="rect">
            <a:avLst/>
          </a:prstGeom>
        </p:spPr>
      </p:pic>
      <p:pic>
        <p:nvPicPr>
          <p:cNvPr id="11" name="Image 11">
            <a:extLst>
              <a:ext uri="{FF2B5EF4-FFF2-40B4-BE49-F238E27FC236}">
                <a16:creationId xmlns:a16="http://schemas.microsoft.com/office/drawing/2014/main" id="{7ACC6FA1-4917-4AEA-D6F6-15EBC7913276}"/>
              </a:ext>
            </a:extLst>
          </p:cNvPr>
          <p:cNvPicPr>
            <a:picLocks noChangeAspect="1"/>
          </p:cNvPicPr>
          <p:nvPr/>
        </p:nvPicPr>
        <p:blipFill rotWithShape="1">
          <a:blip r:embed="rId11">
            <a:extLst>
              <a:ext uri="{BEBA8EAE-BF5A-486C-A8C5-ECC9F3942E4B}">
                <a14:imgProps xmlns:a14="http://schemas.microsoft.com/office/drawing/2010/main">
                  <a14:imgLayer r:embed="rId7">
                    <a14:imgEffect>
                      <a14:backgroundRemoval t="7788" b="45310" l="37717" r="62822"/>
                    </a14:imgEffect>
                  </a14:imgLayer>
                </a14:imgProps>
              </a:ext>
              <a:ext uri="{28A0092B-C50C-407E-A947-70E740481C1C}">
                <a14:useLocalDpi xmlns:a14="http://schemas.microsoft.com/office/drawing/2010/main" val="0"/>
              </a:ext>
            </a:extLst>
          </a:blip>
          <a:srcRect l="34579" t="3098" r="34040" b="50000"/>
          <a:stretch/>
        </p:blipFill>
        <p:spPr>
          <a:xfrm>
            <a:off x="454194" y="4444008"/>
            <a:ext cx="1399554" cy="2091821"/>
          </a:xfrm>
          <a:prstGeom prst="rect">
            <a:avLst/>
          </a:prstGeom>
        </p:spPr>
      </p:pic>
      <p:pic>
        <p:nvPicPr>
          <p:cNvPr id="12" name="Image 11">
            <a:extLst>
              <a:ext uri="{FF2B5EF4-FFF2-40B4-BE49-F238E27FC236}">
                <a16:creationId xmlns:a16="http://schemas.microsoft.com/office/drawing/2014/main" id="{7FF6F316-B4A0-B450-B948-076350799C4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16" b="97364" l="2286" r="95429">
                        <a14:foregroundMark x1="20857" y1="2481" x2="55143" y2="6202"/>
                        <a14:foregroundMark x1="55143" y1="6202" x2="75143" y2="11628"/>
                        <a14:foregroundMark x1="75143" y1="11628" x2="79143" y2="14729"/>
                        <a14:foregroundMark x1="72857" y1="2791" x2="70000" y2="2791"/>
                        <a14:foregroundMark x1="22857" y1="9147" x2="50000" y2="10388"/>
                        <a14:foregroundMark x1="14286" y1="62946" x2="18857" y2="75504"/>
                        <a14:foregroundMark x1="18857" y1="75504" x2="33143" y2="90078"/>
                        <a14:foregroundMark x1="33143" y1="90078" x2="69714" y2="93178"/>
                        <a14:foregroundMark x1="69714" y1="93178" x2="76000" y2="94574"/>
                        <a14:foregroundMark x1="82571" y1="88217" x2="82571" y2="88217"/>
                        <a14:foregroundMark x1="82000" y1="88992" x2="81714" y2="89767"/>
                        <a14:foregroundMark x1="78857" y1="93798" x2="73429" y2="95349"/>
                        <a14:foregroundMark x1="20857" y1="95504" x2="19714" y2="92713"/>
                        <a14:foregroundMark x1="16000" y1="88372" x2="14000" y2="89767"/>
                        <a14:foregroundMark x1="36857" y1="69147" x2="29714" y2="74574"/>
                        <a14:foregroundMark x1="45429" y1="71628" x2="38000" y2="62171"/>
                        <a14:foregroundMark x1="38000" y1="62171" x2="37714" y2="62171"/>
                        <a14:foregroundMark x1="95429" y1="70078" x2="95429" y2="68992"/>
                        <a14:foregroundMark x1="3143" y1="68527" x2="2571" y2="69302"/>
                        <a14:foregroundMark x1="20571" y1="65736" x2="75429" y2="66512"/>
                        <a14:foregroundMark x1="76571" y1="2791" x2="46286" y2="3876"/>
                        <a14:foregroundMark x1="45429" y1="2791" x2="41429" y2="2791"/>
                        <a14:foregroundMark x1="33429" y1="2016" x2="35714" y2="2326"/>
                        <a14:foregroundMark x1="41143" y1="2326" x2="48000" y2="2946"/>
                        <a14:foregroundMark x1="54286" y1="2326" x2="58571" y2="2171"/>
                        <a14:foregroundMark x1="16000" y1="90853" x2="17143" y2="92093"/>
                        <a14:foregroundMark x1="16571" y1="91318" x2="16571" y2="93333"/>
                        <a14:foregroundMark x1="16571" y1="93333" x2="18571" y2="94419"/>
                        <a14:foregroundMark x1="18571" y1="95504" x2="18571" y2="95659"/>
                        <a14:foregroundMark x1="14571" y1="91473" x2="14571" y2="91938"/>
                        <a14:foregroundMark x1="84571" y1="88062" x2="84571" y2="88837"/>
                        <a14:foregroundMark x1="79714" y1="93953" x2="78000" y2="95659"/>
                        <a14:foregroundMark x1="84000" y1="89922" x2="82286" y2="90853"/>
                        <a14:foregroundMark x1="16571" y1="93333" x2="16571" y2="94264"/>
                        <a14:foregroundMark x1="14857" y1="92403" x2="16857" y2="94264"/>
                        <a14:foregroundMark x1="14286" y1="85581" x2="14571" y2="89767"/>
                        <a14:foregroundMark x1="16000" y1="92093" x2="22857" y2="97209"/>
                        <a14:foregroundMark x1="26000" y1="96434" x2="28857" y2="97364"/>
                        <a14:foregroundMark x1="83143" y1="91318" x2="82857" y2="92093"/>
                        <a14:foregroundMark x1="84571" y1="89767" x2="82286" y2="91318"/>
                        <a14:foregroundMark x1="20571" y1="96124" x2="22286" y2="96589"/>
                        <a14:foregroundMark x1="20286" y1="96434" x2="21429" y2="96434"/>
                        <a14:foregroundMark x1="24000" y1="97209" x2="27143" y2="97054"/>
                        <a14:foregroundMark x1="27714" y1="97209" x2="28000" y2="97364"/>
                        <a14:foregroundMark x1="85714" y1="86047" x2="84571" y2="86977"/>
                        <a14:foregroundMark x1="85429" y1="87132" x2="84857" y2="89922"/>
                        <a14:foregroundMark x1="83143" y1="91938" x2="80571" y2="94884"/>
                      </a14:backgroundRemoval>
                    </a14:imgEffect>
                  </a14:imgLayer>
                </a14:imgProps>
              </a:ext>
              <a:ext uri="{28A0092B-C50C-407E-A947-70E740481C1C}">
                <a14:useLocalDpi xmlns:a14="http://schemas.microsoft.com/office/drawing/2010/main" val="0"/>
              </a:ext>
            </a:extLst>
          </a:blip>
          <a:stretch>
            <a:fillRect/>
          </a:stretch>
        </p:blipFill>
        <p:spPr>
          <a:xfrm rot="10800000">
            <a:off x="1853747" y="2681944"/>
            <a:ext cx="971643" cy="1790599"/>
          </a:xfrm>
          <a:prstGeom prst="rect">
            <a:avLst/>
          </a:prstGeom>
        </p:spPr>
      </p:pic>
      <p:pic>
        <p:nvPicPr>
          <p:cNvPr id="13" name="Image 12">
            <a:extLst>
              <a:ext uri="{FF2B5EF4-FFF2-40B4-BE49-F238E27FC236}">
                <a16:creationId xmlns:a16="http://schemas.microsoft.com/office/drawing/2014/main" id="{A1A761A2-7FCB-D15F-A812-800C6E2BD26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16" b="97364" l="2286" r="95429">
                        <a14:foregroundMark x1="20857" y1="2481" x2="55143" y2="6202"/>
                        <a14:foregroundMark x1="55143" y1="6202" x2="75143" y2="11628"/>
                        <a14:foregroundMark x1="75143" y1="11628" x2="79143" y2="14729"/>
                        <a14:foregroundMark x1="72857" y1="2791" x2="70000" y2="2791"/>
                        <a14:foregroundMark x1="22857" y1="9147" x2="50000" y2="10388"/>
                        <a14:foregroundMark x1="14286" y1="62946" x2="18857" y2="75504"/>
                        <a14:foregroundMark x1="18857" y1="75504" x2="33143" y2="90078"/>
                        <a14:foregroundMark x1="33143" y1="90078" x2="69714" y2="93178"/>
                        <a14:foregroundMark x1="69714" y1="93178" x2="76000" y2="94574"/>
                        <a14:foregroundMark x1="82571" y1="88217" x2="82571" y2="88217"/>
                        <a14:foregroundMark x1="82000" y1="88992" x2="81714" y2="89767"/>
                        <a14:foregroundMark x1="78857" y1="93798" x2="73429" y2="95349"/>
                        <a14:foregroundMark x1="20857" y1="95504" x2="19714" y2="92713"/>
                        <a14:foregroundMark x1="16000" y1="88372" x2="14000" y2="89767"/>
                        <a14:foregroundMark x1="36857" y1="69147" x2="29714" y2="74574"/>
                        <a14:foregroundMark x1="45429" y1="71628" x2="38000" y2="62171"/>
                        <a14:foregroundMark x1="38000" y1="62171" x2="37714" y2="62171"/>
                        <a14:foregroundMark x1="95429" y1="70078" x2="95429" y2="68992"/>
                        <a14:foregroundMark x1="3143" y1="68527" x2="2571" y2="69302"/>
                        <a14:foregroundMark x1="20571" y1="65736" x2="75429" y2="66512"/>
                        <a14:foregroundMark x1="76571" y1="2791" x2="46286" y2="3876"/>
                        <a14:foregroundMark x1="45429" y1="2791" x2="41429" y2="2791"/>
                        <a14:foregroundMark x1="33429" y1="2016" x2="35714" y2="2326"/>
                        <a14:foregroundMark x1="41143" y1="2326" x2="48000" y2="2946"/>
                        <a14:foregroundMark x1="54286" y1="2326" x2="58571" y2="2171"/>
                        <a14:foregroundMark x1="16000" y1="90853" x2="17143" y2="92093"/>
                        <a14:foregroundMark x1="16571" y1="91318" x2="16571" y2="93333"/>
                        <a14:foregroundMark x1="16571" y1="93333" x2="18571" y2="94419"/>
                        <a14:foregroundMark x1="18571" y1="95504" x2="18571" y2="95659"/>
                        <a14:foregroundMark x1="14571" y1="91473" x2="14571" y2="91938"/>
                        <a14:foregroundMark x1="84571" y1="88062" x2="84571" y2="88837"/>
                        <a14:foregroundMark x1="79714" y1="93953" x2="78000" y2="95659"/>
                        <a14:foregroundMark x1="84000" y1="89922" x2="82286" y2="90853"/>
                        <a14:foregroundMark x1="16571" y1="93333" x2="16571" y2="94264"/>
                        <a14:foregroundMark x1="14857" y1="92403" x2="16857" y2="94264"/>
                        <a14:foregroundMark x1="14286" y1="85581" x2="14571" y2="89767"/>
                        <a14:foregroundMark x1="16000" y1="92093" x2="22857" y2="97209"/>
                        <a14:foregroundMark x1="26000" y1="96434" x2="28857" y2="97364"/>
                        <a14:foregroundMark x1="83143" y1="91318" x2="82857" y2="92093"/>
                        <a14:foregroundMark x1="84571" y1="89767" x2="82286" y2="91318"/>
                        <a14:foregroundMark x1="20571" y1="96124" x2="22286" y2="96589"/>
                        <a14:foregroundMark x1="20286" y1="96434" x2="21429" y2="96434"/>
                        <a14:foregroundMark x1="24000" y1="97209" x2="27143" y2="97054"/>
                        <a14:foregroundMark x1="27714" y1="97209" x2="28000" y2="97364"/>
                        <a14:foregroundMark x1="85714" y1="86047" x2="84571" y2="86977"/>
                        <a14:foregroundMark x1="85429" y1="87132" x2="84857" y2="89922"/>
                        <a14:foregroundMark x1="83143" y1="91938" x2="80571" y2="94884"/>
                      </a14:backgroundRemoval>
                    </a14:imgEffect>
                  </a14:imgLayer>
                </a14:imgProps>
              </a:ext>
              <a:ext uri="{28A0092B-C50C-407E-A947-70E740481C1C}">
                <a14:useLocalDpi xmlns:a14="http://schemas.microsoft.com/office/drawing/2010/main" val="0"/>
              </a:ext>
            </a:extLst>
          </a:blip>
          <a:stretch>
            <a:fillRect/>
          </a:stretch>
        </p:blipFill>
        <p:spPr>
          <a:xfrm rot="10800000">
            <a:off x="1853748" y="4622320"/>
            <a:ext cx="971643" cy="1790599"/>
          </a:xfrm>
          <a:prstGeom prst="rect">
            <a:avLst/>
          </a:prstGeom>
        </p:spPr>
      </p:pic>
      <p:pic>
        <p:nvPicPr>
          <p:cNvPr id="14" name="Image 11">
            <a:extLst>
              <a:ext uri="{FF2B5EF4-FFF2-40B4-BE49-F238E27FC236}">
                <a16:creationId xmlns:a16="http://schemas.microsoft.com/office/drawing/2014/main" id="{89036A7A-3F20-EA17-5A75-6692A0B4D5CE}"/>
              </a:ext>
            </a:extLst>
          </p:cNvPr>
          <p:cNvPicPr>
            <a:picLocks noChangeAspect="1"/>
          </p:cNvPicPr>
          <p:nvPr/>
        </p:nvPicPr>
        <p:blipFill rotWithShape="1">
          <a:blip r:embed="rId10">
            <a:extLst>
              <a:ext uri="{BEBA8EAE-BF5A-486C-A8C5-ECC9F3942E4B}">
                <a14:imgProps xmlns:a14="http://schemas.microsoft.com/office/drawing/2010/main">
                  <a14:imgLayer r:embed="rId7">
                    <a14:imgEffect>
                      <a14:backgroundRemoval t="5052" b="45472" l="68546" r="96505">
                        <a14:backgroundMark x1="89322" y1="16557" x2="89262" y2="18536"/>
                      </a14:backgroundRemoval>
                    </a14:imgEffect>
                  </a14:imgLayer>
                </a14:imgProps>
              </a:ext>
              <a:ext uri="{28A0092B-C50C-407E-A947-70E740481C1C}">
                <a14:useLocalDpi xmlns:a14="http://schemas.microsoft.com/office/drawing/2010/main" val="0"/>
              </a:ext>
            </a:extLst>
          </a:blip>
          <a:srcRect l="65051" b="49476"/>
          <a:stretch/>
        </p:blipFill>
        <p:spPr>
          <a:xfrm>
            <a:off x="3126615" y="2409382"/>
            <a:ext cx="1507571" cy="2179408"/>
          </a:xfrm>
          <a:prstGeom prst="rect">
            <a:avLst/>
          </a:prstGeom>
        </p:spPr>
      </p:pic>
      <p:pic>
        <p:nvPicPr>
          <p:cNvPr id="15" name="Image 11">
            <a:extLst>
              <a:ext uri="{FF2B5EF4-FFF2-40B4-BE49-F238E27FC236}">
                <a16:creationId xmlns:a16="http://schemas.microsoft.com/office/drawing/2014/main" id="{842962D6-B834-396B-2F61-CE3E015CBA9A}"/>
              </a:ext>
            </a:extLst>
          </p:cNvPr>
          <p:cNvPicPr>
            <a:picLocks noChangeAspect="1"/>
          </p:cNvPicPr>
          <p:nvPr/>
        </p:nvPicPr>
        <p:blipFill rotWithShape="1">
          <a:blip r:embed="rId10">
            <a:extLst>
              <a:ext uri="{BEBA8EAE-BF5A-486C-A8C5-ECC9F3942E4B}">
                <a14:imgProps xmlns:a14="http://schemas.microsoft.com/office/drawing/2010/main">
                  <a14:imgLayer r:embed="rId7">
                    <a14:imgEffect>
                      <a14:backgroundRemoval t="5052" b="45472" l="68546" r="96505">
                        <a14:backgroundMark x1="89322" y1="16557" x2="89262" y2="18536"/>
                      </a14:backgroundRemoval>
                    </a14:imgEffect>
                  </a14:imgLayer>
                </a14:imgProps>
              </a:ext>
              <a:ext uri="{28A0092B-C50C-407E-A947-70E740481C1C}">
                <a14:useLocalDpi xmlns:a14="http://schemas.microsoft.com/office/drawing/2010/main" val="0"/>
              </a:ext>
            </a:extLst>
          </a:blip>
          <a:srcRect l="65051" b="49476"/>
          <a:stretch/>
        </p:blipFill>
        <p:spPr>
          <a:xfrm>
            <a:off x="3123384" y="4356421"/>
            <a:ext cx="1507571" cy="2179408"/>
          </a:xfrm>
          <a:prstGeom prst="rect">
            <a:avLst/>
          </a:prstGeom>
        </p:spPr>
      </p:pic>
      <p:pic>
        <p:nvPicPr>
          <p:cNvPr id="16" name="Picture 12" descr="A picture containing text&#10;&#10;Description automatically generated">
            <a:extLst>
              <a:ext uri="{FF2B5EF4-FFF2-40B4-BE49-F238E27FC236}">
                <a16:creationId xmlns:a16="http://schemas.microsoft.com/office/drawing/2014/main" id="{5A654BBA-47F3-85C1-2652-57ED9F6BA061}"/>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52716" b="75240" l="3994" r="37061">
                        <a14:foregroundMark x1="17412" y1="60703" x2="19649" y2="66134"/>
                        <a14:foregroundMark x1="19649" y1="66134" x2="23802" y2="66294"/>
                        <a14:foregroundMark x1="23802" y1="66294" x2="26358" y2="65655"/>
                        <a14:foregroundMark x1="26358" y1="65655" x2="26837" y2="62780"/>
                        <a14:foregroundMark x1="26837" y1="62780" x2="23163" y2="61821"/>
                        <a14:foregroundMark x1="35942" y1="59585" x2="37061" y2="64696"/>
                        <a14:foregroundMark x1="37061" y1="64696" x2="36581" y2="69010"/>
                        <a14:foregroundMark x1="36422" y1="60224" x2="36422" y2="59904"/>
                      </a14:backgroundRemoval>
                    </a14:imgEffect>
                  </a14:imgLayer>
                </a14:imgProps>
              </a:ext>
              <a:ext uri="{28A0092B-C50C-407E-A947-70E740481C1C}">
                <a14:useLocalDpi xmlns:a14="http://schemas.microsoft.com/office/drawing/2010/main" val="0"/>
              </a:ext>
            </a:extLst>
          </a:blip>
          <a:srcRect l="-1" t="50000" r="58989" b="21935"/>
          <a:stretch/>
        </p:blipFill>
        <p:spPr>
          <a:xfrm rot="5400000">
            <a:off x="4337362" y="2843607"/>
            <a:ext cx="1860055" cy="1272869"/>
          </a:xfrm>
          <a:prstGeom prst="rect">
            <a:avLst/>
          </a:prstGeom>
        </p:spPr>
      </p:pic>
      <p:pic>
        <p:nvPicPr>
          <p:cNvPr id="17" name="Picture 12" descr="A picture containing text&#10;&#10;Description automatically generated">
            <a:extLst>
              <a:ext uri="{FF2B5EF4-FFF2-40B4-BE49-F238E27FC236}">
                <a16:creationId xmlns:a16="http://schemas.microsoft.com/office/drawing/2014/main" id="{D6F37542-33B4-FD26-7ACC-38269819E0A8}"/>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52716" b="75240" l="3994" r="37061">
                        <a14:foregroundMark x1="17412" y1="60703" x2="19649" y2="66134"/>
                        <a14:foregroundMark x1="19649" y1="66134" x2="23802" y2="66294"/>
                        <a14:foregroundMark x1="23802" y1="66294" x2="26358" y2="65655"/>
                        <a14:foregroundMark x1="26358" y1="65655" x2="26837" y2="62780"/>
                        <a14:foregroundMark x1="26837" y1="62780" x2="23163" y2="61821"/>
                        <a14:foregroundMark x1="35942" y1="59585" x2="37061" y2="64696"/>
                        <a14:foregroundMark x1="37061" y1="64696" x2="36581" y2="69010"/>
                        <a14:foregroundMark x1="36422" y1="60224" x2="36422" y2="59904"/>
                      </a14:backgroundRemoval>
                    </a14:imgEffect>
                  </a14:imgLayer>
                </a14:imgProps>
              </a:ext>
              <a:ext uri="{28A0092B-C50C-407E-A947-70E740481C1C}">
                <a14:useLocalDpi xmlns:a14="http://schemas.microsoft.com/office/drawing/2010/main" val="0"/>
              </a:ext>
            </a:extLst>
          </a:blip>
          <a:srcRect l="-1" t="50000" r="58989" b="21935"/>
          <a:stretch/>
        </p:blipFill>
        <p:spPr>
          <a:xfrm rot="5400000">
            <a:off x="4334129" y="4790646"/>
            <a:ext cx="1860055" cy="1272869"/>
          </a:xfrm>
          <a:prstGeom prst="rect">
            <a:avLst/>
          </a:prstGeom>
        </p:spPr>
      </p:pic>
      <p:pic>
        <p:nvPicPr>
          <p:cNvPr id="18" name="Espace réservé du contenu 4">
            <a:extLst>
              <a:ext uri="{FF2B5EF4-FFF2-40B4-BE49-F238E27FC236}">
                <a16:creationId xmlns:a16="http://schemas.microsoft.com/office/drawing/2014/main" id="{314FC6BF-12A3-68B2-5BDD-93B54075557A}"/>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882" b="43937" l="3426" r="30833">
                        <a14:foregroundMark x1="18836" y1="43551" x2="19676" y2="43671"/>
                        <a14:backgroundMark x1="28374" y1="13137" x2="29154" y2="17337"/>
                      </a14:backgroundRemoval>
                    </a14:imgEffect>
                  </a14:imgLayer>
                </a14:imgProps>
              </a:ext>
              <a:ext uri="{28A0092B-C50C-407E-A947-70E740481C1C}">
                <a14:useLocalDpi xmlns:a14="http://schemas.microsoft.com/office/drawing/2010/main" val="0"/>
              </a:ext>
            </a:extLst>
          </a:blip>
          <a:srcRect r="65741" b="51181"/>
          <a:stretch/>
        </p:blipFill>
        <p:spPr>
          <a:xfrm>
            <a:off x="5907056" y="2447329"/>
            <a:ext cx="1272868" cy="1909092"/>
          </a:xfrm>
          <a:prstGeom prst="rect">
            <a:avLst/>
          </a:prstGeom>
        </p:spPr>
      </p:pic>
      <p:pic>
        <p:nvPicPr>
          <p:cNvPr id="19" name="Espace réservé du contenu 4">
            <a:extLst>
              <a:ext uri="{FF2B5EF4-FFF2-40B4-BE49-F238E27FC236}">
                <a16:creationId xmlns:a16="http://schemas.microsoft.com/office/drawing/2014/main" id="{C9F87EFC-9319-264F-E74F-F5C91444BB0C}"/>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882" b="43937" l="3426" r="30833">
                        <a14:foregroundMark x1="18836" y1="43551" x2="19676" y2="43671"/>
                        <a14:backgroundMark x1="28374" y1="13137" x2="29154" y2="17337"/>
                      </a14:backgroundRemoval>
                    </a14:imgEffect>
                  </a14:imgLayer>
                </a14:imgProps>
              </a:ext>
              <a:ext uri="{28A0092B-C50C-407E-A947-70E740481C1C}">
                <a14:useLocalDpi xmlns:a14="http://schemas.microsoft.com/office/drawing/2010/main" val="0"/>
              </a:ext>
            </a:extLst>
          </a:blip>
          <a:srcRect r="65741" b="51181"/>
          <a:stretch/>
        </p:blipFill>
        <p:spPr>
          <a:xfrm>
            <a:off x="5907056" y="4356421"/>
            <a:ext cx="1272868" cy="1909092"/>
          </a:xfrm>
          <a:prstGeom prst="rect">
            <a:avLst/>
          </a:prstGeom>
        </p:spPr>
      </p:pic>
      <p:pic>
        <p:nvPicPr>
          <p:cNvPr id="20" name="Picture 16">
            <a:extLst>
              <a:ext uri="{FF2B5EF4-FFF2-40B4-BE49-F238E27FC236}">
                <a16:creationId xmlns:a16="http://schemas.microsoft.com/office/drawing/2014/main" id="{443069D8-95FE-F477-04DE-6EDB0EB865B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52951" b="94543" l="51952" r="73574">
                        <a14:foregroundMark x1="56890" y1="54972" x2="60227" y2="55093"/>
                        <a14:foregroundMark x1="60227" y1="55093" x2="66767" y2="54568"/>
                        <a14:foregroundMark x1="66767" y1="54568" x2="62863" y2="52951"/>
                        <a14:foregroundMark x1="62863" y1="52951" x2="60127" y2="53678"/>
                        <a14:foregroundMark x1="71672" y1="63905" x2="73574" y2="64794"/>
                        <a14:foregroundMark x1="51952" y1="64794" x2="53287" y2="64147"/>
                        <a14:foregroundMark x1="56990" y1="93452" x2="65365" y2="94543"/>
                        <a14:foregroundMark x1="65365" y1="94543" x2="67968" y2="93371"/>
                      </a14:backgroundRemoval>
                    </a14:imgEffect>
                  </a14:imgLayer>
                </a14:imgProps>
              </a:ext>
              <a:ext uri="{28A0092B-C50C-407E-A947-70E740481C1C}">
                <a14:useLocalDpi xmlns:a14="http://schemas.microsoft.com/office/drawing/2010/main" val="0"/>
              </a:ext>
            </a:extLst>
          </a:blip>
          <a:srcRect l="51129" t="50087" r="25182" b="2288"/>
          <a:stretch/>
        </p:blipFill>
        <p:spPr>
          <a:xfrm>
            <a:off x="7408162" y="2695975"/>
            <a:ext cx="882476" cy="1466049"/>
          </a:xfrm>
          <a:prstGeom prst="rect">
            <a:avLst/>
          </a:prstGeom>
        </p:spPr>
      </p:pic>
      <p:pic>
        <p:nvPicPr>
          <p:cNvPr id="21" name="Picture 16">
            <a:extLst>
              <a:ext uri="{FF2B5EF4-FFF2-40B4-BE49-F238E27FC236}">
                <a16:creationId xmlns:a16="http://schemas.microsoft.com/office/drawing/2014/main" id="{84F57567-630E-947D-A218-9B2FBDEEEC4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52951" b="94543" l="51952" r="73574">
                        <a14:foregroundMark x1="56890" y1="54972" x2="60227" y2="55093"/>
                        <a14:foregroundMark x1="60227" y1="55093" x2="66767" y2="54568"/>
                        <a14:foregroundMark x1="66767" y1="54568" x2="62863" y2="52951"/>
                        <a14:foregroundMark x1="62863" y1="52951" x2="60127" y2="53678"/>
                        <a14:foregroundMark x1="71672" y1="63905" x2="73574" y2="64794"/>
                        <a14:foregroundMark x1="51952" y1="64794" x2="53287" y2="64147"/>
                        <a14:foregroundMark x1="56990" y1="93452" x2="65365" y2="94543"/>
                        <a14:foregroundMark x1="65365" y1="94543" x2="67968" y2="93371"/>
                      </a14:backgroundRemoval>
                    </a14:imgEffect>
                  </a14:imgLayer>
                </a14:imgProps>
              </a:ext>
              <a:ext uri="{28A0092B-C50C-407E-A947-70E740481C1C}">
                <a14:useLocalDpi xmlns:a14="http://schemas.microsoft.com/office/drawing/2010/main" val="0"/>
              </a:ext>
            </a:extLst>
          </a:blip>
          <a:srcRect l="51129" t="50087" r="25182" b="2288"/>
          <a:stretch/>
        </p:blipFill>
        <p:spPr>
          <a:xfrm>
            <a:off x="7314591" y="4577942"/>
            <a:ext cx="882476" cy="1466049"/>
          </a:xfrm>
          <a:prstGeom prst="rect">
            <a:avLst/>
          </a:prstGeom>
        </p:spPr>
      </p:pic>
    </p:spTree>
    <p:extLst>
      <p:ext uri="{BB962C8B-B14F-4D97-AF65-F5344CB8AC3E}">
        <p14:creationId xmlns:p14="http://schemas.microsoft.com/office/powerpoint/2010/main" val="890935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9D2B0EF5-F9F6-B043-89FB-DCC4876F1C99}"/>
              </a:ext>
            </a:extLst>
          </p:cNvPr>
          <p:cNvGraphicFramePr>
            <a:graphicFrameLocks noGrp="1"/>
          </p:cNvGraphicFramePr>
          <p:nvPr>
            <p:extLst>
              <p:ext uri="{D42A27DB-BD31-4B8C-83A1-F6EECF244321}">
                <p14:modId xmlns:p14="http://schemas.microsoft.com/office/powerpoint/2010/main" val="3726125013"/>
              </p:ext>
            </p:extLst>
          </p:nvPr>
        </p:nvGraphicFramePr>
        <p:xfrm>
          <a:off x="-2" y="1535723"/>
          <a:ext cx="12192002" cy="4654794"/>
        </p:xfrm>
        <a:graphic>
          <a:graphicData uri="http://schemas.openxmlformats.org/drawingml/2006/table">
            <a:tbl>
              <a:tblPr firstRow="1" bandRow="1">
                <a:tableStyleId>{5940675A-B579-460E-94D1-54222C63F5DA}</a:tableStyleId>
              </a:tblPr>
              <a:tblGrid>
                <a:gridCol w="1901336">
                  <a:extLst>
                    <a:ext uri="{9D8B030D-6E8A-4147-A177-3AD203B41FA5}">
                      <a16:colId xmlns:a16="http://schemas.microsoft.com/office/drawing/2014/main" val="4161459656"/>
                    </a:ext>
                  </a:extLst>
                </a:gridCol>
                <a:gridCol w="2201391">
                  <a:extLst>
                    <a:ext uri="{9D8B030D-6E8A-4147-A177-3AD203B41FA5}">
                      <a16:colId xmlns:a16="http://schemas.microsoft.com/office/drawing/2014/main" val="2327713134"/>
                    </a:ext>
                  </a:extLst>
                </a:gridCol>
                <a:gridCol w="1914876">
                  <a:extLst>
                    <a:ext uri="{9D8B030D-6E8A-4147-A177-3AD203B41FA5}">
                      <a16:colId xmlns:a16="http://schemas.microsoft.com/office/drawing/2014/main" val="1461275358"/>
                    </a:ext>
                  </a:extLst>
                </a:gridCol>
                <a:gridCol w="2058133">
                  <a:extLst>
                    <a:ext uri="{9D8B030D-6E8A-4147-A177-3AD203B41FA5}">
                      <a16:colId xmlns:a16="http://schemas.microsoft.com/office/drawing/2014/main" val="4081780835"/>
                    </a:ext>
                  </a:extLst>
                </a:gridCol>
                <a:gridCol w="2058133">
                  <a:extLst>
                    <a:ext uri="{9D8B030D-6E8A-4147-A177-3AD203B41FA5}">
                      <a16:colId xmlns:a16="http://schemas.microsoft.com/office/drawing/2014/main" val="3085118171"/>
                    </a:ext>
                  </a:extLst>
                </a:gridCol>
                <a:gridCol w="2058133">
                  <a:extLst>
                    <a:ext uri="{9D8B030D-6E8A-4147-A177-3AD203B41FA5}">
                      <a16:colId xmlns:a16="http://schemas.microsoft.com/office/drawing/2014/main" val="3504268203"/>
                    </a:ext>
                  </a:extLst>
                </a:gridCol>
              </a:tblGrid>
              <a:tr h="80464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600" dirty="0"/>
                        <a:t>سيّارة الأجرة</a:t>
                      </a:r>
                      <a:endParaRPr lang="en-FR" sz="3600"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600" dirty="0"/>
                        <a:t>حاج</a:t>
                      </a:r>
                      <a:r>
                        <a:rPr lang="ar-JO" sz="3600" dirty="0"/>
                        <a:t>ِ</a:t>
                      </a:r>
                      <a:r>
                        <a:rPr lang="ar-SA" sz="3600" dirty="0"/>
                        <a:t>ز</a:t>
                      </a:r>
                      <a:endParaRPr lang="en-FR" sz="3600"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600" dirty="0"/>
                        <a:t>رجال الإطفاء</a:t>
                      </a:r>
                      <a:endParaRPr lang="en-FR" sz="3600"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600" dirty="0"/>
                        <a:t>رِجال الأمن</a:t>
                      </a:r>
                      <a:endParaRPr lang="ar-JO" sz="3600" dirty="0"/>
                    </a:p>
                    <a:p>
                      <a:pPr marL="0" marR="0" lvl="0" indent="0" algn="ctr" defTabSz="914400" rtl="1" eaLnBrk="1" fontAlgn="auto" latinLnBrk="0" hangingPunct="1">
                        <a:lnSpc>
                          <a:spcPct val="100000"/>
                        </a:lnSpc>
                        <a:spcBef>
                          <a:spcPts val="0"/>
                        </a:spcBef>
                        <a:spcAft>
                          <a:spcPts val="0"/>
                        </a:spcAft>
                        <a:buClrTx/>
                        <a:buSzTx/>
                        <a:buFontTx/>
                        <a:buNone/>
                        <a:tabLst/>
                        <a:defRPr/>
                      </a:pPr>
                      <a:r>
                        <a:rPr lang="ar-JO" sz="3600" dirty="0">
                          <a:solidFill>
                            <a:srgbClr val="FF0000"/>
                          </a:solidFill>
                        </a:rPr>
                        <a:t>شُرْطة</a:t>
                      </a:r>
                      <a:endParaRPr lang="en-FR" sz="3600" dirty="0">
                        <a:solidFill>
                          <a:srgbClr val="FF0000"/>
                        </a:solidFill>
                      </a:endParaRPr>
                    </a:p>
                  </a:txBody>
                  <a:tcPr/>
                </a:tc>
                <a:tc>
                  <a:txBody>
                    <a:bodyPr/>
                    <a:lstStyle/>
                    <a:p>
                      <a:pPr marL="0" algn="ctr" defTabSz="914400" rtl="1" eaLnBrk="1" latinLnBrk="0" hangingPunct="1"/>
                      <a:r>
                        <a:rPr lang="ar-SA" sz="3600" dirty="0"/>
                        <a:t>شارِع</a:t>
                      </a:r>
                      <a:endParaRPr lang="ar-JO" sz="3600" dirty="0"/>
                    </a:p>
                  </a:txBody>
                  <a:tcPr/>
                </a:tc>
                <a:tc>
                  <a:txBody>
                    <a:bodyPr/>
                    <a:lstStyle/>
                    <a:p>
                      <a:pPr marL="0" algn="ctr" defTabSz="914400" rtl="1" eaLnBrk="1" latinLnBrk="0" hangingPunct="1"/>
                      <a:r>
                        <a:rPr lang="ar-SA" sz="3600" dirty="0"/>
                        <a:t>طَرِيق</a:t>
                      </a:r>
                    </a:p>
                  </a:txBody>
                  <a:tcPr/>
                </a:tc>
                <a:extLst>
                  <a:ext uri="{0D108BD9-81ED-4DB2-BD59-A6C34878D82A}">
                    <a16:rowId xmlns:a16="http://schemas.microsoft.com/office/drawing/2014/main" val="2702661899"/>
                  </a:ext>
                </a:extLst>
              </a:tr>
              <a:tr h="1088634">
                <a:tc>
                  <a:txBody>
                    <a:bodyPr/>
                    <a:lstStyle/>
                    <a:p>
                      <a:pPr marL="0" algn="ctr" defTabSz="914400" rtl="1" eaLnBrk="1" latinLnBrk="0" hangingPunct="1"/>
                      <a:r>
                        <a:rPr lang="fr-FR" sz="2400" dirty="0"/>
                        <a:t>Taxi</a:t>
                      </a:r>
                      <a:endParaRPr lang="en-FR" sz="2400" dirty="0"/>
                    </a:p>
                  </a:txBody>
                  <a:tcPr/>
                </a:tc>
                <a:tc>
                  <a:txBody>
                    <a:bodyPr/>
                    <a:lstStyle/>
                    <a:p>
                      <a:pPr algn="ctr" rtl="1"/>
                      <a:r>
                        <a:rPr lang="fr-FR" sz="2400" dirty="0"/>
                        <a:t xml:space="preserve">Barrier</a:t>
                      </a:r>
                      <a:endParaRPr lang="en-FR" sz="2400" dirty="0"/>
                    </a:p>
                  </a:txBody>
                  <a:tcPr/>
                </a:tc>
                <a:tc>
                  <a:txBody>
                    <a:bodyPr/>
                    <a:lstStyle/>
                    <a:p>
                      <a:pPr marL="0" algn="ctr" defTabSz="914400" rtl="1" eaLnBrk="1" latinLnBrk="0" hangingPunct="1"/>
                      <a:r>
                        <a:rPr lang="fr-FR" sz="2400" dirty="0"/>
                        <a:t xml:space="preserve">Firefighters</a:t>
                      </a:r>
                      <a:endParaRPr lang="en-FR" sz="2400" dirty="0"/>
                    </a:p>
                  </a:txBody>
                  <a:tcPr/>
                </a:tc>
                <a:tc>
                  <a:txBody>
                    <a:bodyPr/>
                    <a:lstStyle/>
                    <a:p>
                      <a:pPr algn="ctr" rtl="1"/>
                      <a:r>
                        <a:rPr lang="fr-FR" sz="2400" dirty="0"/>
                        <a:t xml:space="preserve">Police, security, safety</a:t>
                      </a:r>
                      <a:endParaRPr lang="en-FR" sz="2400" dirty="0"/>
                    </a:p>
                  </a:txBody>
                  <a:tcPr/>
                </a:tc>
                <a:tc>
                  <a:txBody>
                    <a:bodyPr/>
                    <a:lstStyle/>
                    <a:p>
                      <a:pPr marL="0" algn="ctr" defTabSz="914400" rtl="1" eaLnBrk="1" latinLnBrk="0" hangingPunct="1"/>
                      <a:r>
                        <a:rPr lang="fr-FR" sz="2400" dirty="0"/>
                        <a:t xml:space="preserve">Street</a:t>
                      </a:r>
                      <a:endParaRPr lang="en-FR" sz="2400" dirty="0"/>
                    </a:p>
                  </a:txBody>
                  <a:tcPr/>
                </a:tc>
                <a:tc>
                  <a:txBody>
                    <a:bodyPr/>
                    <a:lstStyle/>
                    <a:p>
                      <a:pPr marL="0" algn="ctr" defTabSz="914400" rtl="1" eaLnBrk="1" latinLnBrk="0" hangingPunct="1"/>
                      <a:r>
                        <a:rPr lang="fr-FR" sz="2400" dirty="0"/>
                        <a:t xml:space="preserve">Road, way</a:t>
                      </a:r>
                      <a:endParaRPr lang="en-FR" sz="2400" dirty="0"/>
                    </a:p>
                  </a:txBody>
                  <a:tcPr/>
                </a:tc>
                <a:extLst>
                  <a:ext uri="{0D108BD9-81ED-4DB2-BD59-A6C34878D82A}">
                    <a16:rowId xmlns:a16="http://schemas.microsoft.com/office/drawing/2014/main" val="689649831"/>
                  </a:ext>
                </a:extLst>
              </a:tr>
              <a:tr h="804643">
                <a:tc>
                  <a:txBody>
                    <a:bodyPr/>
                    <a:lstStyle/>
                    <a:p>
                      <a:pPr marL="0" algn="ctr" defTabSz="914400" rtl="1" eaLnBrk="1" latinLnBrk="0" hangingPunct="1"/>
                      <a:r>
                        <a:rPr lang="ar-JO" sz="3600" dirty="0">
                          <a:solidFill>
                            <a:schemeClr val="tx1"/>
                          </a:solidFill>
                        </a:rPr>
                        <a:t>دائِرة</a:t>
                      </a:r>
                      <a:endParaRPr lang="en-FR" sz="3600" dirty="0">
                        <a:solidFill>
                          <a:schemeClr val="tx1"/>
                        </a:solidFill>
                      </a:endParaRPr>
                    </a:p>
                  </a:txBody>
                  <a:tcPr/>
                </a:tc>
                <a:tc>
                  <a:txBody>
                    <a:bodyPr/>
                    <a:lstStyle/>
                    <a:p>
                      <a:pPr algn="ctr"/>
                      <a:r>
                        <a:rPr lang="ar-SA" sz="3600" dirty="0"/>
                        <a:t>مُخَيّم</a:t>
                      </a:r>
                      <a:endParaRPr lang="fr-FR" sz="3600"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600" dirty="0"/>
                        <a:t>سِباق الخيل</a:t>
                      </a:r>
                      <a:endParaRPr lang="ar-JO" sz="3600"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600" dirty="0"/>
                        <a:t>أشغال</a:t>
                      </a:r>
                      <a:r>
                        <a:rPr lang="fr-FR" sz="3600" dirty="0"/>
                        <a:t>/ </a:t>
                      </a:r>
                      <a:r>
                        <a:rPr lang="ar-SA" sz="3600" dirty="0"/>
                        <a:t>أعمال</a:t>
                      </a:r>
                      <a:endParaRPr lang="en-FR" sz="3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3600" dirty="0"/>
                        <a:t>مُفْتَرَق الطُرُق</a:t>
                      </a:r>
                    </a:p>
                  </a:txBody>
                  <a:tcPr/>
                </a:tc>
                <a:tc>
                  <a:txBody>
                    <a:bodyPr/>
                    <a:lstStyle/>
                    <a:p>
                      <a:pPr marL="0" algn="ctr" defTabSz="914400" rtl="1" eaLnBrk="1" latinLnBrk="0" hangingPunct="1"/>
                      <a:r>
                        <a:rPr lang="ar-SA" sz="3600" dirty="0"/>
                        <a:t>تقاطُع</a:t>
                      </a:r>
                    </a:p>
                  </a:txBody>
                  <a:tcPr/>
                </a:tc>
                <a:extLst>
                  <a:ext uri="{0D108BD9-81ED-4DB2-BD59-A6C34878D82A}">
                    <a16:rowId xmlns:a16="http://schemas.microsoft.com/office/drawing/2014/main" val="359462297"/>
                  </a:ext>
                </a:extLst>
              </a:tr>
              <a:tr h="1088634">
                <a:tc>
                  <a:txBody>
                    <a:bodyPr/>
                    <a:lstStyle/>
                    <a:p>
                      <a:pPr marL="0" algn="ctr" defTabSz="914400" rtl="1" eaLnBrk="1" latinLnBrk="0" hangingPunct="1"/>
                      <a:r>
                        <a:rPr lang="fr-FR" sz="2400" dirty="0"/>
                        <a:t xml:space="preserve">Roundabout</a:t>
                      </a:r>
                      <a:endParaRPr lang="en-FR" sz="2400" dirty="0"/>
                    </a:p>
                  </a:txBody>
                  <a:tcPr/>
                </a:tc>
                <a:tc>
                  <a:txBody>
                    <a:bodyPr/>
                    <a:lstStyle/>
                    <a:p>
                      <a:pPr algn="ctr"/>
                      <a:r>
                        <a:rPr lang="fr-FR" sz="2400" dirty="0"/>
                        <a:t xml:space="preserve">Campsite</a:t>
                      </a:r>
                    </a:p>
                  </a:txBody>
                  <a:tcPr/>
                </a:tc>
                <a:tc>
                  <a:txBody>
                    <a:bodyPr/>
                    <a:lstStyle/>
                    <a:p>
                      <a:pPr marL="0" algn="ctr" defTabSz="914400" rtl="1" eaLnBrk="1" latinLnBrk="0" hangingPunct="1"/>
                      <a:r>
                        <a:rPr lang="fr-FR" sz="2400" dirty="0"/>
                        <a:t xml:space="preserve">Horse racing</a:t>
                      </a:r>
                      <a:endParaRPr lang="en-FR" sz="2400" dirty="0"/>
                    </a:p>
                  </a:txBody>
                  <a:tcPr/>
                </a:tc>
                <a:tc>
                  <a:txBody>
                    <a:bodyPr/>
                    <a:lstStyle/>
                    <a:p>
                      <a:pPr algn="ctr" rtl="1"/>
                      <a:r>
                        <a:rPr lang="fr-FR" sz="2400" dirty="0"/>
                        <a:t xml:space="preserve">Roadworks</a:t>
                      </a:r>
                      <a:endParaRPr lang="en-FR" sz="2400" dirty="0"/>
                    </a:p>
                  </a:txBody>
                  <a:tcPr/>
                </a:tc>
                <a:tc>
                  <a:txBody>
                    <a:bodyPr/>
                    <a:lstStyle/>
                    <a:p>
                      <a:pPr marL="0" algn="ctr" defTabSz="914400" rtl="1" eaLnBrk="1" latinLnBrk="0" hangingPunct="1"/>
                      <a:r>
                        <a:rPr lang="fr-FR" sz="2400" dirty="0"/>
                        <a:t xml:space="preserve">Crossroads</a:t>
                      </a:r>
                      <a:endParaRPr lang="en-FR" sz="2400" dirty="0"/>
                    </a:p>
                  </a:txBody>
                  <a:tcPr/>
                </a:tc>
                <a:tc>
                  <a:txBody>
                    <a:bodyPr/>
                    <a:lstStyle/>
                    <a:p>
                      <a:pPr marL="0" algn="ctr" defTabSz="914400" rtl="1" eaLnBrk="1" latinLnBrk="0" hangingPunct="1"/>
                      <a:r>
                        <a:rPr lang="fr-FR" sz="2400" dirty="0"/>
                        <a:t xml:space="preserve">Intersection</a:t>
                      </a:r>
                      <a:endParaRPr lang="en-FR" sz="2400" dirty="0"/>
                    </a:p>
                  </a:txBody>
                  <a:tcPr/>
                </a:tc>
                <a:extLst>
                  <a:ext uri="{0D108BD9-81ED-4DB2-BD59-A6C34878D82A}">
                    <a16:rowId xmlns:a16="http://schemas.microsoft.com/office/drawing/2014/main" val="2560881413"/>
                  </a:ext>
                </a:extLst>
              </a:tr>
            </a:tbl>
          </a:graphicData>
        </a:graphic>
      </p:graphicFrame>
      <p:sp>
        <p:nvSpPr>
          <p:cNvPr id="4" name="ZoneTexte 3">
            <a:extLst>
              <a:ext uri="{FF2B5EF4-FFF2-40B4-BE49-F238E27FC236}">
                <a16:creationId xmlns:a16="http://schemas.microsoft.com/office/drawing/2014/main" id="{232CFF76-39CF-41D6-84FC-F3E9E6344C3B}"/>
              </a:ext>
            </a:extLst>
          </p:cNvPr>
          <p:cNvSpPr txBox="1"/>
          <p:nvPr/>
        </p:nvSpPr>
        <p:spPr>
          <a:xfrm>
            <a:off x="3971192" y="282762"/>
            <a:ext cx="6113584"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black"/>
                </a:solidFill>
                <a:effectLst/>
                <a:uLnTx/>
                <a:uFillTx/>
                <a:latin typeface="Calibri"/>
                <a:ea typeface="+mn-ea"/>
                <a:cs typeface="+mn-cs"/>
              </a:rPr>
              <a:t xml:space="preserve">Give directions II</a:t>
            </a:r>
          </a:p>
        </p:txBody>
      </p:sp>
    </p:spTree>
    <p:extLst>
      <p:ext uri="{BB962C8B-B14F-4D97-AF65-F5344CB8AC3E}">
        <p14:creationId xmlns:p14="http://schemas.microsoft.com/office/powerpoint/2010/main" val="1962701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2D232C3-EC27-4B47-B0D3-EC0757DB82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02" y="-7572"/>
            <a:ext cx="12191999" cy="6858000"/>
          </a:xfrm>
          <a:prstGeom prst="rect">
            <a:avLst/>
          </a:prstGeom>
        </p:spPr>
      </p:pic>
      <p:pic>
        <p:nvPicPr>
          <p:cNvPr id="1026" name="Picture 2" descr="C:\Users\g176973\Desktop\kisspng-urban-park-vector-building-painted-green-trees-river-streetlights-5a6d1dc1720186.203368751517100481467.png"/>
          <p:cNvPicPr>
            <a:picLocks noChangeAspect="1" noChangeArrowheads="1"/>
          </p:cNvPicPr>
          <p:nvPr/>
        </p:nvPicPr>
        <p:blipFill>
          <a:blip r:embed="rId3" cstate="print"/>
          <a:srcRect/>
          <a:stretch>
            <a:fillRect/>
          </a:stretch>
        </p:blipFill>
        <p:spPr bwMode="auto">
          <a:xfrm>
            <a:off x="8888133" y="364415"/>
            <a:ext cx="3523142" cy="1763908"/>
          </a:xfrm>
          <a:prstGeom prst="rect">
            <a:avLst/>
          </a:prstGeom>
          <a:noFill/>
        </p:spPr>
      </p:pic>
      <p:pic>
        <p:nvPicPr>
          <p:cNvPr id="1050" name="Picture 26" descr="C:\Users\g176973\Desktop\clipart1485703909.png"/>
          <p:cNvPicPr>
            <a:picLocks noChangeAspect="1" noChangeArrowheads="1"/>
          </p:cNvPicPr>
          <p:nvPr/>
        </p:nvPicPr>
        <p:blipFill>
          <a:blip r:embed="rId4" cstate="print"/>
          <a:srcRect/>
          <a:stretch>
            <a:fillRect/>
          </a:stretch>
        </p:blipFill>
        <p:spPr bwMode="auto">
          <a:xfrm>
            <a:off x="7243058" y="1790749"/>
            <a:ext cx="844935" cy="933512"/>
          </a:xfrm>
          <a:prstGeom prst="rect">
            <a:avLst/>
          </a:prstGeom>
          <a:noFill/>
        </p:spPr>
      </p:pic>
      <p:pic>
        <p:nvPicPr>
          <p:cNvPr id="1051" name="Picture 27" descr="C:\Users\g176973\Desktop\kisspng-triangle-graphic-design-area-house-5ab09de4454e26.2288008915215241962839.png"/>
          <p:cNvPicPr>
            <a:picLocks noChangeAspect="1" noChangeArrowheads="1"/>
          </p:cNvPicPr>
          <p:nvPr/>
        </p:nvPicPr>
        <p:blipFill>
          <a:blip r:embed="rId5" cstate="print"/>
          <a:srcRect/>
          <a:stretch>
            <a:fillRect/>
          </a:stretch>
        </p:blipFill>
        <p:spPr bwMode="auto">
          <a:xfrm>
            <a:off x="5128522" y="1669342"/>
            <a:ext cx="1237716" cy="1237716"/>
          </a:xfrm>
          <a:prstGeom prst="rect">
            <a:avLst/>
          </a:prstGeom>
          <a:noFill/>
        </p:spPr>
      </p:pic>
      <p:pic>
        <p:nvPicPr>
          <p:cNvPr id="11" name="Picture 34" descr="C:\Users\g176973\Desktop\true.jpg">
            <a:extLst>
              <a:ext uri="{FF2B5EF4-FFF2-40B4-BE49-F238E27FC236}">
                <a16:creationId xmlns:a16="http://schemas.microsoft.com/office/drawing/2014/main" id="{BA15F376-B59F-254D-A7D7-F2E4246E47C5}"/>
              </a:ext>
            </a:extLst>
          </p:cNvPr>
          <p:cNvPicPr>
            <a:picLocks noChangeAspect="1" noChangeArrowheads="1"/>
          </p:cNvPicPr>
          <p:nvPr/>
        </p:nvPicPr>
        <p:blipFill>
          <a:blip r:embed="rId6" cstate="print"/>
          <a:srcRect/>
          <a:stretch>
            <a:fillRect/>
          </a:stretch>
        </p:blipFill>
        <p:spPr bwMode="auto">
          <a:xfrm>
            <a:off x="6638144" y="78866"/>
            <a:ext cx="1266445" cy="1426212"/>
          </a:xfrm>
          <a:prstGeom prst="rect">
            <a:avLst/>
          </a:prstGeom>
          <a:noFill/>
        </p:spPr>
      </p:pic>
      <p:pic>
        <p:nvPicPr>
          <p:cNvPr id="13" name="Picture 12" descr="A picture containing outdoor&#10;&#10;Description automatically generated">
            <a:extLst>
              <a:ext uri="{FF2B5EF4-FFF2-40B4-BE49-F238E27FC236}">
                <a16:creationId xmlns:a16="http://schemas.microsoft.com/office/drawing/2014/main" id="{9B404ADB-2BA0-E543-BA85-EEA09E7F2B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697" y="-40714"/>
            <a:ext cx="3055650" cy="2158053"/>
          </a:xfrm>
          <a:prstGeom prst="rect">
            <a:avLst/>
          </a:prstGeom>
        </p:spPr>
      </p:pic>
      <p:pic>
        <p:nvPicPr>
          <p:cNvPr id="14" name="Picture 13">
            <a:extLst>
              <a:ext uri="{FF2B5EF4-FFF2-40B4-BE49-F238E27FC236}">
                <a16:creationId xmlns:a16="http://schemas.microsoft.com/office/drawing/2014/main" id="{B34A3638-EBCE-B745-825D-AB41F55045C6}"/>
              </a:ext>
            </a:extLst>
          </p:cNvPr>
          <p:cNvPicPr>
            <a:picLocks noChangeAspect="1"/>
          </p:cNvPicPr>
          <p:nvPr/>
        </p:nvPicPr>
        <p:blipFill rotWithShape="1">
          <a:blip r:embed="rId8">
            <a:extLst>
              <a:ext uri="{28A0092B-C50C-407E-A947-70E740481C1C}">
                <a14:useLocalDpi xmlns:a14="http://schemas.microsoft.com/office/drawing/2010/main" val="0"/>
              </a:ext>
            </a:extLst>
          </a:blip>
          <a:srcRect b="17779"/>
          <a:stretch/>
        </p:blipFill>
        <p:spPr>
          <a:xfrm>
            <a:off x="9598508" y="5372772"/>
            <a:ext cx="2624974" cy="1510798"/>
          </a:xfrm>
          <a:prstGeom prst="rect">
            <a:avLst/>
          </a:prstGeom>
        </p:spPr>
      </p:pic>
      <p:pic>
        <p:nvPicPr>
          <p:cNvPr id="15" name="Picture 14">
            <a:extLst>
              <a:ext uri="{FF2B5EF4-FFF2-40B4-BE49-F238E27FC236}">
                <a16:creationId xmlns:a16="http://schemas.microsoft.com/office/drawing/2014/main" id="{0A903E77-A567-CC48-9DB5-CCD14FA7A261}"/>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52466" b="97171" l="25425" r="49316">
                        <a14:foregroundMark x1="47814" y1="64268" x2="48649" y2="66006"/>
                        <a14:foregroundMark x1="43877" y1="53274" x2="33066" y2="52506"/>
                        <a14:foregroundMark x1="33066" y1="52506" x2="31265" y2="53436"/>
                        <a14:foregroundMark x1="46013" y1="93331" x2="29229" y2="94341"/>
                        <a14:foregroundMark x1="29229" y1="94341" x2="29229" y2="94341"/>
                        <a14:foregroundMark x1="26960" y1="64632" x2="26026" y2="66653"/>
                        <a14:foregroundMark x1="39273" y1="96241" x2="36637" y2="96605"/>
                        <a14:foregroundMark x1="43577" y1="95877" x2="41675" y2="96524"/>
                        <a14:foregroundMark x1="40774" y1="96645" x2="40574" y2="96645"/>
                        <a14:foregroundMark x1="33667" y1="96524" x2="33667" y2="96524"/>
                        <a14:foregroundMark x1="32032" y1="95998" x2="33367" y2="96605"/>
                        <a14:foregroundMark x1="31265" y1="95877" x2="31632" y2="96160"/>
                        <a14:foregroundMark x1="35569" y1="96443" x2="33967" y2="96807"/>
                        <a14:foregroundMark x1="44411" y1="94584" x2="43744" y2="95998"/>
                        <a14:foregroundMark x1="44578" y1="95352" x2="40607" y2="96686"/>
                        <a14:foregroundMark x1="40607" y1="96686" x2="34668" y2="96888"/>
                        <a14:foregroundMark x1="41141" y1="96241" x2="36637" y2="96968"/>
                        <a14:foregroundMark x1="36637" y1="96968" x2="35435" y2="96888"/>
                        <a14:foregroundMark x1="41308" y1="96322" x2="44778" y2="95715"/>
                        <a14:foregroundMark x1="43710" y1="95796" x2="41408" y2="96605"/>
                        <a14:foregroundMark x1="41141" y1="96524" x2="37171" y2="97090"/>
                        <a14:foregroundMark x1="37171" y1="97090" x2="35402" y2="96968"/>
                        <a14:foregroundMark x1="41141" y1="96322" x2="38438" y2="97009"/>
                        <a14:foregroundMark x1="41175" y1="96524" x2="39506" y2="97009"/>
                        <a14:foregroundMark x1="39406" y1="96726" x2="35802" y2="97171"/>
                        <a14:foregroundMark x1="39106" y1="96968" x2="37971" y2="96888"/>
                        <a14:foregroundMark x1="49316" y1="64632" x2="49016" y2="64430"/>
                        <a14:foregroundMark x1="26660" y1="64268" x2="26260" y2="63905"/>
                        <a14:foregroundMark x1="26026" y1="64188" x2="25659" y2="64632"/>
                        <a14:foregroundMark x1="25425" y1="65724" x2="25459" y2="65441"/>
                      </a14:backgroundRemoval>
                    </a14:imgEffect>
                  </a14:imgLayer>
                </a14:imgProps>
              </a:ext>
              <a:ext uri="{28A0092B-C50C-407E-A947-70E740481C1C}">
                <a14:useLocalDpi xmlns:a14="http://schemas.microsoft.com/office/drawing/2010/main" val="0"/>
              </a:ext>
            </a:extLst>
          </a:blip>
          <a:srcRect l="25004" t="48933" r="49778" b="1"/>
          <a:stretch/>
        </p:blipFill>
        <p:spPr>
          <a:xfrm rot="16200000">
            <a:off x="7713914" y="3365312"/>
            <a:ext cx="557863" cy="933506"/>
          </a:xfrm>
          <a:prstGeom prst="rect">
            <a:avLst/>
          </a:prstGeom>
        </p:spPr>
      </p:pic>
      <p:pic>
        <p:nvPicPr>
          <p:cNvPr id="16" name="Image 11">
            <a:extLst>
              <a:ext uri="{FF2B5EF4-FFF2-40B4-BE49-F238E27FC236}">
                <a16:creationId xmlns:a16="http://schemas.microsoft.com/office/drawing/2014/main" id="{78A467EA-CEDB-9A47-B93B-0E0A97F51843}"/>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7788" b="45310" l="37717" r="62822"/>
                    </a14:imgEffect>
                  </a14:imgLayer>
                </a14:imgProps>
              </a:ext>
              <a:ext uri="{28A0092B-C50C-407E-A947-70E740481C1C}">
                <a14:useLocalDpi xmlns:a14="http://schemas.microsoft.com/office/drawing/2010/main" val="0"/>
              </a:ext>
            </a:extLst>
          </a:blip>
          <a:srcRect l="34579" t="3098" r="34040" b="50000"/>
          <a:stretch/>
        </p:blipFill>
        <p:spPr>
          <a:xfrm rot="16200000">
            <a:off x="6646875" y="3218392"/>
            <a:ext cx="769132" cy="1149571"/>
          </a:xfrm>
          <a:prstGeom prst="rect">
            <a:avLst/>
          </a:prstGeom>
        </p:spPr>
      </p:pic>
      <p:pic>
        <p:nvPicPr>
          <p:cNvPr id="20" name="Picture 19" descr="A picture containing chart&#10;&#10;Description automatically generated">
            <a:extLst>
              <a:ext uri="{FF2B5EF4-FFF2-40B4-BE49-F238E27FC236}">
                <a16:creationId xmlns:a16="http://schemas.microsoft.com/office/drawing/2014/main" id="{CDC9AAAB-8883-6142-A33F-045E191CB7C2}"/>
              </a:ext>
            </a:extLst>
          </p:cNvPr>
          <p:cNvPicPr>
            <a:picLocks noChangeAspect="1"/>
          </p:cNvPicPr>
          <p:nvPr/>
        </p:nvPicPr>
        <p:blipFill rotWithShape="1">
          <a:blip r:embed="rId13">
            <a:extLst>
              <a:ext uri="{BEBA8EAE-BF5A-486C-A8C5-ECC9F3942E4B}">
                <a14:imgProps xmlns:a14="http://schemas.microsoft.com/office/drawing/2010/main">
                  <a14:imgLayer r:embed="rId14">
                    <a14:imgEffect>
                      <a14:backgroundRemoval t="6204" b="87222" l="10000" r="90000">
                        <a14:foregroundMark x1="38200" y1="9259" x2="39200" y2="26111"/>
                        <a14:foregroundMark x1="39200" y1="26111" x2="42400" y2="33889"/>
                        <a14:foregroundMark x1="42400" y1="33889" x2="53400" y2="20648"/>
                        <a14:foregroundMark x1="53400" y1="20648" x2="58000" y2="8796"/>
                        <a14:foregroundMark x1="53600" y1="7222" x2="41900" y2="6759"/>
                        <a14:foregroundMark x1="53300" y1="7037" x2="54600" y2="7222"/>
                        <a14:foregroundMark x1="54800" y1="7222" x2="53800" y2="7037"/>
                        <a14:foregroundMark x1="52800" y1="6296" x2="56000" y2="7222"/>
                        <a14:foregroundMark x1="46300" y1="77315" x2="41900" y2="85185"/>
                        <a14:foregroundMark x1="43300" y1="21204" x2="41600" y2="17870"/>
                        <a14:foregroundMark x1="37700" y1="87222" x2="45800" y2="86759"/>
                        <a14:foregroundMark x1="45800" y1="86759" x2="53800" y2="87222"/>
                        <a14:foregroundMark x1="34100" y1="22130" x2="34100" y2="22130"/>
                        <a14:foregroundMark x1="35300" y1="21944" x2="35300" y2="21944"/>
                        <a14:foregroundMark x1="59700" y1="21944" x2="59700" y2="21944"/>
                        <a14:foregroundMark x1="59700" y1="21944" x2="59700" y2="21944"/>
                        <a14:foregroundMark x1="59900" y1="22407" x2="59900" y2="22407"/>
                        <a14:foregroundMark x1="58500" y1="21204" x2="60400" y2="21944"/>
                      </a14:backgroundRemoval>
                    </a14:imgEffect>
                  </a14:imgLayer>
                </a14:imgProps>
              </a:ext>
              <a:ext uri="{28A0092B-C50C-407E-A947-70E740481C1C}">
                <a14:useLocalDpi xmlns:a14="http://schemas.microsoft.com/office/drawing/2010/main" val="0"/>
              </a:ext>
            </a:extLst>
          </a:blip>
          <a:srcRect b="11132"/>
          <a:stretch/>
        </p:blipFill>
        <p:spPr>
          <a:xfrm>
            <a:off x="3111139" y="2464759"/>
            <a:ext cx="1674302" cy="1606956"/>
          </a:xfrm>
          <a:prstGeom prst="rect">
            <a:avLst/>
          </a:prstGeom>
        </p:spPr>
      </p:pic>
      <p:pic>
        <p:nvPicPr>
          <p:cNvPr id="21" name="Espace réservé du contenu 4">
            <a:extLst>
              <a:ext uri="{FF2B5EF4-FFF2-40B4-BE49-F238E27FC236}">
                <a16:creationId xmlns:a16="http://schemas.microsoft.com/office/drawing/2014/main" id="{21949B02-A056-CB4A-90EE-CAE220AC13F4}"/>
              </a:ext>
            </a:extLst>
          </p:cNvPr>
          <p:cNvPicPr>
            <a:picLocks noChangeAspect="1"/>
          </p:cNvPicPr>
          <p:nvPr/>
        </p:nvPicPr>
        <p:blipFill rotWithShape="1">
          <a:blip r:embed="rId15">
            <a:extLst>
              <a:ext uri="{BEBA8EAE-BF5A-486C-A8C5-ECC9F3942E4B}">
                <a14:imgProps xmlns:a14="http://schemas.microsoft.com/office/drawing/2010/main">
                  <a14:imgLayer r:embed="rId12">
                    <a14:imgEffect>
                      <a14:backgroundRemoval t="4882" b="43937" l="3426" r="30833">
                        <a14:foregroundMark x1="18836" y1="43551" x2="19676" y2="43671"/>
                        <a14:backgroundMark x1="28374" y1="13137" x2="29154" y2="17337"/>
                      </a14:backgroundRemoval>
                    </a14:imgEffect>
                  </a14:imgLayer>
                </a14:imgProps>
              </a:ext>
              <a:ext uri="{28A0092B-C50C-407E-A947-70E740481C1C}">
                <a14:useLocalDpi xmlns:a14="http://schemas.microsoft.com/office/drawing/2010/main" val="0"/>
              </a:ext>
            </a:extLst>
          </a:blip>
          <a:srcRect r="65741" b="51181"/>
          <a:stretch/>
        </p:blipFill>
        <p:spPr>
          <a:xfrm rot="16200000">
            <a:off x="1412128" y="3169807"/>
            <a:ext cx="1001789" cy="1427539"/>
          </a:xfrm>
          <a:prstGeom prst="rect">
            <a:avLst/>
          </a:prstGeom>
        </p:spPr>
      </p:pic>
      <p:pic>
        <p:nvPicPr>
          <p:cNvPr id="23" name="Picture 22">
            <a:extLst>
              <a:ext uri="{FF2B5EF4-FFF2-40B4-BE49-F238E27FC236}">
                <a16:creationId xmlns:a16="http://schemas.microsoft.com/office/drawing/2014/main" id="{8EA25202-8614-2D49-9F6E-D67C5820015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5400000">
            <a:off x="6724572" y="5699530"/>
            <a:ext cx="808940" cy="723788"/>
          </a:xfrm>
          <a:prstGeom prst="rect">
            <a:avLst/>
          </a:prstGeom>
        </p:spPr>
      </p:pic>
      <p:pic>
        <p:nvPicPr>
          <p:cNvPr id="24" name="Picture 23" descr="Background pattern&#10;&#10;Description automatically generated">
            <a:extLst>
              <a:ext uri="{FF2B5EF4-FFF2-40B4-BE49-F238E27FC236}">
                <a16:creationId xmlns:a16="http://schemas.microsoft.com/office/drawing/2014/main" id="{2B0BEEB0-2D47-914C-8771-6A6CC0CBE270}"/>
              </a:ext>
            </a:extLst>
          </p:cNvPr>
          <p:cNvPicPr>
            <a:picLocks noChangeAspect="1"/>
          </p:cNvPicPr>
          <p:nvPr/>
        </p:nvPicPr>
        <p:blipFill rotWithShape="1">
          <a:blip r:embed="rId17">
            <a:extLst>
              <a:ext uri="{28A0092B-C50C-407E-A947-70E740481C1C}">
                <a14:useLocalDpi xmlns:a14="http://schemas.microsoft.com/office/drawing/2010/main" val="0"/>
              </a:ext>
            </a:extLst>
          </a:blip>
          <a:srcRect t="23837"/>
          <a:stretch/>
        </p:blipFill>
        <p:spPr>
          <a:xfrm>
            <a:off x="9609521" y="4023360"/>
            <a:ext cx="2613961" cy="1349412"/>
          </a:xfrm>
          <a:prstGeom prst="rect">
            <a:avLst/>
          </a:prstGeom>
        </p:spPr>
      </p:pic>
      <p:pic>
        <p:nvPicPr>
          <p:cNvPr id="25" name="Image 8">
            <a:extLst>
              <a:ext uri="{FF2B5EF4-FFF2-40B4-BE49-F238E27FC236}">
                <a16:creationId xmlns:a16="http://schemas.microsoft.com/office/drawing/2014/main" id="{D81A3A86-F775-5245-8607-CD787D2ACE9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939550" y="2455630"/>
            <a:ext cx="1997090" cy="1155378"/>
          </a:xfrm>
          <a:prstGeom prst="rect">
            <a:avLst/>
          </a:prstGeom>
        </p:spPr>
      </p:pic>
      <p:pic>
        <p:nvPicPr>
          <p:cNvPr id="27" name="Picture 26" descr="A picture containing text, outdoor&#10;&#10;Description automatically generated">
            <a:extLst>
              <a:ext uri="{FF2B5EF4-FFF2-40B4-BE49-F238E27FC236}">
                <a16:creationId xmlns:a16="http://schemas.microsoft.com/office/drawing/2014/main" id="{F2F1A73F-6F49-1341-B6B7-B2F59A98483B}"/>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3518" b="97210" l="2684" r="97268">
                        <a14:foregroundMark x1="11509" y1="13182" x2="10058" y2="50465"/>
                        <a14:foregroundMark x1="10058" y1="50465" x2="13806" y2="61909"/>
                        <a14:foregroundMark x1="13806" y1="61909" x2="19221" y2="71169"/>
                        <a14:foregroundMark x1="19221" y1="71169" x2="26692" y2="76789"/>
                        <a14:foregroundMark x1="26692" y1="76789" x2="36146" y2="77315"/>
                        <a14:foregroundMark x1="36146" y1="77315" x2="67045" y2="67327"/>
                        <a14:foregroundMark x1="67045" y1="67327" x2="72316" y2="62151"/>
                        <a14:foregroundMark x1="72316" y1="62151" x2="74637" y2="56288"/>
                        <a14:foregroundMark x1="74637" y1="56288" x2="76886" y2="40477"/>
                        <a14:foregroundMark x1="76886" y1="40477" x2="72437" y2="27699"/>
                        <a14:foregroundMark x1="72437" y1="27699" x2="61605" y2="19490"/>
                        <a14:foregroundMark x1="61605" y1="19490" x2="24009" y2="22159"/>
                        <a14:foregroundMark x1="24009" y1="22159" x2="24009" y2="22159"/>
                        <a14:foregroundMark x1="14458" y1="9624" x2="80513" y2="16013"/>
                        <a14:foregroundMark x1="80513" y1="16013" x2="86654" y2="26405"/>
                        <a14:foregroundMark x1="86654" y1="26405" x2="87742" y2="59199"/>
                        <a14:foregroundMark x1="87742" y1="59199" x2="84163" y2="65427"/>
                        <a14:foregroundMark x1="84163" y1="65427" x2="92505" y2="80146"/>
                        <a14:foregroundMark x1="92505" y1="80146" x2="88612" y2="84351"/>
                        <a14:foregroundMark x1="88612" y1="84351" x2="8873" y2="89244"/>
                        <a14:foregroundMark x1="8873" y1="89244" x2="7834" y2="46219"/>
                        <a14:foregroundMark x1="7834" y1="46219" x2="11896" y2="43510"/>
                        <a14:foregroundMark x1="11896" y1="43510" x2="58946" y2="52608"/>
                        <a14:foregroundMark x1="58946" y1="52608" x2="69923" y2="46826"/>
                        <a14:foregroundMark x1="69923" y1="46826" x2="21809" y2="33401"/>
                        <a14:foregroundMark x1="21809" y1="33401" x2="17070" y2="24990"/>
                        <a14:foregroundMark x1="17070" y1="24990" x2="28337" y2="24424"/>
                        <a14:foregroundMark x1="28337" y1="24424" x2="61654" y2="30934"/>
                        <a14:foregroundMark x1="61654" y1="30934" x2="70793" y2="30813"/>
                        <a14:foregroundMark x1="70793" y1="30813" x2="71107" y2="31177"/>
                        <a14:foregroundMark x1="9091" y1="16417" x2="7326" y2="41852"/>
                        <a14:foregroundMark x1="7326" y1="41852" x2="6625" y2="89042"/>
                        <a14:foregroundMark x1="6625" y1="89042" x2="7689" y2="93934"/>
                        <a14:foregroundMark x1="7979" y1="92721" x2="17456" y2="94096"/>
                        <a14:foregroundMark x1="17456" y1="94096" x2="23453" y2="93934"/>
                        <a14:foregroundMark x1="23453" y1="93934" x2="35590" y2="93934"/>
                        <a14:foregroundMark x1="35590" y1="93934" x2="47679" y2="93328"/>
                        <a14:foregroundMark x1="47679" y1="93328" x2="53288" y2="93328"/>
                        <a14:foregroundMark x1="53288" y1="93328" x2="90909" y2="91225"/>
                        <a14:foregroundMark x1="90909" y1="91225" x2="92602" y2="81844"/>
                        <a14:foregroundMark x1="92602" y1="81844" x2="93351" y2="24505"/>
                        <a14:foregroundMark x1="14749" y1="6996" x2="47606" y2="8694"/>
                        <a14:foregroundMark x1="47606" y1="8694" x2="59574" y2="6996"/>
                        <a14:foregroundMark x1="59574" y1="6996" x2="80464" y2="8330"/>
                        <a14:foregroundMark x1="80464" y1="8330" x2="87669" y2="21998"/>
                        <a14:foregroundMark x1="87669" y1="21998" x2="87693" y2="21998"/>
                        <a14:foregroundMark x1="94753" y1="27901" x2="97340" y2="32875"/>
                        <a14:foregroundMark x1="30029" y1="13789" x2="28288" y2="20542"/>
                        <a14:foregroundMark x1="28288" y1="20542" x2="28288" y2="21391"/>
                        <a14:foregroundMark x1="18810" y1="30368" x2="12693" y2="28670"/>
                        <a14:foregroundMark x1="12693" y1="28670" x2="12693" y2="28670"/>
                        <a14:foregroundMark x1="3989" y1="28387" x2="2684" y2="33482"/>
                        <a14:foregroundMark x1="33003" y1="15649" x2="31891" y2="26203"/>
                        <a14:foregroundMark x1="22437" y1="30085" x2="52853" y2="31460"/>
                        <a14:foregroundMark x1="52756" y1="31177" x2="48017" y2="29317"/>
                        <a14:foregroundMark x1="48017" y1="29317" x2="48017" y2="29317"/>
                        <a14:foregroundMark x1="47292" y1="15973" x2="61920" y2="17509"/>
                        <a14:foregroundMark x1="73888" y1="17226" x2="78796" y2="25596"/>
                        <a14:foregroundMark x1="78796" y1="25596" x2="78796" y2="25596"/>
                        <a14:foregroundMark x1="19004" y1="3558" x2="20962" y2="5135"/>
                        <a14:foregroundMark x1="73694" y1="96442" x2="82229" y2="95431"/>
                        <a14:foregroundMark x1="82229" y1="95431" x2="83897" y2="96725"/>
                        <a14:foregroundMark x1="63419" y1="97210" x2="64628" y2="96118"/>
                      </a14:backgroundRemoval>
                    </a14:imgEffect>
                  </a14:imgLayer>
                </a14:imgProps>
              </a:ext>
              <a:ext uri="{28A0092B-C50C-407E-A947-70E740481C1C}">
                <a14:useLocalDpi xmlns:a14="http://schemas.microsoft.com/office/drawing/2010/main" val="0"/>
              </a:ext>
            </a:extLst>
          </a:blip>
          <a:stretch>
            <a:fillRect/>
          </a:stretch>
        </p:blipFill>
        <p:spPr>
          <a:xfrm>
            <a:off x="6571310" y="2475416"/>
            <a:ext cx="1958096" cy="1170821"/>
          </a:xfrm>
          <a:prstGeom prst="rect">
            <a:avLst/>
          </a:prstGeom>
        </p:spPr>
      </p:pic>
      <p:pic>
        <p:nvPicPr>
          <p:cNvPr id="30" name="Picture 29" descr="A picture containing text&#10;&#10;Description automatically generated">
            <a:extLst>
              <a:ext uri="{FF2B5EF4-FFF2-40B4-BE49-F238E27FC236}">
                <a16:creationId xmlns:a16="http://schemas.microsoft.com/office/drawing/2014/main" id="{4B910638-DFFF-D847-B7CF-92CA0A574378}"/>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793" y="4064167"/>
            <a:ext cx="2602992" cy="1731784"/>
          </a:xfrm>
          <a:prstGeom prst="rect">
            <a:avLst/>
          </a:prstGeom>
        </p:spPr>
      </p:pic>
      <p:pic>
        <p:nvPicPr>
          <p:cNvPr id="32" name="Image 55">
            <a:extLst>
              <a:ext uri="{FF2B5EF4-FFF2-40B4-BE49-F238E27FC236}">
                <a16:creationId xmlns:a16="http://schemas.microsoft.com/office/drawing/2014/main" id="{78F00661-D805-D048-A956-1495B964920B}"/>
              </a:ext>
            </a:extLst>
          </p:cNvPr>
          <p:cNvPicPr>
            <a:picLocks noChangeAspect="1"/>
          </p:cNvPicPr>
          <p:nvPr/>
        </p:nvPicPr>
        <p:blipFill>
          <a:blip r:embed="rId22" cstate="print">
            <a:extLst>
              <a:ext uri="{BEBA8EAE-BF5A-486C-A8C5-ECC9F3942E4B}">
                <a14:imgProps xmlns:a14="http://schemas.microsoft.com/office/drawing/2010/main">
                  <a14:imgLayer r:embed="rId23">
                    <a14:imgEffect>
                      <a14:backgroundRemoval t="2090" b="97015" l="667" r="97333">
                        <a14:foregroundMark x1="9000" y1="91940" x2="13333" y2="94328"/>
                        <a14:foregroundMark x1="13333" y1="94328" x2="30167" y2="95522"/>
                        <a14:foregroundMark x1="30167" y1="95522" x2="27167" y2="90149"/>
                        <a14:foregroundMark x1="27167" y1="90149" x2="50667" y2="92239"/>
                        <a14:foregroundMark x1="50667" y1="92239" x2="55333" y2="85970"/>
                        <a14:foregroundMark x1="55333" y1="85970" x2="56000" y2="77313"/>
                        <a14:foregroundMark x1="56000" y1="77313" x2="51000" y2="87463"/>
                        <a14:foregroundMark x1="51000" y1="87463" x2="54333" y2="93731"/>
                        <a14:foregroundMark x1="54333" y1="93731" x2="71500" y2="95224"/>
                        <a14:foregroundMark x1="71500" y1="95224" x2="84667" y2="94328"/>
                        <a14:foregroundMark x1="84667" y1="94328" x2="94667" y2="94328"/>
                        <a14:foregroundMark x1="94667" y1="94328" x2="92667" y2="87164"/>
                        <a14:foregroundMark x1="92667" y1="87164" x2="91667" y2="60896"/>
                        <a14:foregroundMark x1="47500" y1="71045" x2="52833" y2="66567"/>
                        <a14:foregroundMark x1="52833" y1="66567" x2="57833" y2="68657"/>
                        <a14:foregroundMark x1="57833" y1="68657" x2="58500" y2="77313"/>
                        <a14:foregroundMark x1="58500" y1="77313" x2="58333" y2="78507"/>
                        <a14:foregroundMark x1="53167" y1="10448" x2="51667" y2="2388"/>
                        <a14:foregroundMark x1="51667" y1="2388" x2="51833" y2="2090"/>
                        <a14:foregroundMark x1="48500" y1="67463" x2="46167" y2="84179"/>
                        <a14:foregroundMark x1="46167" y1="84179" x2="50667" y2="81493"/>
                        <a14:foregroundMark x1="50667" y1="81493" x2="55000" y2="84776"/>
                        <a14:foregroundMark x1="55000" y1="84776" x2="58000" y2="79104"/>
                        <a14:foregroundMark x1="58000" y1="79104" x2="59000" y2="71045"/>
                        <a14:foregroundMark x1="59000" y1="71045" x2="59833" y2="85373"/>
                        <a14:foregroundMark x1="80667" y1="92239" x2="81000" y2="91940"/>
                        <a14:foregroundMark x1="27667" y1="95522" x2="47667" y2="96119"/>
                        <a14:foregroundMark x1="5167" y1="92239" x2="1000" y2="96418"/>
                        <a14:foregroundMark x1="1000" y1="96418" x2="833" y2="96716"/>
                        <a14:foregroundMark x1="97333" y1="97015" x2="96333" y2="92239"/>
                      </a14:backgroundRemoval>
                    </a14:imgEffect>
                  </a14:imgLayer>
                </a14:imgProps>
              </a:ext>
              <a:ext uri="{28A0092B-C50C-407E-A947-70E740481C1C}">
                <a14:useLocalDpi xmlns:a14="http://schemas.microsoft.com/office/drawing/2010/main" val="0"/>
              </a:ext>
            </a:extLst>
          </a:blip>
          <a:stretch>
            <a:fillRect/>
          </a:stretch>
        </p:blipFill>
        <p:spPr>
          <a:xfrm>
            <a:off x="3508622" y="10461"/>
            <a:ext cx="2617834" cy="1461624"/>
          </a:xfrm>
          <a:prstGeom prst="rect">
            <a:avLst/>
          </a:prstGeom>
        </p:spPr>
      </p:pic>
      <p:pic>
        <p:nvPicPr>
          <p:cNvPr id="33" name="Picture 32" descr="A picture containing icon&#10;&#10;Description automatically generated">
            <a:extLst>
              <a:ext uri="{FF2B5EF4-FFF2-40B4-BE49-F238E27FC236}">
                <a16:creationId xmlns:a16="http://schemas.microsoft.com/office/drawing/2014/main" id="{9D10B131-6541-7C43-B828-424E8C70B3D9}"/>
              </a:ext>
            </a:extLst>
          </p:cNvPr>
          <p:cNvPicPr>
            <a:picLocks noChangeAspect="1"/>
          </p:cNvPicPr>
          <p:nvPr/>
        </p:nvPicPr>
        <p:blipFill>
          <a:blip r:embed="rId24">
            <a:extLst>
              <a:ext uri="{BEBA8EAE-BF5A-486C-A8C5-ECC9F3942E4B}">
                <a14:imgProps xmlns:a14="http://schemas.microsoft.com/office/drawing/2010/main">
                  <a14:imgLayer r:embed="rId25">
                    <a14:imgEffect>
                      <a14:backgroundRemoval t="631" b="90326" l="300" r="98300">
                        <a14:foregroundMark x1="16600" y1="1788" x2="23500" y2="6204"/>
                        <a14:foregroundMark x1="23500" y1="6204" x2="72500" y2="17350"/>
                        <a14:foregroundMark x1="72500" y1="17350" x2="94400" y2="35962"/>
                        <a14:foregroundMark x1="5000" y1="39327" x2="28000" y2="10831"/>
                        <a14:foregroundMark x1="28000" y1="10831" x2="49600" y2="6414"/>
                        <a14:foregroundMark x1="49600" y1="6414" x2="69400" y2="5678"/>
                        <a14:foregroundMark x1="69400" y1="5678" x2="81500" y2="6099"/>
                        <a14:foregroundMark x1="20900" y1="19243" x2="11200" y2="1577"/>
                        <a14:foregroundMark x1="83900" y1="2734" x2="83700" y2="31230"/>
                        <a14:foregroundMark x1="97600" y1="40694" x2="98300" y2="42482"/>
                        <a14:foregroundMark x1="82400" y1="21241" x2="90100" y2="946"/>
                        <a14:foregroundMark x1="90100" y1="946" x2="92500" y2="1367"/>
                        <a14:foregroundMark x1="52100" y1="1788" x2="6100" y2="1788"/>
                        <a14:foregroundMark x1="55500" y1="1788" x2="76800" y2="631"/>
                        <a14:foregroundMark x1="45600" y1="3891" x2="26900" y2="7045"/>
                        <a14:foregroundMark x1="26900" y1="7045" x2="20100" y2="10305"/>
                        <a14:foregroundMark x1="20100" y1="10305" x2="15300" y2="15563"/>
                        <a14:foregroundMark x1="15300" y1="15563" x2="13400" y2="23028"/>
                        <a14:foregroundMark x1="13400" y1="23028" x2="5600" y2="34595"/>
                        <a14:foregroundMark x1="5600" y1="34595" x2="5500" y2="41956"/>
                        <a14:foregroundMark x1="5500" y1="41956" x2="5700" y2="42061"/>
                        <a14:foregroundMark x1="2400" y1="41325" x2="4400" y2="33333"/>
                        <a14:foregroundMark x1="4400" y1="33333" x2="7200" y2="28917"/>
                        <a14:foregroundMark x1="10400" y1="7045" x2="12700" y2="22713"/>
                        <a14:foregroundMark x1="12700" y1="22713" x2="12700" y2="22818"/>
                        <a14:foregroundMark x1="20900" y1="16719" x2="38800" y2="21030"/>
                        <a14:foregroundMark x1="38800" y1="21030" x2="66800" y2="21872"/>
                        <a14:foregroundMark x1="66800" y1="21872" x2="77800" y2="20294"/>
                        <a14:foregroundMark x1="77800" y1="20294" x2="77900" y2="20294"/>
                        <a14:foregroundMark x1="69900" y1="16930" x2="60400" y2="13249"/>
                        <a14:foregroundMark x1="60400" y1="13249" x2="34600" y2="12198"/>
                        <a14:foregroundMark x1="34600" y1="12198" x2="28900" y2="13354"/>
                        <a14:foregroundMark x1="37200" y1="17350" x2="53600" y2="18297"/>
                        <a14:foregroundMark x1="48000" y1="9043" x2="58500" y2="11567"/>
                        <a14:foregroundMark x1="56400" y1="10200" x2="62000" y2="10620"/>
                        <a14:foregroundMark x1="68600" y1="9464" x2="80200" y2="17140"/>
                        <a14:foregroundMark x1="61700" y1="7886" x2="64800" y2="18297"/>
                        <a14:foregroundMark x1="52100" y1="19453" x2="65000" y2="17876"/>
                        <a14:foregroundMark x1="65600" y1="15352" x2="65800" y2="8307"/>
                        <a14:foregroundMark x1="65800" y1="8307" x2="63500" y2="9989"/>
                        <a14:foregroundMark x1="56200" y1="17140" x2="62400" y2="17140"/>
                        <a14:foregroundMark x1="88800" y1="47003" x2="87600" y2="82545"/>
                        <a14:foregroundMark x1="87600" y1="82545" x2="81000" y2="86856"/>
                        <a14:foregroundMark x1="81000" y1="86856" x2="16200" y2="87487"/>
                        <a14:foregroundMark x1="16200" y1="87487" x2="11500" y2="82755"/>
                        <a14:foregroundMark x1="11500" y1="82755" x2="9700" y2="51525"/>
                        <a14:foregroundMark x1="36200" y1="49527" x2="34300" y2="78444"/>
                        <a14:foregroundMark x1="34300" y1="78444" x2="37200" y2="84963"/>
                        <a14:foregroundMark x1="37200" y1="84963" x2="37200" y2="84963"/>
                        <a14:foregroundMark x1="10200" y1="88538" x2="10800" y2="82755"/>
                        <a14:foregroundMark x1="80700" y1="88328" x2="86500" y2="84963"/>
                        <a14:foregroundMark x1="86500" y1="84963" x2="89500" y2="69190"/>
                        <a14:foregroundMark x1="88600" y1="78233" x2="88400" y2="85279"/>
                        <a14:foregroundMark x1="88400" y1="85279" x2="83800" y2="90431"/>
                        <a14:foregroundMark x1="83800" y1="90431" x2="82200" y2="90431"/>
                        <a14:foregroundMark x1="29500" y1="86540" x2="25000" y2="72555"/>
                        <a14:foregroundMark x1="25000" y1="72555" x2="22200" y2="46372"/>
                        <a14:foregroundMark x1="33200" y1="65720" x2="29700" y2="58044"/>
                        <a14:foregroundMark x1="29700" y1="58044" x2="28700" y2="50789"/>
                        <a14:foregroundMark x1="28700" y1="50789" x2="29500" y2="43428"/>
                        <a14:foregroundMark x1="29500" y1="43428" x2="29500" y2="43428"/>
                        <a14:foregroundMark x1="67800" y1="65510" x2="64500" y2="57729"/>
                        <a14:foregroundMark x1="64500" y1="57729" x2="64500" y2="55100"/>
                        <a14:foregroundMark x1="66300" y1="56467" x2="66700" y2="45636"/>
                        <a14:foregroundMark x1="300" y1="41535" x2="300" y2="41535"/>
                      </a14:backgroundRemoval>
                    </a14:imgEffect>
                  </a14:imgLayer>
                </a14:imgProps>
              </a:ext>
              <a:ext uri="{28A0092B-C50C-407E-A947-70E740481C1C}">
                <a14:useLocalDpi xmlns:a14="http://schemas.microsoft.com/office/drawing/2010/main" val="0"/>
              </a:ext>
            </a:extLst>
          </a:blip>
          <a:stretch>
            <a:fillRect/>
          </a:stretch>
        </p:blipFill>
        <p:spPr>
          <a:xfrm>
            <a:off x="7212886" y="4744871"/>
            <a:ext cx="1341248" cy="1275527"/>
          </a:xfrm>
          <a:prstGeom prst="rect">
            <a:avLst/>
          </a:prstGeom>
        </p:spPr>
      </p:pic>
      <p:pic>
        <p:nvPicPr>
          <p:cNvPr id="39" name="Image 31">
            <a:extLst>
              <a:ext uri="{FF2B5EF4-FFF2-40B4-BE49-F238E27FC236}">
                <a16:creationId xmlns:a16="http://schemas.microsoft.com/office/drawing/2014/main" id="{3EE93514-63B0-4872-A332-391A7CF9E732}"/>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67187" y="1681519"/>
            <a:ext cx="1989540" cy="1989540"/>
          </a:xfrm>
          <a:prstGeom prst="rect">
            <a:avLst/>
          </a:prstGeom>
        </p:spPr>
      </p:pic>
      <p:pic>
        <p:nvPicPr>
          <p:cNvPr id="28" name="Image 27">
            <a:extLst>
              <a:ext uri="{FF2B5EF4-FFF2-40B4-BE49-F238E27FC236}">
                <a16:creationId xmlns:a16="http://schemas.microsoft.com/office/drawing/2014/main" id="{74D2F722-DEFF-4BC0-B128-668F0A5D9083}"/>
              </a:ext>
            </a:extLst>
          </p:cNvPr>
          <p:cNvPicPr>
            <a:picLocks noChangeAspect="1"/>
          </p:cNvPicPr>
          <p:nvPr/>
        </p:nvPicPr>
        <p:blipFill>
          <a:blip r:embed="rId27">
            <a:extLst>
              <a:ext uri="{BEBA8EAE-BF5A-486C-A8C5-ECC9F3942E4B}">
                <a14:imgProps xmlns:a14="http://schemas.microsoft.com/office/drawing/2010/main">
                  <a14:imgLayer r:embed="rId28">
                    <a14:imgEffect>
                      <a14:backgroundRemoval t="7042" b="89965" l="3231" r="93692">
                        <a14:foregroundMark x1="6615" y1="74472" x2="40615" y2="86796"/>
                        <a14:foregroundMark x1="40615" y1="86796" x2="80615" y2="89261"/>
                        <a14:foregroundMark x1="80615" y1="89261" x2="88462" y2="85563"/>
                        <a14:foregroundMark x1="88462" y1="85563" x2="89692" y2="76585"/>
                        <a14:foregroundMark x1="89692" y1="76585" x2="66769" y2="70599"/>
                        <a14:foregroundMark x1="27692" y1="71303" x2="30462" y2="71303"/>
                        <a14:foregroundMark x1="6462" y1="70246" x2="6462" y2="70246"/>
                        <a14:foregroundMark x1="8000" y1="69894" x2="6923" y2="70423"/>
                        <a14:foregroundMark x1="3231" y1="78873" x2="3385" y2="80810"/>
                        <a14:foregroundMark x1="93846" y1="83979" x2="93846" y2="79577"/>
                        <a14:foregroundMark x1="48000" y1="20599" x2="52000" y2="22359"/>
                        <a14:foregroundMark x1="50154" y1="7042" x2="50154" y2="9331"/>
                        <a14:foregroundMark x1="46923" y1="24648" x2="47846" y2="25000"/>
                        <a14:foregroundMark x1="83385" y1="69366" x2="83692" y2="70246"/>
                      </a14:backgroundRemoval>
                    </a14:imgEffect>
                  </a14:imgLayer>
                </a14:imgProps>
              </a:ext>
              <a:ext uri="{28A0092B-C50C-407E-A947-70E740481C1C}">
                <a14:useLocalDpi xmlns:a14="http://schemas.microsoft.com/office/drawing/2010/main" val="0"/>
              </a:ext>
            </a:extLst>
          </a:blip>
          <a:stretch>
            <a:fillRect/>
          </a:stretch>
        </p:blipFill>
        <p:spPr>
          <a:xfrm>
            <a:off x="2517724" y="5249709"/>
            <a:ext cx="1981795" cy="1731784"/>
          </a:xfrm>
          <a:prstGeom prst="rect">
            <a:avLst/>
          </a:prstGeom>
        </p:spPr>
      </p:pic>
      <p:pic>
        <p:nvPicPr>
          <p:cNvPr id="17" name="Picture 16">
            <a:extLst>
              <a:ext uri="{FF2B5EF4-FFF2-40B4-BE49-F238E27FC236}">
                <a16:creationId xmlns:a16="http://schemas.microsoft.com/office/drawing/2014/main" id="{27C4D1D9-48B7-3E4A-A289-ED0B28FF6736}"/>
              </a:ext>
            </a:extLst>
          </p:cNvPr>
          <p:cNvPicPr>
            <a:picLocks noChangeAspect="1"/>
          </p:cNvPicPr>
          <p:nvPr/>
        </p:nvPicPr>
        <p:blipFill rotWithShape="1">
          <a:blip r:embed="rId29">
            <a:extLst>
              <a:ext uri="{BEBA8EAE-BF5A-486C-A8C5-ECC9F3942E4B}">
                <a14:imgProps xmlns:a14="http://schemas.microsoft.com/office/drawing/2010/main">
                  <a14:imgLayer r:embed="rId30">
                    <a14:imgEffect>
                      <a14:backgroundRemoval t="52951" b="94543" l="51952" r="73574">
                        <a14:foregroundMark x1="56890" y1="54972" x2="60227" y2="55093"/>
                        <a14:foregroundMark x1="60227" y1="55093" x2="66767" y2="54568"/>
                        <a14:foregroundMark x1="66767" y1="54568" x2="62863" y2="52951"/>
                        <a14:foregroundMark x1="62863" y1="52951" x2="60127" y2="53678"/>
                        <a14:foregroundMark x1="71672" y1="63905" x2="73574" y2="64794"/>
                        <a14:foregroundMark x1="51952" y1="64794" x2="53287" y2="64147"/>
                        <a14:foregroundMark x1="56990" y1="93452" x2="65365" y2="94543"/>
                        <a14:foregroundMark x1="65365" y1="94543" x2="67968" y2="93371"/>
                      </a14:backgroundRemoval>
                    </a14:imgEffect>
                  </a14:imgLayer>
                </a14:imgProps>
              </a:ext>
              <a:ext uri="{28A0092B-C50C-407E-A947-70E740481C1C}">
                <a14:useLocalDpi xmlns:a14="http://schemas.microsoft.com/office/drawing/2010/main" val="0"/>
              </a:ext>
            </a:extLst>
          </a:blip>
          <a:srcRect l="51129" t="50087" r="25182" b="2288"/>
          <a:stretch/>
        </p:blipFill>
        <p:spPr>
          <a:xfrm rot="16200000">
            <a:off x="5704997" y="3337030"/>
            <a:ext cx="573990" cy="953564"/>
          </a:xfrm>
          <a:prstGeom prst="rect">
            <a:avLst/>
          </a:prstGeom>
        </p:spPr>
      </p:pic>
      <p:pic>
        <p:nvPicPr>
          <p:cNvPr id="19" name="Picture 18">
            <a:extLst>
              <a:ext uri="{FF2B5EF4-FFF2-40B4-BE49-F238E27FC236}">
                <a16:creationId xmlns:a16="http://schemas.microsoft.com/office/drawing/2014/main" id="{43520B3B-935E-A447-B34D-93047F41E993}"/>
              </a:ext>
            </a:extLst>
          </p:cNvPr>
          <p:cNvPicPr>
            <a:picLocks noChangeAspect="1"/>
          </p:cNvPicPr>
          <p:nvPr/>
        </p:nvPicPr>
        <p:blipFill rotWithShape="1">
          <a:blip r:embed="rId31">
            <a:extLst>
              <a:ext uri="{BEBA8EAE-BF5A-486C-A8C5-ECC9F3942E4B}">
                <a14:imgProps xmlns:a14="http://schemas.microsoft.com/office/drawing/2010/main">
                  <a14:imgLayer r:embed="rId32">
                    <a14:imgEffect>
                      <a14:backgroundRemoval t="3557" b="47736" l="25826" r="45112">
                        <a14:foregroundMark x1="29363" y1="4527" x2="33700" y2="11681"/>
                        <a14:foregroundMark x1="33700" y1="11681" x2="37437" y2="11641"/>
                        <a14:foregroundMark x1="37437" y1="11641" x2="40307" y2="7680"/>
                        <a14:foregroundMark x1="40307" y1="7680" x2="39940" y2="3921"/>
                        <a14:foregroundMark x1="39940" y1="3921" x2="32733" y2="3597"/>
                        <a14:foregroundMark x1="32733" y1="3597" x2="29963" y2="4972"/>
                        <a14:foregroundMark x1="29963" y1="4972" x2="29963" y2="5053"/>
                        <a14:foregroundMark x1="44511" y1="16128" x2="45012" y2="16572"/>
                        <a14:foregroundMark x1="28929" y1="4972" x2="29429" y2="4244"/>
                        <a14:foregroundMark x1="41341" y1="4527" x2="41608" y2="4325"/>
                        <a14:foregroundMark x1="41074" y1="3597" x2="41608" y2="4325"/>
                        <a14:foregroundMark x1="45112" y1="16572" x2="44945" y2="15845"/>
                        <a14:foregroundMark x1="28829" y1="14470" x2="28495" y2="18957"/>
                        <a14:foregroundMark x1="26360" y1="15643" x2="25826" y2="16451"/>
                        <a14:foregroundMark x1="29363" y1="42441" x2="30163" y2="45837"/>
                        <a14:foregroundMark x1="30163" y1="45837" x2="33300" y2="46807"/>
                        <a14:foregroundMark x1="33300" y1="46807" x2="35969" y2="43088"/>
                        <a14:foregroundMark x1="35969" y1="43088" x2="38372" y2="46120"/>
                        <a14:foregroundMark x1="38372" y1="46120" x2="42543" y2="44220"/>
                        <a14:foregroundMark x1="30364" y1="47534" x2="30964" y2="47736"/>
                        <a14:foregroundMark x1="40574" y1="47736" x2="40574" y2="47211"/>
                        <a14:foregroundMark x1="41508" y1="4527" x2="41608" y2="4850"/>
                        <a14:foregroundMark x1="41842" y1="4850" x2="41508" y2="4527"/>
                        <a14:foregroundMark x1="41675" y1="4446" x2="41675" y2="4729"/>
                        <a14:foregroundMark x1="41775" y1="4325" x2="41775" y2="4972"/>
                        <a14:foregroundMark x1="41775" y1="4850" x2="41608" y2="4325"/>
                        <a14:foregroundMark x1="41175" y1="3921" x2="42109" y2="4972"/>
                        <a14:foregroundMark x1="41408" y1="3800" x2="42009" y2="5053"/>
                        <a14:foregroundMark x1="41675" y1="4648" x2="41942" y2="4527"/>
                      </a14:backgroundRemoval>
                    </a14:imgEffect>
                  </a14:imgLayer>
                </a14:imgProps>
              </a:ext>
              <a:ext uri="{28A0092B-C50C-407E-A947-70E740481C1C}">
                <a14:useLocalDpi xmlns:a14="http://schemas.microsoft.com/office/drawing/2010/main" val="0"/>
              </a:ext>
            </a:extLst>
          </a:blip>
          <a:srcRect l="24559" r="53471" b="50334"/>
          <a:stretch/>
        </p:blipFill>
        <p:spPr>
          <a:xfrm rot="16200000" flipH="1">
            <a:off x="4641242" y="3290976"/>
            <a:ext cx="543381" cy="1015064"/>
          </a:xfrm>
          <a:prstGeom prst="rect">
            <a:avLst/>
          </a:prstGeom>
        </p:spPr>
      </p:pic>
      <p:pic>
        <p:nvPicPr>
          <p:cNvPr id="26" name="Picture 11" descr="A picture containing text&#10;&#10;Description automatically generated">
            <a:extLst>
              <a:ext uri="{FF2B5EF4-FFF2-40B4-BE49-F238E27FC236}">
                <a16:creationId xmlns:a16="http://schemas.microsoft.com/office/drawing/2014/main" id="{BF03F5BB-E065-49EC-9187-22996EBE87E1}"/>
              </a:ext>
            </a:extLst>
          </p:cNvPr>
          <p:cNvPicPr>
            <a:picLocks noChangeAspect="1"/>
          </p:cNvPicPr>
          <p:nvPr/>
        </p:nvPicPr>
        <p:blipFill rotWithShape="1">
          <a:blip r:embed="rId33">
            <a:extLst>
              <a:ext uri="{BEBA8EAE-BF5A-486C-A8C5-ECC9F3942E4B}">
                <a14:imgProps xmlns:a14="http://schemas.microsoft.com/office/drawing/2010/main">
                  <a14:imgLayer r:embed="rId34">
                    <a14:imgEffect>
                      <a14:backgroundRemoval t="2236" b="22684" l="53355" r="95048">
                        <a14:foregroundMark x1="55272" y1="9904" x2="53994" y2="20288"/>
                        <a14:foregroundMark x1="53994" y1="16613" x2="54153" y2="9425"/>
                        <a14:foregroundMark x1="53355" y1="11342" x2="53355" y2="11342"/>
                        <a14:foregroundMark x1="53355" y1="17891" x2="53355" y2="17891"/>
                      </a14:backgroundRemoval>
                    </a14:imgEffect>
                  </a14:imgLayer>
                </a14:imgProps>
              </a:ext>
              <a:ext uri="{28A0092B-C50C-407E-A947-70E740481C1C}">
                <a14:useLocalDpi xmlns:a14="http://schemas.microsoft.com/office/drawing/2010/main" val="0"/>
              </a:ext>
            </a:extLst>
          </a:blip>
          <a:srcRect l="51208" b="74473"/>
          <a:stretch/>
        </p:blipFill>
        <p:spPr>
          <a:xfrm>
            <a:off x="5179427" y="1299787"/>
            <a:ext cx="1186811" cy="620905"/>
          </a:xfrm>
          <a:prstGeom prst="rect">
            <a:avLst/>
          </a:prstGeom>
        </p:spPr>
      </p:pic>
      <p:pic>
        <p:nvPicPr>
          <p:cNvPr id="29" name="Picture 12" descr="A picture containing text&#10;&#10;Description automatically generated">
            <a:extLst>
              <a:ext uri="{FF2B5EF4-FFF2-40B4-BE49-F238E27FC236}">
                <a16:creationId xmlns:a16="http://schemas.microsoft.com/office/drawing/2014/main" id="{B48A6191-E6F3-445C-AC5E-69245BE9B0B9}"/>
              </a:ext>
            </a:extLst>
          </p:cNvPr>
          <p:cNvPicPr>
            <a:picLocks noChangeAspect="1"/>
          </p:cNvPicPr>
          <p:nvPr/>
        </p:nvPicPr>
        <p:blipFill rotWithShape="1">
          <a:blip r:embed="rId35">
            <a:extLst>
              <a:ext uri="{BEBA8EAE-BF5A-486C-A8C5-ECC9F3942E4B}">
                <a14:imgProps xmlns:a14="http://schemas.microsoft.com/office/drawing/2010/main">
                  <a14:imgLayer r:embed="rId36">
                    <a14:imgEffect>
                      <a14:backgroundRemoval t="52716" b="75240" l="3994" r="37061">
                        <a14:foregroundMark x1="17412" y1="60703" x2="19649" y2="66134"/>
                        <a14:foregroundMark x1="19649" y1="66134" x2="23802" y2="66294"/>
                        <a14:foregroundMark x1="23802" y1="66294" x2="26358" y2="65655"/>
                        <a14:foregroundMark x1="26358" y1="65655" x2="26837" y2="62780"/>
                        <a14:foregroundMark x1="26837" y1="62780" x2="23163" y2="61821"/>
                        <a14:foregroundMark x1="35942" y1="59585" x2="37061" y2="64696"/>
                        <a14:foregroundMark x1="37061" y1="64696" x2="36581" y2="69010"/>
                        <a14:foregroundMark x1="36422" y1="60224" x2="36422" y2="59904"/>
                      </a14:backgroundRemoval>
                    </a14:imgEffect>
                  </a14:imgLayer>
                </a14:imgProps>
              </a:ext>
              <a:ext uri="{28A0092B-C50C-407E-A947-70E740481C1C}">
                <a14:useLocalDpi xmlns:a14="http://schemas.microsoft.com/office/drawing/2010/main" val="0"/>
              </a:ext>
            </a:extLst>
          </a:blip>
          <a:srcRect l="-1" t="50000" r="58989" b="21935"/>
          <a:stretch/>
        </p:blipFill>
        <p:spPr>
          <a:xfrm rot="5400000">
            <a:off x="8149654" y="2665437"/>
            <a:ext cx="1170823" cy="801215"/>
          </a:xfrm>
          <a:prstGeom prst="rect">
            <a:avLst/>
          </a:prstGeom>
        </p:spPr>
      </p:pic>
      <p:pic>
        <p:nvPicPr>
          <p:cNvPr id="22" name="Image 11">
            <a:extLst>
              <a:ext uri="{FF2B5EF4-FFF2-40B4-BE49-F238E27FC236}">
                <a16:creationId xmlns:a16="http://schemas.microsoft.com/office/drawing/2014/main" id="{C1416D31-0E19-9D4F-B3B1-A3CD1459C792}"/>
              </a:ext>
            </a:extLst>
          </p:cNvPr>
          <p:cNvPicPr>
            <a:picLocks noChangeAspect="1"/>
          </p:cNvPicPr>
          <p:nvPr/>
        </p:nvPicPr>
        <p:blipFill rotWithShape="1">
          <a:blip r:embed="rId37">
            <a:extLst>
              <a:ext uri="{BEBA8EAE-BF5A-486C-A8C5-ECC9F3942E4B}">
                <a14:imgProps xmlns:a14="http://schemas.microsoft.com/office/drawing/2010/main">
                  <a14:imgLayer r:embed="rId12">
                    <a14:imgEffect>
                      <a14:backgroundRemoval t="5052" b="45472" l="68546" r="96505">
                        <a14:backgroundMark x1="89322" y1="16557" x2="89262" y2="18536"/>
                      </a14:backgroundRemoval>
                    </a14:imgEffect>
                  </a14:imgLayer>
                </a14:imgProps>
              </a:ext>
              <a:ext uri="{28A0092B-C50C-407E-A947-70E740481C1C}">
                <a14:useLocalDpi xmlns:a14="http://schemas.microsoft.com/office/drawing/2010/main" val="0"/>
              </a:ext>
            </a:extLst>
          </a:blip>
          <a:srcRect l="65051" b="49476"/>
          <a:stretch/>
        </p:blipFill>
        <p:spPr>
          <a:xfrm rot="16200000">
            <a:off x="258933" y="2957288"/>
            <a:ext cx="987479" cy="1427541"/>
          </a:xfrm>
          <a:prstGeom prst="rect">
            <a:avLst/>
          </a:prstGeom>
        </p:spPr>
      </p:pic>
      <p:pic>
        <p:nvPicPr>
          <p:cNvPr id="18" name="Picture 17">
            <a:extLst>
              <a:ext uri="{FF2B5EF4-FFF2-40B4-BE49-F238E27FC236}">
                <a16:creationId xmlns:a16="http://schemas.microsoft.com/office/drawing/2014/main" id="{90041D76-968F-E042-A1DC-14A1E9823ABA}"/>
              </a:ext>
            </a:extLst>
          </p:cNvPr>
          <p:cNvPicPr>
            <a:picLocks noChangeAspect="1"/>
          </p:cNvPicPr>
          <p:nvPr/>
        </p:nvPicPr>
        <p:blipFill rotWithShape="1">
          <a:blip r:embed="rId38">
            <a:extLst>
              <a:ext uri="{BEBA8EAE-BF5A-486C-A8C5-ECC9F3942E4B}">
                <a14:imgProps xmlns:a14="http://schemas.microsoft.com/office/drawing/2010/main">
                  <a14:imgLayer r:embed="rId39">
                    <a14:imgEffect>
                      <a14:backgroundRemoval t="2466" b="47494" l="74041" r="97598">
                        <a14:foregroundMark x1="78946" y1="3961" x2="81648" y2="4042"/>
                        <a14:foregroundMark x1="81648" y1="4042" x2="84418" y2="3961"/>
                        <a14:foregroundMark x1="84418" y1="3961" x2="92025" y2="3961"/>
                        <a14:foregroundMark x1="97097" y1="16936" x2="96396" y2="15198"/>
                        <a14:foregroundMark x1="74074" y1="16572" x2="75142" y2="15400"/>
                        <a14:foregroundMark x1="80080" y1="25667" x2="80547" y2="35408"/>
                        <a14:foregroundMark x1="80547" y1="35408" x2="83317" y2="36742"/>
                        <a14:foregroundMark x1="83317" y1="36742" x2="85385" y2="36985"/>
                        <a14:foregroundMark x1="85319" y1="37389" x2="83717" y2="35732"/>
                        <a14:foregroundMark x1="78545" y1="44907" x2="83784" y2="47332"/>
                        <a14:foregroundMark x1="83784" y1="47332" x2="83784" y2="47332"/>
                        <a14:foregroundMark x1="83784" y1="47251" x2="83784" y2="47251"/>
                        <a14:foregroundMark x1="79112" y1="45109" x2="83450" y2="46968"/>
                        <a14:foregroundMark x1="83450" y1="46968" x2="83450" y2="46968"/>
                        <a14:foregroundMark x1="84518" y1="47534" x2="89756" y2="46564"/>
                        <a14:foregroundMark x1="89756" y1="46564" x2="89756" y2="46564"/>
                        <a14:foregroundMark x1="85319" y1="36500" x2="87187" y2="37187"/>
                        <a14:foregroundMark x1="86286" y1="21261" x2="84184" y2="21544"/>
                        <a14:foregroundMark x1="79813" y1="3557" x2="78612" y2="4244"/>
                        <a14:foregroundMark x1="82082" y1="3759" x2="84718" y2="2546"/>
                        <a14:foregroundMark x1="84718" y1="2546" x2="85719" y2="2466"/>
                        <a14:foregroundMark x1="97598" y1="16249" x2="97097" y2="15966"/>
                        <a14:foregroundMark x1="81348" y1="4527" x2="81615" y2="7680"/>
                      </a14:backgroundRemoval>
                    </a14:imgEffect>
                  </a14:imgLayer>
                </a14:imgProps>
              </a:ext>
              <a:ext uri="{28A0092B-C50C-407E-A947-70E740481C1C}">
                <a14:useLocalDpi xmlns:a14="http://schemas.microsoft.com/office/drawing/2010/main" val="0"/>
              </a:ext>
            </a:extLst>
          </a:blip>
          <a:srcRect l="72947" b="49487"/>
          <a:stretch/>
        </p:blipFill>
        <p:spPr>
          <a:xfrm rot="16200000">
            <a:off x="1844375" y="2247487"/>
            <a:ext cx="673735" cy="1039506"/>
          </a:xfrm>
          <a:prstGeom prst="rect">
            <a:avLst/>
          </a:prstGeom>
        </p:spPr>
      </p:pic>
    </p:spTree>
    <p:extLst>
      <p:ext uri="{BB962C8B-B14F-4D97-AF65-F5344CB8AC3E}">
        <p14:creationId xmlns:p14="http://schemas.microsoft.com/office/powerpoint/2010/main" val="3949973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2D232C3-EC27-4B47-B0D3-EC0757DB82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04" y="12488"/>
            <a:ext cx="12191999" cy="6858000"/>
          </a:xfrm>
          <a:prstGeom prst="rect">
            <a:avLst/>
          </a:prstGeom>
        </p:spPr>
      </p:pic>
      <p:pic>
        <p:nvPicPr>
          <p:cNvPr id="1050" name="Picture 26" descr="C:\Users\g176973\Desktop\clipart1485703909.png"/>
          <p:cNvPicPr>
            <a:picLocks noChangeAspect="1" noChangeArrowheads="1"/>
          </p:cNvPicPr>
          <p:nvPr/>
        </p:nvPicPr>
        <p:blipFill>
          <a:blip r:embed="rId3" cstate="print"/>
          <a:srcRect/>
          <a:stretch>
            <a:fillRect/>
          </a:stretch>
        </p:blipFill>
        <p:spPr bwMode="auto">
          <a:xfrm>
            <a:off x="7958168" y="4050755"/>
            <a:ext cx="1128186" cy="1246456"/>
          </a:xfrm>
          <a:prstGeom prst="rect">
            <a:avLst/>
          </a:prstGeom>
          <a:noFill/>
        </p:spPr>
      </p:pic>
      <p:pic>
        <p:nvPicPr>
          <p:cNvPr id="1051" name="Picture 27" descr="C:\Users\g176973\Desktop\kisspng-triangle-graphic-design-area-house-5ab09de4454e26.2288008915215241962839.png"/>
          <p:cNvPicPr>
            <a:picLocks noChangeAspect="1" noChangeArrowheads="1"/>
          </p:cNvPicPr>
          <p:nvPr/>
        </p:nvPicPr>
        <p:blipFill>
          <a:blip r:embed="rId4" cstate="print"/>
          <a:srcRect/>
          <a:stretch>
            <a:fillRect/>
          </a:stretch>
        </p:blipFill>
        <p:spPr bwMode="auto">
          <a:xfrm>
            <a:off x="8856089" y="2332438"/>
            <a:ext cx="1482403" cy="1482403"/>
          </a:xfrm>
          <a:prstGeom prst="rect">
            <a:avLst/>
          </a:prstGeom>
          <a:noFill/>
        </p:spPr>
      </p:pic>
      <p:pic>
        <p:nvPicPr>
          <p:cNvPr id="39" name="Image 31">
            <a:extLst>
              <a:ext uri="{FF2B5EF4-FFF2-40B4-BE49-F238E27FC236}">
                <a16:creationId xmlns:a16="http://schemas.microsoft.com/office/drawing/2014/main" id="{3EE93514-63B0-4872-A332-391A7CF9E73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25263" y="1682242"/>
            <a:ext cx="1989540" cy="1989540"/>
          </a:xfrm>
          <a:prstGeom prst="rect">
            <a:avLst/>
          </a:prstGeom>
        </p:spPr>
      </p:pic>
      <p:pic>
        <p:nvPicPr>
          <p:cNvPr id="1027" name="Picture 3" descr="C:\Users\g176973\Desktop\5a2a68eff1aed3.4025908015127288159899.png"/>
          <p:cNvPicPr>
            <a:picLocks noChangeAspect="1" noChangeArrowheads="1"/>
          </p:cNvPicPr>
          <p:nvPr/>
        </p:nvPicPr>
        <p:blipFill>
          <a:blip r:embed="rId6" cstate="print"/>
          <a:srcRect/>
          <a:stretch>
            <a:fillRect/>
          </a:stretch>
        </p:blipFill>
        <p:spPr bwMode="auto">
          <a:xfrm>
            <a:off x="92352" y="1589053"/>
            <a:ext cx="2552627" cy="2071345"/>
          </a:xfrm>
          <a:prstGeom prst="rect">
            <a:avLst/>
          </a:prstGeom>
          <a:noFill/>
        </p:spPr>
      </p:pic>
      <p:pic>
        <p:nvPicPr>
          <p:cNvPr id="11" name="Picture 34" descr="C:\Users\g176973\Desktop\true.jpg">
            <a:extLst>
              <a:ext uri="{FF2B5EF4-FFF2-40B4-BE49-F238E27FC236}">
                <a16:creationId xmlns:a16="http://schemas.microsoft.com/office/drawing/2014/main" id="{BA15F376-B59F-254D-A7D7-F2E4246E47C5}"/>
              </a:ext>
            </a:extLst>
          </p:cNvPr>
          <p:cNvPicPr>
            <a:picLocks noChangeAspect="1" noChangeArrowheads="1"/>
          </p:cNvPicPr>
          <p:nvPr/>
        </p:nvPicPr>
        <p:blipFill>
          <a:blip r:embed="rId7" cstate="print"/>
          <a:srcRect/>
          <a:stretch>
            <a:fillRect/>
          </a:stretch>
        </p:blipFill>
        <p:spPr bwMode="auto">
          <a:xfrm>
            <a:off x="9767124" y="119829"/>
            <a:ext cx="1659295" cy="1868621"/>
          </a:xfrm>
          <a:prstGeom prst="rect">
            <a:avLst/>
          </a:prstGeom>
          <a:noFill/>
        </p:spPr>
      </p:pic>
      <p:pic>
        <p:nvPicPr>
          <p:cNvPr id="15" name="Picture 14" descr="A picture containing outdoor&#10;&#10;Description automatically generated">
            <a:extLst>
              <a:ext uri="{FF2B5EF4-FFF2-40B4-BE49-F238E27FC236}">
                <a16:creationId xmlns:a16="http://schemas.microsoft.com/office/drawing/2014/main" id="{3EFC50BD-2EF6-E444-9A26-BC49F94468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18785"/>
            <a:ext cx="2173299" cy="2071345"/>
          </a:xfrm>
          <a:prstGeom prst="rect">
            <a:avLst/>
          </a:prstGeom>
        </p:spPr>
      </p:pic>
      <p:pic>
        <p:nvPicPr>
          <p:cNvPr id="21" name="Picture 20">
            <a:extLst>
              <a:ext uri="{FF2B5EF4-FFF2-40B4-BE49-F238E27FC236}">
                <a16:creationId xmlns:a16="http://schemas.microsoft.com/office/drawing/2014/main" id="{824BEDFD-DA36-A141-9A86-5A9DDDCA47E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44979" y="2608094"/>
            <a:ext cx="800678" cy="716396"/>
          </a:xfrm>
          <a:prstGeom prst="rect">
            <a:avLst/>
          </a:prstGeom>
        </p:spPr>
      </p:pic>
      <p:pic>
        <p:nvPicPr>
          <p:cNvPr id="29" name="Picture 28">
            <a:extLst>
              <a:ext uri="{FF2B5EF4-FFF2-40B4-BE49-F238E27FC236}">
                <a16:creationId xmlns:a16="http://schemas.microsoft.com/office/drawing/2014/main" id="{E45744CF-CA56-3F41-A907-FA166E8D0465}"/>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2466" b="47494" l="74041" r="97598">
                        <a14:foregroundMark x1="78946" y1="3961" x2="81648" y2="4042"/>
                        <a14:foregroundMark x1="81648" y1="4042" x2="84418" y2="3961"/>
                        <a14:foregroundMark x1="84418" y1="3961" x2="92025" y2="3961"/>
                        <a14:foregroundMark x1="97097" y1="16936" x2="96396" y2="15198"/>
                        <a14:foregroundMark x1="74074" y1="16572" x2="75142" y2="15400"/>
                        <a14:foregroundMark x1="80080" y1="25667" x2="80547" y2="35408"/>
                        <a14:foregroundMark x1="80547" y1="35408" x2="83317" y2="36742"/>
                        <a14:foregroundMark x1="83317" y1="36742" x2="85385" y2="36985"/>
                        <a14:foregroundMark x1="85319" y1="37389" x2="83717" y2="35732"/>
                        <a14:foregroundMark x1="78545" y1="44907" x2="83784" y2="47332"/>
                        <a14:foregroundMark x1="83784" y1="47332" x2="83784" y2="47332"/>
                        <a14:foregroundMark x1="83784" y1="47251" x2="83784" y2="47251"/>
                        <a14:foregroundMark x1="79112" y1="45109" x2="83450" y2="46968"/>
                        <a14:foregroundMark x1="83450" y1="46968" x2="83450" y2="46968"/>
                        <a14:foregroundMark x1="84518" y1="47534" x2="89756" y2="46564"/>
                        <a14:foregroundMark x1="89756" y1="46564" x2="89756" y2="46564"/>
                        <a14:foregroundMark x1="85319" y1="36500" x2="87187" y2="37187"/>
                        <a14:foregroundMark x1="86286" y1="21261" x2="84184" y2="21544"/>
                        <a14:foregroundMark x1="79813" y1="3557" x2="78612" y2="4244"/>
                        <a14:foregroundMark x1="82082" y1="3759" x2="84718" y2="2546"/>
                        <a14:foregroundMark x1="84718" y1="2546" x2="85719" y2="2466"/>
                        <a14:foregroundMark x1="97598" y1="16249" x2="97097" y2="15966"/>
                        <a14:foregroundMark x1="81348" y1="4527" x2="81615" y2="7680"/>
                      </a14:backgroundRemoval>
                    </a14:imgEffect>
                  </a14:imgLayer>
                </a14:imgProps>
              </a:ext>
              <a:ext uri="{28A0092B-C50C-407E-A947-70E740481C1C}">
                <a14:useLocalDpi xmlns:a14="http://schemas.microsoft.com/office/drawing/2010/main" val="0"/>
              </a:ext>
            </a:extLst>
          </a:blip>
          <a:srcRect l="72947" b="49487"/>
          <a:stretch/>
        </p:blipFill>
        <p:spPr>
          <a:xfrm rot="16200000">
            <a:off x="6981904" y="2438746"/>
            <a:ext cx="564191" cy="870491"/>
          </a:xfrm>
          <a:prstGeom prst="rect">
            <a:avLst/>
          </a:prstGeom>
        </p:spPr>
      </p:pic>
      <p:pic>
        <p:nvPicPr>
          <p:cNvPr id="33" name="Espace réservé du contenu 4">
            <a:extLst>
              <a:ext uri="{FF2B5EF4-FFF2-40B4-BE49-F238E27FC236}">
                <a16:creationId xmlns:a16="http://schemas.microsoft.com/office/drawing/2014/main" id="{AA460E8F-A049-1447-B560-FB3E8CE6ECEF}"/>
              </a:ext>
            </a:extLst>
          </p:cNvPr>
          <p:cNvPicPr>
            <a:picLocks noChangeAspect="1"/>
          </p:cNvPicPr>
          <p:nvPr/>
        </p:nvPicPr>
        <p:blipFill rotWithShape="1">
          <a:blip r:embed="rId12">
            <a:extLst>
              <a:ext uri="{BEBA8EAE-BF5A-486C-A8C5-ECC9F3942E4B}">
                <a14:imgProps xmlns:a14="http://schemas.microsoft.com/office/drawing/2010/main">
                  <a14:imgLayer r:embed="rId13">
                    <a14:imgEffect>
                      <a14:backgroundRemoval t="4882" b="43937" l="3426" r="30833">
                        <a14:foregroundMark x1="18836" y1="43551" x2="19676" y2="43671"/>
                        <a14:backgroundMark x1="28374" y1="13137" x2="29154" y2="17337"/>
                      </a14:backgroundRemoval>
                    </a14:imgEffect>
                  </a14:imgLayer>
                </a14:imgProps>
              </a:ext>
              <a:ext uri="{28A0092B-C50C-407E-A947-70E740481C1C}">
                <a14:useLocalDpi xmlns:a14="http://schemas.microsoft.com/office/drawing/2010/main" val="0"/>
              </a:ext>
            </a:extLst>
          </a:blip>
          <a:srcRect r="65741" b="51181"/>
          <a:stretch/>
        </p:blipFill>
        <p:spPr>
          <a:xfrm rot="16200000">
            <a:off x="9905417" y="3338504"/>
            <a:ext cx="767588" cy="1093805"/>
          </a:xfrm>
          <a:prstGeom prst="rect">
            <a:avLst/>
          </a:prstGeom>
        </p:spPr>
      </p:pic>
      <p:pic>
        <p:nvPicPr>
          <p:cNvPr id="38" name="Image 11">
            <a:extLst>
              <a:ext uri="{FF2B5EF4-FFF2-40B4-BE49-F238E27FC236}">
                <a16:creationId xmlns:a16="http://schemas.microsoft.com/office/drawing/2014/main" id="{4F6C3096-11C9-EC43-8801-9C0F36E382A8}"/>
              </a:ext>
            </a:extLst>
          </p:cNvPr>
          <p:cNvPicPr>
            <a:picLocks noChangeAspect="1"/>
          </p:cNvPicPr>
          <p:nvPr/>
        </p:nvPicPr>
        <p:blipFill rotWithShape="1">
          <a:blip r:embed="rId14">
            <a:extLst>
              <a:ext uri="{BEBA8EAE-BF5A-486C-A8C5-ECC9F3942E4B}">
                <a14:imgProps xmlns:a14="http://schemas.microsoft.com/office/drawing/2010/main">
                  <a14:imgLayer r:embed="rId13">
                    <a14:imgEffect>
                      <a14:backgroundRemoval t="7788" b="45310" l="37717" r="62822"/>
                    </a14:imgEffect>
                  </a14:imgLayer>
                </a14:imgProps>
              </a:ext>
              <a:ext uri="{28A0092B-C50C-407E-A947-70E740481C1C}">
                <a14:useLocalDpi xmlns:a14="http://schemas.microsoft.com/office/drawing/2010/main" val="0"/>
              </a:ext>
            </a:extLst>
          </a:blip>
          <a:srcRect l="34579" t="3098" r="34040" b="50000"/>
          <a:stretch/>
        </p:blipFill>
        <p:spPr>
          <a:xfrm rot="16200000">
            <a:off x="7647470" y="2350767"/>
            <a:ext cx="709679" cy="1060711"/>
          </a:xfrm>
          <a:prstGeom prst="rect">
            <a:avLst/>
          </a:prstGeom>
        </p:spPr>
      </p:pic>
      <p:pic>
        <p:nvPicPr>
          <p:cNvPr id="40" name="Picture 39">
            <a:extLst>
              <a:ext uri="{FF2B5EF4-FFF2-40B4-BE49-F238E27FC236}">
                <a16:creationId xmlns:a16="http://schemas.microsoft.com/office/drawing/2014/main" id="{9D2646D0-9A58-F542-BC28-E15546A728A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716649">
            <a:off x="4255150" y="3435742"/>
            <a:ext cx="800678" cy="716396"/>
          </a:xfrm>
          <a:prstGeom prst="rect">
            <a:avLst/>
          </a:prstGeom>
        </p:spPr>
      </p:pic>
      <p:pic>
        <p:nvPicPr>
          <p:cNvPr id="42" name="Picture 41" descr="A picture containing text&#10;&#10;Description automatically generated">
            <a:extLst>
              <a:ext uri="{FF2B5EF4-FFF2-40B4-BE49-F238E27FC236}">
                <a16:creationId xmlns:a16="http://schemas.microsoft.com/office/drawing/2014/main" id="{02FC6CFD-5EB1-B140-98BD-C759FA9C741B}"/>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50799" b="70607" l="48243" r="93450">
                        <a14:foregroundMark x1="48882" y1="55431" x2="48882" y2="69489"/>
                        <a14:foregroundMark x1="48243" y1="56709" x2="48243" y2="56709"/>
                        <a14:foregroundMark x1="48243" y1="57188" x2="48243" y2="57188"/>
                        <a14:foregroundMark x1="48243" y1="56390" x2="48243" y2="56390"/>
                        <a14:foregroundMark x1="48243" y1="56230" x2="48243" y2="56230"/>
                        <a14:foregroundMark x1="48243" y1="67732" x2="48243" y2="67732"/>
                        <a14:foregroundMark x1="48243" y1="67412" x2="48243" y2="67412"/>
                        <a14:foregroundMark x1="92652" y1="57348" x2="93610" y2="61502"/>
                        <a14:foregroundMark x1="51917" y1="56390" x2="55751" y2="65655"/>
                        <a14:foregroundMark x1="55431" y1="68371" x2="52556" y2="63738"/>
                        <a14:foregroundMark x1="59425" y1="67252" x2="58466" y2="66933"/>
                        <a14:foregroundMark x1="61502" y1="58147" x2="62460" y2="60224"/>
                        <a14:foregroundMark x1="85783" y1="70607" x2="85783" y2="70607"/>
                      </a14:backgroundRemoval>
                    </a14:imgEffect>
                  </a14:imgLayer>
                </a14:imgProps>
              </a:ext>
              <a:ext uri="{28A0092B-C50C-407E-A947-70E740481C1C}">
                <a14:useLocalDpi xmlns:a14="http://schemas.microsoft.com/office/drawing/2010/main" val="0"/>
              </a:ext>
            </a:extLst>
          </a:blip>
          <a:srcRect l="44067" t="48370" r="1770" b="26805"/>
          <a:stretch/>
        </p:blipFill>
        <p:spPr>
          <a:xfrm rot="5400000">
            <a:off x="6878612" y="4267822"/>
            <a:ext cx="1482402" cy="679435"/>
          </a:xfrm>
          <a:prstGeom prst="rect">
            <a:avLst/>
          </a:prstGeom>
        </p:spPr>
      </p:pic>
      <p:pic>
        <p:nvPicPr>
          <p:cNvPr id="46" name="Image 6">
            <a:extLst>
              <a:ext uri="{FF2B5EF4-FFF2-40B4-BE49-F238E27FC236}">
                <a16:creationId xmlns:a16="http://schemas.microsoft.com/office/drawing/2014/main" id="{9EC468CD-4F29-4F49-9570-DBEEDE51089C}"/>
              </a:ext>
            </a:extLst>
          </p:cNvPr>
          <p:cNvPicPr>
            <a:picLocks noChangeAspect="1"/>
          </p:cNvPicPr>
          <p:nvPr/>
        </p:nvPicPr>
        <p:blipFill rotWithShape="1">
          <a:blip r:embed="rId17">
            <a:extLst>
              <a:ext uri="{BEBA8EAE-BF5A-486C-A8C5-ECC9F3942E4B}">
                <a14:imgProps xmlns:a14="http://schemas.microsoft.com/office/drawing/2010/main">
                  <a14:imgLayer r:embed="rId13">
                    <a14:imgEffect>
                      <a14:backgroundRemoval t="53230" b="89682" l="38810" r="61247"/>
                    </a14:imgEffect>
                  </a14:imgLayer>
                </a14:imgProps>
              </a:ext>
              <a:ext uri="{28A0092B-C50C-407E-A947-70E740481C1C}">
                <a14:useLocalDpi xmlns:a14="http://schemas.microsoft.com/office/drawing/2010/main" val="0"/>
              </a:ext>
            </a:extLst>
          </a:blip>
          <a:srcRect l="36005" t="48673" r="35948" b="5761"/>
          <a:stretch/>
        </p:blipFill>
        <p:spPr>
          <a:xfrm rot="16200000">
            <a:off x="6727687" y="1101936"/>
            <a:ext cx="675538" cy="1097489"/>
          </a:xfrm>
          <a:prstGeom prst="rect">
            <a:avLst/>
          </a:prstGeom>
        </p:spPr>
      </p:pic>
      <p:pic>
        <p:nvPicPr>
          <p:cNvPr id="3" name="Picture 2" descr="Diagram&#10;&#10;Description automatically generated">
            <a:extLst>
              <a:ext uri="{FF2B5EF4-FFF2-40B4-BE49-F238E27FC236}">
                <a16:creationId xmlns:a16="http://schemas.microsoft.com/office/drawing/2014/main" id="{76F43711-701C-1747-A629-BC48E7D4AD93}"/>
              </a:ext>
            </a:extLst>
          </p:cNvPr>
          <p:cNvPicPr>
            <a:picLocks noChangeAspect="1"/>
          </p:cNvPicPr>
          <p:nvPr/>
        </p:nvPicPr>
        <p:blipFill rotWithShape="1">
          <a:blip r:embed="rId18">
            <a:extLst>
              <a:ext uri="{28A0092B-C50C-407E-A947-70E740481C1C}">
                <a14:useLocalDpi xmlns:a14="http://schemas.microsoft.com/office/drawing/2010/main" val="0"/>
              </a:ext>
            </a:extLst>
          </a:blip>
          <a:srcRect t="23009"/>
          <a:stretch/>
        </p:blipFill>
        <p:spPr>
          <a:xfrm>
            <a:off x="6564994" y="-12488"/>
            <a:ext cx="3128953" cy="1445399"/>
          </a:xfrm>
          <a:prstGeom prst="rect">
            <a:avLst/>
          </a:prstGeom>
        </p:spPr>
      </p:pic>
      <p:pic>
        <p:nvPicPr>
          <p:cNvPr id="53" name="Picture 52" descr="A picture containing chart&#10;&#10;Description automatically generated">
            <a:extLst>
              <a:ext uri="{FF2B5EF4-FFF2-40B4-BE49-F238E27FC236}">
                <a16:creationId xmlns:a16="http://schemas.microsoft.com/office/drawing/2014/main" id="{537DC493-130A-A84C-8B5E-1043988D5698}"/>
              </a:ext>
            </a:extLst>
          </p:cNvPr>
          <p:cNvPicPr>
            <a:picLocks noChangeAspect="1"/>
          </p:cNvPicPr>
          <p:nvPr/>
        </p:nvPicPr>
        <p:blipFill rotWithShape="1">
          <a:blip r:embed="rId19">
            <a:extLst>
              <a:ext uri="{BEBA8EAE-BF5A-486C-A8C5-ECC9F3942E4B}">
                <a14:imgProps xmlns:a14="http://schemas.microsoft.com/office/drawing/2010/main">
                  <a14:imgLayer r:embed="rId20">
                    <a14:imgEffect>
                      <a14:backgroundRemoval t="6204" b="87222" l="10000" r="90000">
                        <a14:foregroundMark x1="38200" y1="9259" x2="39200" y2="26111"/>
                        <a14:foregroundMark x1="39200" y1="26111" x2="42400" y2="33889"/>
                        <a14:foregroundMark x1="42400" y1="33889" x2="53400" y2="20648"/>
                        <a14:foregroundMark x1="53400" y1="20648" x2="58000" y2="8796"/>
                        <a14:foregroundMark x1="53600" y1="7222" x2="41900" y2="6759"/>
                        <a14:foregroundMark x1="53300" y1="7037" x2="54600" y2="7222"/>
                        <a14:foregroundMark x1="54800" y1="7222" x2="53800" y2="7037"/>
                        <a14:foregroundMark x1="52800" y1="6296" x2="56000" y2="7222"/>
                        <a14:foregroundMark x1="46300" y1="77315" x2="41900" y2="85185"/>
                        <a14:foregroundMark x1="43300" y1="21204" x2="41600" y2="17870"/>
                        <a14:foregroundMark x1="37700" y1="87222" x2="45800" y2="86759"/>
                        <a14:foregroundMark x1="45800" y1="86759" x2="53800" y2="87222"/>
                        <a14:foregroundMark x1="34100" y1="22130" x2="34100" y2="22130"/>
                        <a14:foregroundMark x1="35300" y1="21944" x2="35300" y2="21944"/>
                        <a14:foregroundMark x1="59700" y1="21944" x2="59700" y2="21944"/>
                        <a14:foregroundMark x1="59700" y1="21944" x2="59700" y2="21944"/>
                        <a14:foregroundMark x1="59900" y1="22407" x2="59900" y2="22407"/>
                        <a14:foregroundMark x1="58500" y1="21204" x2="60400" y2="21944"/>
                      </a14:backgroundRemoval>
                    </a14:imgEffect>
                  </a14:imgLayer>
                </a14:imgProps>
              </a:ext>
              <a:ext uri="{28A0092B-C50C-407E-A947-70E740481C1C}">
                <a14:useLocalDpi xmlns:a14="http://schemas.microsoft.com/office/drawing/2010/main" val="0"/>
              </a:ext>
            </a:extLst>
          </a:blip>
          <a:srcRect b="11132"/>
          <a:stretch/>
        </p:blipFill>
        <p:spPr>
          <a:xfrm>
            <a:off x="11218023" y="1991287"/>
            <a:ext cx="1473690" cy="1414413"/>
          </a:xfrm>
          <a:prstGeom prst="rect">
            <a:avLst/>
          </a:prstGeom>
        </p:spPr>
      </p:pic>
      <p:pic>
        <p:nvPicPr>
          <p:cNvPr id="54" name="Image 6">
            <a:extLst>
              <a:ext uri="{FF2B5EF4-FFF2-40B4-BE49-F238E27FC236}">
                <a16:creationId xmlns:a16="http://schemas.microsoft.com/office/drawing/2014/main" id="{FFA9E275-2742-1A47-9490-A45A7230CE5B}"/>
              </a:ext>
            </a:extLst>
          </p:cNvPr>
          <p:cNvPicPr>
            <a:picLocks noChangeAspect="1"/>
          </p:cNvPicPr>
          <p:nvPr/>
        </p:nvPicPr>
        <p:blipFill rotWithShape="1">
          <a:blip r:embed="rId17">
            <a:extLst>
              <a:ext uri="{BEBA8EAE-BF5A-486C-A8C5-ECC9F3942E4B}">
                <a14:imgProps xmlns:a14="http://schemas.microsoft.com/office/drawing/2010/main">
                  <a14:imgLayer r:embed="rId13">
                    <a14:imgEffect>
                      <a14:backgroundRemoval t="53230" b="89682" l="38810" r="61247"/>
                    </a14:imgEffect>
                  </a14:imgLayer>
                </a14:imgProps>
              </a:ext>
              <a:ext uri="{28A0092B-C50C-407E-A947-70E740481C1C}">
                <a14:useLocalDpi xmlns:a14="http://schemas.microsoft.com/office/drawing/2010/main" val="0"/>
              </a:ext>
            </a:extLst>
          </a:blip>
          <a:srcRect l="36005" t="48673" r="35948" b="5761"/>
          <a:stretch/>
        </p:blipFill>
        <p:spPr>
          <a:xfrm>
            <a:off x="8362335" y="1312911"/>
            <a:ext cx="592397" cy="962417"/>
          </a:xfrm>
          <a:prstGeom prst="rect">
            <a:avLst/>
          </a:prstGeom>
        </p:spPr>
      </p:pic>
      <p:pic>
        <p:nvPicPr>
          <p:cNvPr id="55" name="Picture 54">
            <a:extLst>
              <a:ext uri="{FF2B5EF4-FFF2-40B4-BE49-F238E27FC236}">
                <a16:creationId xmlns:a16="http://schemas.microsoft.com/office/drawing/2014/main" id="{15503420-FC21-3142-9AB8-BBFF56054667}"/>
              </a:ext>
            </a:extLst>
          </p:cNvPr>
          <p:cNvPicPr>
            <a:picLocks noChangeAspect="1"/>
          </p:cNvPicPr>
          <p:nvPr/>
        </p:nvPicPr>
        <p:blipFill rotWithShape="1">
          <a:blip r:embed="rId21">
            <a:extLst>
              <a:ext uri="{BEBA8EAE-BF5A-486C-A8C5-ECC9F3942E4B}">
                <a14:imgProps xmlns:a14="http://schemas.microsoft.com/office/drawing/2010/main">
                  <a14:imgLayer r:embed="rId22">
                    <a14:imgEffect>
                      <a14:backgroundRemoval t="52466" b="97171" l="25425" r="49316">
                        <a14:foregroundMark x1="47814" y1="64268" x2="48649" y2="66006"/>
                        <a14:foregroundMark x1="43877" y1="53274" x2="33066" y2="52506"/>
                        <a14:foregroundMark x1="33066" y1="52506" x2="31265" y2="53436"/>
                        <a14:foregroundMark x1="46013" y1="93331" x2="29229" y2="94341"/>
                        <a14:foregroundMark x1="29229" y1="94341" x2="29229" y2="94341"/>
                        <a14:foregroundMark x1="26960" y1="64632" x2="26026" y2="66653"/>
                        <a14:foregroundMark x1="39273" y1="96241" x2="36637" y2="96605"/>
                        <a14:foregroundMark x1="43577" y1="95877" x2="41675" y2="96524"/>
                        <a14:foregroundMark x1="40774" y1="96645" x2="40574" y2="96645"/>
                        <a14:foregroundMark x1="33667" y1="96524" x2="33667" y2="96524"/>
                        <a14:foregroundMark x1="32032" y1="95998" x2="33367" y2="96605"/>
                        <a14:foregroundMark x1="31265" y1="95877" x2="31632" y2="96160"/>
                        <a14:foregroundMark x1="35569" y1="96443" x2="33967" y2="96807"/>
                        <a14:foregroundMark x1="44411" y1="94584" x2="43744" y2="95998"/>
                        <a14:foregroundMark x1="44578" y1="95352" x2="40607" y2="96686"/>
                        <a14:foregroundMark x1="40607" y1="96686" x2="34668" y2="96888"/>
                        <a14:foregroundMark x1="41141" y1="96241" x2="36637" y2="96968"/>
                        <a14:foregroundMark x1="36637" y1="96968" x2="35435" y2="96888"/>
                        <a14:foregroundMark x1="41308" y1="96322" x2="44778" y2="95715"/>
                        <a14:foregroundMark x1="43710" y1="95796" x2="41408" y2="96605"/>
                        <a14:foregroundMark x1="41141" y1="96524" x2="37171" y2="97090"/>
                        <a14:foregroundMark x1="37171" y1="97090" x2="35402" y2="96968"/>
                        <a14:foregroundMark x1="41141" y1="96322" x2="38438" y2="97009"/>
                        <a14:foregroundMark x1="41175" y1="96524" x2="39506" y2="97009"/>
                        <a14:foregroundMark x1="39406" y1="96726" x2="35802" y2="97171"/>
                        <a14:foregroundMark x1="39106" y1="96968" x2="37971" y2="96888"/>
                        <a14:foregroundMark x1="49316" y1="64632" x2="49016" y2="64430"/>
                        <a14:foregroundMark x1="26660" y1="64268" x2="26260" y2="63905"/>
                        <a14:foregroundMark x1="26026" y1="64188" x2="25659" y2="64632"/>
                        <a14:foregroundMark x1="25425" y1="65724" x2="25459" y2="65441"/>
                      </a14:backgroundRemoval>
                    </a14:imgEffect>
                  </a14:imgLayer>
                </a14:imgProps>
              </a:ext>
              <a:ext uri="{28A0092B-C50C-407E-A947-70E740481C1C}">
                <a14:useLocalDpi xmlns:a14="http://schemas.microsoft.com/office/drawing/2010/main" val="0"/>
              </a:ext>
            </a:extLst>
          </a:blip>
          <a:srcRect l="25004" t="48933" r="49778" b="1"/>
          <a:stretch/>
        </p:blipFill>
        <p:spPr>
          <a:xfrm rot="16028913">
            <a:off x="5580927" y="5163300"/>
            <a:ext cx="475937" cy="796413"/>
          </a:xfrm>
          <a:prstGeom prst="rect">
            <a:avLst/>
          </a:prstGeom>
        </p:spPr>
      </p:pic>
      <p:pic>
        <p:nvPicPr>
          <p:cNvPr id="5" name="Picture 4" descr="Background pattern&#10;&#10;Description automatically generated">
            <a:extLst>
              <a:ext uri="{FF2B5EF4-FFF2-40B4-BE49-F238E27FC236}">
                <a16:creationId xmlns:a16="http://schemas.microsoft.com/office/drawing/2014/main" id="{9A01CFD4-5798-5E43-8561-B1C16422860E}"/>
              </a:ext>
            </a:extLst>
          </p:cNvPr>
          <p:cNvPicPr>
            <a:picLocks noChangeAspect="1"/>
          </p:cNvPicPr>
          <p:nvPr/>
        </p:nvPicPr>
        <p:blipFill rotWithShape="1">
          <a:blip r:embed="rId23">
            <a:extLst>
              <a:ext uri="{28A0092B-C50C-407E-A947-70E740481C1C}">
                <a14:useLocalDpi xmlns:a14="http://schemas.microsoft.com/office/drawing/2010/main" val="0"/>
              </a:ext>
            </a:extLst>
          </a:blip>
          <a:srcRect t="23837"/>
          <a:stretch/>
        </p:blipFill>
        <p:spPr>
          <a:xfrm>
            <a:off x="-119800" y="5348741"/>
            <a:ext cx="2613961" cy="1521747"/>
          </a:xfrm>
          <a:prstGeom prst="rect">
            <a:avLst/>
          </a:prstGeom>
        </p:spPr>
      </p:pic>
      <p:pic>
        <p:nvPicPr>
          <p:cNvPr id="58" name="Picture 57">
            <a:extLst>
              <a:ext uri="{FF2B5EF4-FFF2-40B4-BE49-F238E27FC236}">
                <a16:creationId xmlns:a16="http://schemas.microsoft.com/office/drawing/2014/main" id="{52174B79-B305-3E44-A517-7B47462C3C44}"/>
              </a:ext>
            </a:extLst>
          </p:cNvPr>
          <p:cNvPicPr>
            <a:picLocks noChangeAspect="1"/>
          </p:cNvPicPr>
          <p:nvPr/>
        </p:nvPicPr>
        <p:blipFill rotWithShape="1">
          <a:blip r:embed="rId24">
            <a:extLst>
              <a:ext uri="{28A0092B-C50C-407E-A947-70E740481C1C}">
                <a14:useLocalDpi xmlns:a14="http://schemas.microsoft.com/office/drawing/2010/main" val="0"/>
              </a:ext>
            </a:extLst>
          </a:blip>
          <a:srcRect b="17779"/>
          <a:stretch/>
        </p:blipFill>
        <p:spPr>
          <a:xfrm>
            <a:off x="2464115" y="5348741"/>
            <a:ext cx="2613961" cy="1556373"/>
          </a:xfrm>
          <a:prstGeom prst="rect">
            <a:avLst/>
          </a:prstGeom>
        </p:spPr>
      </p:pic>
      <p:pic>
        <p:nvPicPr>
          <p:cNvPr id="59" name="Picture 58" descr="A picture containing text&#10;&#10;Description automatically generated">
            <a:extLst>
              <a:ext uri="{FF2B5EF4-FFF2-40B4-BE49-F238E27FC236}">
                <a16:creationId xmlns:a16="http://schemas.microsoft.com/office/drawing/2014/main" id="{653D01D4-BBD0-6541-BF5F-2B194EE803A0}"/>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9671472" y="4050755"/>
            <a:ext cx="2097471" cy="1395458"/>
          </a:xfrm>
          <a:prstGeom prst="rect">
            <a:avLst/>
          </a:prstGeom>
        </p:spPr>
      </p:pic>
      <p:pic>
        <p:nvPicPr>
          <p:cNvPr id="1026" name="Picture 2" descr="C:\Users\g176973\Desktop\kisspng-urban-park-vector-building-painted-green-trees-river-streetlights-5a6d1dc1720186.203368751517100481467.png"/>
          <p:cNvPicPr>
            <a:picLocks noChangeAspect="1" noChangeArrowheads="1"/>
          </p:cNvPicPr>
          <p:nvPr/>
        </p:nvPicPr>
        <p:blipFill>
          <a:blip r:embed="rId26" cstate="print"/>
          <a:srcRect/>
          <a:stretch>
            <a:fillRect/>
          </a:stretch>
        </p:blipFill>
        <p:spPr bwMode="auto">
          <a:xfrm>
            <a:off x="9569453" y="5304023"/>
            <a:ext cx="3071523" cy="1537799"/>
          </a:xfrm>
          <a:prstGeom prst="rect">
            <a:avLst/>
          </a:prstGeom>
          <a:noFill/>
        </p:spPr>
      </p:pic>
      <p:pic>
        <p:nvPicPr>
          <p:cNvPr id="61" name="Picture 60" descr="A picture containing text, outdoor&#10;&#10;Description automatically generated">
            <a:extLst>
              <a:ext uri="{FF2B5EF4-FFF2-40B4-BE49-F238E27FC236}">
                <a16:creationId xmlns:a16="http://schemas.microsoft.com/office/drawing/2014/main" id="{18E40C37-E86F-4C46-B4D7-9141D01E7446}"/>
              </a:ext>
            </a:extLst>
          </p:cNvPr>
          <p:cNvPicPr>
            <a:picLocks noChangeAspect="1"/>
          </p:cNvPicPr>
          <p:nvPr/>
        </p:nvPicPr>
        <p:blipFill>
          <a:blip r:embed="rId27">
            <a:extLst>
              <a:ext uri="{BEBA8EAE-BF5A-486C-A8C5-ECC9F3942E4B}">
                <a14:imgProps xmlns:a14="http://schemas.microsoft.com/office/drawing/2010/main">
                  <a14:imgLayer r:embed="rId28">
                    <a14:imgEffect>
                      <a14:backgroundRemoval t="3518" b="97210" l="2684" r="97268">
                        <a14:foregroundMark x1="11509" y1="13182" x2="10058" y2="50465"/>
                        <a14:foregroundMark x1="10058" y1="50465" x2="13806" y2="61909"/>
                        <a14:foregroundMark x1="13806" y1="61909" x2="19221" y2="71169"/>
                        <a14:foregroundMark x1="19221" y1="71169" x2="26692" y2="76789"/>
                        <a14:foregroundMark x1="26692" y1="76789" x2="36146" y2="77315"/>
                        <a14:foregroundMark x1="36146" y1="77315" x2="67045" y2="67327"/>
                        <a14:foregroundMark x1="67045" y1="67327" x2="72316" y2="62151"/>
                        <a14:foregroundMark x1="72316" y1="62151" x2="74637" y2="56288"/>
                        <a14:foregroundMark x1="74637" y1="56288" x2="76886" y2="40477"/>
                        <a14:foregroundMark x1="76886" y1="40477" x2="72437" y2="27699"/>
                        <a14:foregroundMark x1="72437" y1="27699" x2="61605" y2="19490"/>
                        <a14:foregroundMark x1="61605" y1="19490" x2="24009" y2="22159"/>
                        <a14:foregroundMark x1="24009" y1="22159" x2="24009" y2="22159"/>
                        <a14:foregroundMark x1="14458" y1="9624" x2="80513" y2="16013"/>
                        <a14:foregroundMark x1="80513" y1="16013" x2="86654" y2="26405"/>
                        <a14:foregroundMark x1="86654" y1="26405" x2="87742" y2="59199"/>
                        <a14:foregroundMark x1="87742" y1="59199" x2="84163" y2="65427"/>
                        <a14:foregroundMark x1="84163" y1="65427" x2="92505" y2="80146"/>
                        <a14:foregroundMark x1="92505" y1="80146" x2="88612" y2="84351"/>
                        <a14:foregroundMark x1="88612" y1="84351" x2="8873" y2="89244"/>
                        <a14:foregroundMark x1="8873" y1="89244" x2="7834" y2="46219"/>
                        <a14:foregroundMark x1="7834" y1="46219" x2="11896" y2="43510"/>
                        <a14:foregroundMark x1="11896" y1="43510" x2="58946" y2="52608"/>
                        <a14:foregroundMark x1="58946" y1="52608" x2="69923" y2="46826"/>
                        <a14:foregroundMark x1="69923" y1="46826" x2="21809" y2="33401"/>
                        <a14:foregroundMark x1="21809" y1="33401" x2="17070" y2="24990"/>
                        <a14:foregroundMark x1="17070" y1="24990" x2="28337" y2="24424"/>
                        <a14:foregroundMark x1="28337" y1="24424" x2="61654" y2="30934"/>
                        <a14:foregroundMark x1="61654" y1="30934" x2="70793" y2="30813"/>
                        <a14:foregroundMark x1="70793" y1="30813" x2="71107" y2="31177"/>
                        <a14:foregroundMark x1="9091" y1="16417" x2="7326" y2="41852"/>
                        <a14:foregroundMark x1="7326" y1="41852" x2="6625" y2="89042"/>
                        <a14:foregroundMark x1="6625" y1="89042" x2="7689" y2="93934"/>
                        <a14:foregroundMark x1="7979" y1="92721" x2="17456" y2="94096"/>
                        <a14:foregroundMark x1="17456" y1="94096" x2="23453" y2="93934"/>
                        <a14:foregroundMark x1="23453" y1="93934" x2="35590" y2="93934"/>
                        <a14:foregroundMark x1="35590" y1="93934" x2="47679" y2="93328"/>
                        <a14:foregroundMark x1="47679" y1="93328" x2="53288" y2="93328"/>
                        <a14:foregroundMark x1="53288" y1="93328" x2="90909" y2="91225"/>
                        <a14:foregroundMark x1="90909" y1="91225" x2="92602" y2="81844"/>
                        <a14:foregroundMark x1="92602" y1="81844" x2="93351" y2="24505"/>
                        <a14:foregroundMark x1="14749" y1="6996" x2="47606" y2="8694"/>
                        <a14:foregroundMark x1="47606" y1="8694" x2="59574" y2="6996"/>
                        <a14:foregroundMark x1="59574" y1="6996" x2="80464" y2="8330"/>
                        <a14:foregroundMark x1="80464" y1="8330" x2="87669" y2="21998"/>
                        <a14:foregroundMark x1="87669" y1="21998" x2="87693" y2="21998"/>
                        <a14:foregroundMark x1="94753" y1="27901" x2="97340" y2="32875"/>
                        <a14:foregroundMark x1="30029" y1="13789" x2="28288" y2="20542"/>
                        <a14:foregroundMark x1="28288" y1="20542" x2="28288" y2="21391"/>
                        <a14:foregroundMark x1="18810" y1="30368" x2="12693" y2="28670"/>
                        <a14:foregroundMark x1="12693" y1="28670" x2="12693" y2="28670"/>
                        <a14:foregroundMark x1="3989" y1="28387" x2="2684" y2="33482"/>
                        <a14:foregroundMark x1="33003" y1="15649" x2="31891" y2="26203"/>
                        <a14:foregroundMark x1="22437" y1="30085" x2="52853" y2="31460"/>
                        <a14:foregroundMark x1="52756" y1="31177" x2="48017" y2="29317"/>
                        <a14:foregroundMark x1="48017" y1="29317" x2="48017" y2="29317"/>
                        <a14:foregroundMark x1="47292" y1="15973" x2="61920" y2="17509"/>
                        <a14:foregroundMark x1="73888" y1="17226" x2="78796" y2="25596"/>
                        <a14:foregroundMark x1="78796" y1="25596" x2="78796" y2="25596"/>
                        <a14:foregroundMark x1="19004" y1="3558" x2="20962" y2="5135"/>
                        <a14:foregroundMark x1="73694" y1="96442" x2="82229" y2="95431"/>
                        <a14:foregroundMark x1="82229" y1="95431" x2="83897" y2="96725"/>
                        <a14:foregroundMark x1="63419" y1="97210" x2="64628" y2="96118"/>
                      </a14:backgroundRemoval>
                    </a14:imgEffect>
                  </a14:imgLayer>
                </a14:imgProps>
              </a:ext>
              <a:ext uri="{28A0092B-C50C-407E-A947-70E740481C1C}">
                <a14:useLocalDpi xmlns:a14="http://schemas.microsoft.com/office/drawing/2010/main" val="0"/>
              </a:ext>
            </a:extLst>
          </a:blip>
          <a:stretch>
            <a:fillRect/>
          </a:stretch>
        </p:blipFill>
        <p:spPr>
          <a:xfrm>
            <a:off x="4076228" y="418232"/>
            <a:ext cx="1958096" cy="1170821"/>
          </a:xfrm>
          <a:prstGeom prst="rect">
            <a:avLst/>
          </a:prstGeom>
        </p:spPr>
      </p:pic>
      <p:pic>
        <p:nvPicPr>
          <p:cNvPr id="62" name="Image 8">
            <a:extLst>
              <a:ext uri="{FF2B5EF4-FFF2-40B4-BE49-F238E27FC236}">
                <a16:creationId xmlns:a16="http://schemas.microsoft.com/office/drawing/2014/main" id="{16E3DA13-3A7D-F34C-A9EB-5196A3DA0BBD}"/>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6469784" y="5271130"/>
            <a:ext cx="2780690" cy="1608715"/>
          </a:xfrm>
          <a:prstGeom prst="rect">
            <a:avLst/>
          </a:prstGeom>
        </p:spPr>
      </p:pic>
      <p:pic>
        <p:nvPicPr>
          <p:cNvPr id="63" name="Image 55">
            <a:extLst>
              <a:ext uri="{FF2B5EF4-FFF2-40B4-BE49-F238E27FC236}">
                <a16:creationId xmlns:a16="http://schemas.microsoft.com/office/drawing/2014/main" id="{B2BD4322-5F7D-1241-B876-ED61C248BA08}"/>
              </a:ext>
            </a:extLst>
          </p:cNvPr>
          <p:cNvPicPr>
            <a:picLocks noChangeAspect="1"/>
          </p:cNvPicPr>
          <p:nvPr/>
        </p:nvPicPr>
        <p:blipFill>
          <a:blip r:embed="rId30" cstate="print">
            <a:extLst>
              <a:ext uri="{BEBA8EAE-BF5A-486C-A8C5-ECC9F3942E4B}">
                <a14:imgProps xmlns:a14="http://schemas.microsoft.com/office/drawing/2010/main">
                  <a14:imgLayer r:embed="rId31">
                    <a14:imgEffect>
                      <a14:backgroundRemoval t="2090" b="97015" l="667" r="97333">
                        <a14:foregroundMark x1="9000" y1="91940" x2="13333" y2="94328"/>
                        <a14:foregroundMark x1="13333" y1="94328" x2="30167" y2="95522"/>
                        <a14:foregroundMark x1="30167" y1="95522" x2="27167" y2="90149"/>
                        <a14:foregroundMark x1="27167" y1="90149" x2="50667" y2="92239"/>
                        <a14:foregroundMark x1="50667" y1="92239" x2="55333" y2="85970"/>
                        <a14:foregroundMark x1="55333" y1="85970" x2="56000" y2="77313"/>
                        <a14:foregroundMark x1="56000" y1="77313" x2="51000" y2="87463"/>
                        <a14:foregroundMark x1="51000" y1="87463" x2="54333" y2="93731"/>
                        <a14:foregroundMark x1="54333" y1="93731" x2="71500" y2="95224"/>
                        <a14:foregroundMark x1="71500" y1="95224" x2="84667" y2="94328"/>
                        <a14:foregroundMark x1="84667" y1="94328" x2="94667" y2="94328"/>
                        <a14:foregroundMark x1="94667" y1="94328" x2="92667" y2="87164"/>
                        <a14:foregroundMark x1="92667" y1="87164" x2="91667" y2="60896"/>
                        <a14:foregroundMark x1="47500" y1="71045" x2="52833" y2="66567"/>
                        <a14:foregroundMark x1="52833" y1="66567" x2="57833" y2="68657"/>
                        <a14:foregroundMark x1="57833" y1="68657" x2="58500" y2="77313"/>
                        <a14:foregroundMark x1="58500" y1="77313" x2="58333" y2="78507"/>
                        <a14:foregroundMark x1="53167" y1="10448" x2="51667" y2="2388"/>
                        <a14:foregroundMark x1="51667" y1="2388" x2="51833" y2="2090"/>
                        <a14:foregroundMark x1="48500" y1="67463" x2="46167" y2="84179"/>
                        <a14:foregroundMark x1="46167" y1="84179" x2="50667" y2="81493"/>
                        <a14:foregroundMark x1="50667" y1="81493" x2="55000" y2="84776"/>
                        <a14:foregroundMark x1="55000" y1="84776" x2="58000" y2="79104"/>
                        <a14:foregroundMark x1="58000" y1="79104" x2="59000" y2="71045"/>
                        <a14:foregroundMark x1="59000" y1="71045" x2="59833" y2="85373"/>
                        <a14:foregroundMark x1="80667" y1="92239" x2="81000" y2="91940"/>
                        <a14:foregroundMark x1="27667" y1="95522" x2="47667" y2="96119"/>
                        <a14:foregroundMark x1="5167" y1="92239" x2="1000" y2="96418"/>
                        <a14:foregroundMark x1="1000" y1="96418" x2="833" y2="96716"/>
                        <a14:foregroundMark x1="97333" y1="97015" x2="96333" y2="92239"/>
                      </a14:backgroundRemoval>
                    </a14:imgEffect>
                  </a14:imgLayer>
                </a14:imgProps>
              </a:ext>
              <a:ext uri="{28A0092B-C50C-407E-A947-70E740481C1C}">
                <a14:useLocalDpi xmlns:a14="http://schemas.microsoft.com/office/drawing/2010/main" val="0"/>
              </a:ext>
            </a:extLst>
          </a:blip>
          <a:stretch>
            <a:fillRect/>
          </a:stretch>
        </p:blipFill>
        <p:spPr>
          <a:xfrm>
            <a:off x="-160518" y="3887117"/>
            <a:ext cx="2617834" cy="1461624"/>
          </a:xfrm>
          <a:prstGeom prst="rect">
            <a:avLst/>
          </a:prstGeom>
        </p:spPr>
      </p:pic>
      <p:pic>
        <p:nvPicPr>
          <p:cNvPr id="64" name="Picture 63" descr="A picture containing icon&#10;&#10;Description automatically generated">
            <a:extLst>
              <a:ext uri="{FF2B5EF4-FFF2-40B4-BE49-F238E27FC236}">
                <a16:creationId xmlns:a16="http://schemas.microsoft.com/office/drawing/2014/main" id="{E1DBF341-B25A-2840-93F5-0E048B4EC556}"/>
              </a:ext>
            </a:extLst>
          </p:cNvPr>
          <p:cNvPicPr>
            <a:picLocks noChangeAspect="1"/>
          </p:cNvPicPr>
          <p:nvPr/>
        </p:nvPicPr>
        <p:blipFill>
          <a:blip r:embed="rId32">
            <a:extLst>
              <a:ext uri="{BEBA8EAE-BF5A-486C-A8C5-ECC9F3942E4B}">
                <a14:imgProps xmlns:a14="http://schemas.microsoft.com/office/drawing/2010/main">
                  <a14:imgLayer r:embed="rId33">
                    <a14:imgEffect>
                      <a14:backgroundRemoval t="631" b="90326" l="300" r="98300">
                        <a14:foregroundMark x1="16600" y1="1788" x2="23500" y2="6204"/>
                        <a14:foregroundMark x1="23500" y1="6204" x2="72500" y2="17350"/>
                        <a14:foregroundMark x1="72500" y1="17350" x2="94400" y2="35962"/>
                        <a14:foregroundMark x1="5000" y1="39327" x2="28000" y2="10831"/>
                        <a14:foregroundMark x1="28000" y1="10831" x2="49600" y2="6414"/>
                        <a14:foregroundMark x1="49600" y1="6414" x2="69400" y2="5678"/>
                        <a14:foregroundMark x1="69400" y1="5678" x2="81500" y2="6099"/>
                        <a14:foregroundMark x1="20900" y1="19243" x2="11200" y2="1577"/>
                        <a14:foregroundMark x1="83900" y1="2734" x2="83700" y2="31230"/>
                        <a14:foregroundMark x1="97600" y1="40694" x2="98300" y2="42482"/>
                        <a14:foregroundMark x1="82400" y1="21241" x2="90100" y2="946"/>
                        <a14:foregroundMark x1="90100" y1="946" x2="92500" y2="1367"/>
                        <a14:foregroundMark x1="52100" y1="1788" x2="6100" y2="1788"/>
                        <a14:foregroundMark x1="55500" y1="1788" x2="76800" y2="631"/>
                        <a14:foregroundMark x1="45600" y1="3891" x2="26900" y2="7045"/>
                        <a14:foregroundMark x1="26900" y1="7045" x2="20100" y2="10305"/>
                        <a14:foregroundMark x1="20100" y1="10305" x2="15300" y2="15563"/>
                        <a14:foregroundMark x1="15300" y1="15563" x2="13400" y2="23028"/>
                        <a14:foregroundMark x1="13400" y1="23028" x2="5600" y2="34595"/>
                        <a14:foregroundMark x1="5600" y1="34595" x2="5500" y2="41956"/>
                        <a14:foregroundMark x1="5500" y1="41956" x2="5700" y2="42061"/>
                        <a14:foregroundMark x1="2400" y1="41325" x2="4400" y2="33333"/>
                        <a14:foregroundMark x1="4400" y1="33333" x2="7200" y2="28917"/>
                        <a14:foregroundMark x1="10400" y1="7045" x2="12700" y2="22713"/>
                        <a14:foregroundMark x1="12700" y1="22713" x2="12700" y2="22818"/>
                        <a14:foregroundMark x1="20900" y1="16719" x2="38800" y2="21030"/>
                        <a14:foregroundMark x1="38800" y1="21030" x2="66800" y2="21872"/>
                        <a14:foregroundMark x1="66800" y1="21872" x2="77800" y2="20294"/>
                        <a14:foregroundMark x1="77800" y1="20294" x2="77900" y2="20294"/>
                        <a14:foregroundMark x1="69900" y1="16930" x2="60400" y2="13249"/>
                        <a14:foregroundMark x1="60400" y1="13249" x2="34600" y2="12198"/>
                        <a14:foregroundMark x1="34600" y1="12198" x2="28900" y2="13354"/>
                        <a14:foregroundMark x1="37200" y1="17350" x2="53600" y2="18297"/>
                        <a14:foregroundMark x1="48000" y1="9043" x2="58500" y2="11567"/>
                        <a14:foregroundMark x1="56400" y1="10200" x2="62000" y2="10620"/>
                        <a14:foregroundMark x1="68600" y1="9464" x2="80200" y2="17140"/>
                        <a14:foregroundMark x1="61700" y1="7886" x2="64800" y2="18297"/>
                        <a14:foregroundMark x1="52100" y1="19453" x2="65000" y2="17876"/>
                        <a14:foregroundMark x1="65600" y1="15352" x2="65800" y2="8307"/>
                        <a14:foregroundMark x1="65800" y1="8307" x2="63500" y2="9989"/>
                        <a14:foregroundMark x1="56200" y1="17140" x2="62400" y2="17140"/>
                        <a14:foregroundMark x1="88800" y1="47003" x2="87600" y2="82545"/>
                        <a14:foregroundMark x1="87600" y1="82545" x2="81000" y2="86856"/>
                        <a14:foregroundMark x1="81000" y1="86856" x2="16200" y2="87487"/>
                        <a14:foregroundMark x1="16200" y1="87487" x2="11500" y2="82755"/>
                        <a14:foregroundMark x1="11500" y1="82755" x2="9700" y2="51525"/>
                        <a14:foregroundMark x1="36200" y1="49527" x2="34300" y2="78444"/>
                        <a14:foregroundMark x1="34300" y1="78444" x2="37200" y2="84963"/>
                        <a14:foregroundMark x1="37200" y1="84963" x2="37200" y2="84963"/>
                        <a14:foregroundMark x1="10200" y1="88538" x2="10800" y2="82755"/>
                        <a14:foregroundMark x1="80700" y1="88328" x2="86500" y2="84963"/>
                        <a14:foregroundMark x1="86500" y1="84963" x2="89500" y2="69190"/>
                        <a14:foregroundMark x1="88600" y1="78233" x2="88400" y2="85279"/>
                        <a14:foregroundMark x1="88400" y1="85279" x2="83800" y2="90431"/>
                        <a14:foregroundMark x1="83800" y1="90431" x2="82200" y2="90431"/>
                        <a14:foregroundMark x1="29500" y1="86540" x2="25000" y2="72555"/>
                        <a14:foregroundMark x1="25000" y1="72555" x2="22200" y2="46372"/>
                        <a14:foregroundMark x1="33200" y1="65720" x2="29700" y2="58044"/>
                        <a14:foregroundMark x1="29700" y1="58044" x2="28700" y2="50789"/>
                        <a14:foregroundMark x1="28700" y1="50789" x2="29500" y2="43428"/>
                        <a14:foregroundMark x1="29500" y1="43428" x2="29500" y2="43428"/>
                        <a14:foregroundMark x1="67800" y1="65510" x2="64500" y2="57729"/>
                        <a14:foregroundMark x1="64500" y1="57729" x2="64500" y2="55100"/>
                        <a14:foregroundMark x1="66300" y1="56467" x2="66700" y2="45636"/>
                        <a14:foregroundMark x1="300" y1="41535" x2="300" y2="41535"/>
                      </a14:backgroundRemoval>
                    </a14:imgEffect>
                  </a14:imgLayer>
                </a14:imgProps>
              </a:ext>
              <a:ext uri="{28A0092B-C50C-407E-A947-70E740481C1C}">
                <a14:useLocalDpi xmlns:a14="http://schemas.microsoft.com/office/drawing/2010/main" val="0"/>
              </a:ext>
            </a:extLst>
          </a:blip>
          <a:stretch>
            <a:fillRect/>
          </a:stretch>
        </p:blipFill>
        <p:spPr>
          <a:xfrm>
            <a:off x="3010891" y="4033175"/>
            <a:ext cx="1118541" cy="1063732"/>
          </a:xfrm>
          <a:prstGeom prst="rect">
            <a:avLst/>
          </a:prstGeom>
        </p:spPr>
      </p:pic>
      <p:pic>
        <p:nvPicPr>
          <p:cNvPr id="34" name="Image 33">
            <a:extLst>
              <a:ext uri="{FF2B5EF4-FFF2-40B4-BE49-F238E27FC236}">
                <a16:creationId xmlns:a16="http://schemas.microsoft.com/office/drawing/2014/main" id="{D898A077-93E6-4F02-8BA0-925CB9F1422A}"/>
              </a:ext>
            </a:extLst>
          </p:cNvPr>
          <p:cNvPicPr>
            <a:picLocks noChangeAspect="1"/>
          </p:cNvPicPr>
          <p:nvPr/>
        </p:nvPicPr>
        <p:blipFill>
          <a:blip r:embed="rId34">
            <a:extLst>
              <a:ext uri="{BEBA8EAE-BF5A-486C-A8C5-ECC9F3942E4B}">
                <a14:imgProps xmlns:a14="http://schemas.microsoft.com/office/drawing/2010/main">
                  <a14:imgLayer r:embed="rId35">
                    <a14:imgEffect>
                      <a14:backgroundRemoval t="7042" b="89965" l="3231" r="93692">
                        <a14:foregroundMark x1="6615" y1="74472" x2="40615" y2="86796"/>
                        <a14:foregroundMark x1="40615" y1="86796" x2="80615" y2="89261"/>
                        <a14:foregroundMark x1="80615" y1="89261" x2="88462" y2="85563"/>
                        <a14:foregroundMark x1="88462" y1="85563" x2="89692" y2="76585"/>
                        <a14:foregroundMark x1="89692" y1="76585" x2="66769" y2="70599"/>
                        <a14:foregroundMark x1="27692" y1="71303" x2="30462" y2="71303"/>
                        <a14:foregroundMark x1="6462" y1="70246" x2="6462" y2="70246"/>
                        <a14:foregroundMark x1="8000" y1="69894" x2="6923" y2="70423"/>
                        <a14:foregroundMark x1="3231" y1="78873" x2="3385" y2="80810"/>
                        <a14:foregroundMark x1="93846" y1="83979" x2="93846" y2="79577"/>
                        <a14:foregroundMark x1="48000" y1="20599" x2="52000" y2="22359"/>
                        <a14:foregroundMark x1="50154" y1="7042" x2="50154" y2="9331"/>
                        <a14:foregroundMark x1="46923" y1="24648" x2="47846" y2="25000"/>
                        <a14:foregroundMark x1="83385" y1="69366" x2="83692" y2="70246"/>
                      </a14:backgroundRemoval>
                    </a14:imgEffect>
                  </a14:imgLayer>
                </a14:imgProps>
              </a:ext>
              <a:ext uri="{28A0092B-C50C-407E-A947-70E740481C1C}">
                <a14:useLocalDpi xmlns:a14="http://schemas.microsoft.com/office/drawing/2010/main" val="0"/>
              </a:ext>
            </a:extLst>
          </a:blip>
          <a:stretch>
            <a:fillRect/>
          </a:stretch>
        </p:blipFill>
        <p:spPr>
          <a:xfrm>
            <a:off x="4655489" y="3925893"/>
            <a:ext cx="1361170" cy="1189453"/>
          </a:xfrm>
          <a:prstGeom prst="rect">
            <a:avLst/>
          </a:prstGeom>
        </p:spPr>
      </p:pic>
      <p:pic>
        <p:nvPicPr>
          <p:cNvPr id="28" name="Picture 27">
            <a:extLst>
              <a:ext uri="{FF2B5EF4-FFF2-40B4-BE49-F238E27FC236}">
                <a16:creationId xmlns:a16="http://schemas.microsoft.com/office/drawing/2014/main" id="{325A5AAC-7FBD-5F4E-9B7C-4C4A32F3E4FD}"/>
              </a:ext>
            </a:extLst>
          </p:cNvPr>
          <p:cNvPicPr>
            <a:picLocks noChangeAspect="1"/>
          </p:cNvPicPr>
          <p:nvPr/>
        </p:nvPicPr>
        <p:blipFill rotWithShape="1">
          <a:blip r:embed="rId36">
            <a:extLst>
              <a:ext uri="{BEBA8EAE-BF5A-486C-A8C5-ECC9F3942E4B}">
                <a14:imgProps xmlns:a14="http://schemas.microsoft.com/office/drawing/2010/main">
                  <a14:imgLayer r:embed="rId37">
                    <a14:imgEffect>
                      <a14:backgroundRemoval t="52951" b="94543" l="51952" r="73574">
                        <a14:foregroundMark x1="56890" y1="54972" x2="60227" y2="55093"/>
                        <a14:foregroundMark x1="60227" y1="55093" x2="66767" y2="54568"/>
                        <a14:foregroundMark x1="66767" y1="54568" x2="62863" y2="52951"/>
                        <a14:foregroundMark x1="62863" y1="52951" x2="60127" y2="53678"/>
                        <a14:foregroundMark x1="71672" y1="63905" x2="73574" y2="64794"/>
                        <a14:foregroundMark x1="51952" y1="64794" x2="53287" y2="64147"/>
                        <a14:foregroundMark x1="56990" y1="93452" x2="65365" y2="94543"/>
                        <a14:foregroundMark x1="65365" y1="94543" x2="67968" y2="93371"/>
                      </a14:backgroundRemoval>
                    </a14:imgEffect>
                  </a14:imgLayer>
                </a14:imgProps>
              </a:ext>
              <a:ext uri="{28A0092B-C50C-407E-A947-70E740481C1C}">
                <a14:useLocalDpi xmlns:a14="http://schemas.microsoft.com/office/drawing/2010/main" val="0"/>
              </a:ext>
            </a:extLst>
          </a:blip>
          <a:srcRect l="51129" t="50087" r="25182" b="2288"/>
          <a:stretch/>
        </p:blipFill>
        <p:spPr>
          <a:xfrm rot="10800000">
            <a:off x="6469784" y="5256435"/>
            <a:ext cx="523986" cy="870492"/>
          </a:xfrm>
          <a:prstGeom prst="rect">
            <a:avLst/>
          </a:prstGeom>
        </p:spPr>
      </p:pic>
      <p:pic>
        <p:nvPicPr>
          <p:cNvPr id="12" name="Image 11">
            <a:extLst>
              <a:ext uri="{FF2B5EF4-FFF2-40B4-BE49-F238E27FC236}">
                <a16:creationId xmlns:a16="http://schemas.microsoft.com/office/drawing/2014/main" id="{E21114E9-3C21-4B38-83CF-D90E1753068B}"/>
              </a:ext>
            </a:extLst>
          </p:cNvPr>
          <p:cNvPicPr>
            <a:picLocks noChangeAspect="1"/>
          </p:cNvPicPr>
          <p:nvPr/>
        </p:nvPicPr>
        <p:blipFill rotWithShape="1">
          <a:blip r:embed="rId38">
            <a:extLst>
              <a:ext uri="{BEBA8EAE-BF5A-486C-A8C5-ECC9F3942E4B}">
                <a14:imgProps xmlns:a14="http://schemas.microsoft.com/office/drawing/2010/main">
                  <a14:imgLayer r:embed="rId13">
                    <a14:imgEffect>
                      <a14:backgroundRemoval t="5052" b="45472" l="68546" r="96505">
                        <a14:backgroundMark x1="89322" y1="16557" x2="89262" y2="18536"/>
                      </a14:backgroundRemoval>
                    </a14:imgEffect>
                  </a14:imgLayer>
                </a14:imgProps>
              </a:ext>
              <a:ext uri="{28A0092B-C50C-407E-A947-70E740481C1C}">
                <a14:useLocalDpi xmlns:a14="http://schemas.microsoft.com/office/drawing/2010/main" val="0"/>
              </a:ext>
            </a:extLst>
          </a:blip>
          <a:srcRect l="65051" b="49476"/>
          <a:stretch/>
        </p:blipFill>
        <p:spPr>
          <a:xfrm>
            <a:off x="8967597" y="1126038"/>
            <a:ext cx="781893" cy="1130337"/>
          </a:xfrm>
          <a:prstGeom prst="rect">
            <a:avLst/>
          </a:prstGeom>
        </p:spPr>
      </p:pic>
      <p:pic>
        <p:nvPicPr>
          <p:cNvPr id="35" name="Image 34" descr="Une image contenant texte, arrêt, signe, extérieur&#10;&#10;Description générée automatiquement">
            <a:extLst>
              <a:ext uri="{FF2B5EF4-FFF2-40B4-BE49-F238E27FC236}">
                <a16:creationId xmlns:a16="http://schemas.microsoft.com/office/drawing/2014/main" id="{E77C585A-5139-4F97-92E1-5746570761EF}"/>
              </a:ext>
            </a:extLst>
          </p:cNvPr>
          <p:cNvPicPr>
            <a:picLocks noChangeAspect="1"/>
          </p:cNvPicPr>
          <p:nvPr/>
        </p:nvPicPr>
        <p:blipFill>
          <a:blip r:embed="rId39">
            <a:extLst>
              <a:ext uri="{BEBA8EAE-BF5A-486C-A8C5-ECC9F3942E4B}">
                <a14:imgProps xmlns:a14="http://schemas.microsoft.com/office/drawing/2010/main">
                  <a14:imgLayer r:embed="rId40">
                    <a14:imgEffect>
                      <a14:backgroundRemoval t="10000" b="90000" l="10000" r="90000">
                        <a14:foregroundMark x1="31923" y1="79667" x2="19615" y2="66333"/>
                        <a14:foregroundMark x1="19615" y1="66333" x2="15769" y2="52333"/>
                        <a14:foregroundMark x1="16154" y1="66000" x2="12692" y2="49333"/>
                        <a14:foregroundMark x1="12692" y1="49333" x2="14615" y2="34000"/>
                        <a14:foregroundMark x1="18077" y1="31667" x2="35769" y2="17333"/>
                        <a14:foregroundMark x1="38462" y1="16667" x2="59231" y2="16333"/>
                        <a14:foregroundMark x1="59231" y1="16333" x2="65769" y2="17000"/>
                        <a14:foregroundMark x1="65385" y1="15667" x2="73462" y2="22667"/>
                        <a14:foregroundMark x1="37308" y1="15667" x2="35385" y2="16000"/>
                        <a14:foregroundMark x1="15769" y1="33000" x2="16538" y2="33000"/>
                        <a14:foregroundMark x1="16538" y1="33000" x2="31538" y2="22000"/>
                        <a14:foregroundMark x1="31538" y1="22000" x2="33077" y2="20000"/>
                        <a14:foregroundMark x1="31923" y1="19667" x2="29231" y2="22000"/>
                        <a14:foregroundMark x1="26923" y1="23000" x2="25000" y2="25000"/>
                        <a14:foregroundMark x1="20769" y1="27667" x2="18077" y2="30667"/>
                        <a14:foregroundMark x1="24615" y1="23667" x2="22308" y2="26333"/>
                        <a14:foregroundMark x1="31154" y1="19333" x2="28462" y2="21667"/>
                        <a14:foregroundMark x1="33846" y1="17000" x2="31154" y2="19333"/>
                        <a14:foregroundMark x1="33462" y1="16333" x2="32308" y2="17000"/>
                        <a14:foregroundMark x1="35385" y1="15333" x2="35769" y2="15333"/>
                        <a14:foregroundMark x1="26923" y1="22000" x2="25385" y2="23667"/>
                        <a14:foregroundMark x1="11923" y1="37333" x2="11923" y2="40000"/>
                        <a14:foregroundMark x1="11923" y1="35333" x2="11923" y2="35333"/>
                        <a14:foregroundMark x1="28462" y1="20333" x2="31538" y2="20000"/>
                        <a14:foregroundMark x1="31154" y1="18333" x2="31154" y2="18333"/>
                        <a14:foregroundMark x1="34615" y1="15000" x2="34615" y2="15000"/>
                      </a14:backgroundRemoval>
                    </a14:imgEffect>
                  </a14:imgLayer>
                </a14:imgProps>
              </a:ext>
              <a:ext uri="{28A0092B-C50C-407E-A947-70E740481C1C}">
                <a14:useLocalDpi xmlns:a14="http://schemas.microsoft.com/office/drawing/2010/main" val="0"/>
              </a:ext>
            </a:extLst>
          </a:blip>
          <a:stretch>
            <a:fillRect/>
          </a:stretch>
        </p:blipFill>
        <p:spPr>
          <a:xfrm>
            <a:off x="5675290" y="1755145"/>
            <a:ext cx="580641" cy="669970"/>
          </a:xfrm>
          <a:prstGeom prst="rect">
            <a:avLst/>
          </a:prstGeom>
        </p:spPr>
      </p:pic>
      <p:pic>
        <p:nvPicPr>
          <p:cNvPr id="36" name="Picture 12" descr="A picture containing text&#10;&#10;Description automatically generated">
            <a:extLst>
              <a:ext uri="{FF2B5EF4-FFF2-40B4-BE49-F238E27FC236}">
                <a16:creationId xmlns:a16="http://schemas.microsoft.com/office/drawing/2014/main" id="{A673623B-439C-4437-AD33-F8434D889441}"/>
              </a:ext>
            </a:extLst>
          </p:cNvPr>
          <p:cNvPicPr>
            <a:picLocks noChangeAspect="1"/>
          </p:cNvPicPr>
          <p:nvPr/>
        </p:nvPicPr>
        <p:blipFill rotWithShape="1">
          <a:blip r:embed="rId41">
            <a:extLst>
              <a:ext uri="{BEBA8EAE-BF5A-486C-A8C5-ECC9F3942E4B}">
                <a14:imgProps xmlns:a14="http://schemas.microsoft.com/office/drawing/2010/main">
                  <a14:imgLayer r:embed="rId42">
                    <a14:imgEffect>
                      <a14:backgroundRemoval t="52716" b="75240" l="3994" r="37061">
                        <a14:foregroundMark x1="17412" y1="60703" x2="19649" y2="66134"/>
                        <a14:foregroundMark x1="19649" y1="66134" x2="23802" y2="66294"/>
                        <a14:foregroundMark x1="23802" y1="66294" x2="26358" y2="65655"/>
                        <a14:foregroundMark x1="26358" y1="65655" x2="26837" y2="62780"/>
                        <a14:foregroundMark x1="26837" y1="62780" x2="23163" y2="61821"/>
                        <a14:foregroundMark x1="35942" y1="59585" x2="37061" y2="64696"/>
                        <a14:foregroundMark x1="37061" y1="64696" x2="36581" y2="69010"/>
                        <a14:foregroundMark x1="36422" y1="60224" x2="36422" y2="59904"/>
                      </a14:backgroundRemoval>
                    </a14:imgEffect>
                  </a14:imgLayer>
                </a14:imgProps>
              </a:ext>
              <a:ext uri="{28A0092B-C50C-407E-A947-70E740481C1C}">
                <a14:useLocalDpi xmlns:a14="http://schemas.microsoft.com/office/drawing/2010/main" val="0"/>
              </a:ext>
            </a:extLst>
          </a:blip>
          <a:srcRect l="-1" t="50000" r="58989" b="21935"/>
          <a:stretch/>
        </p:blipFill>
        <p:spPr>
          <a:xfrm>
            <a:off x="4187510" y="4778715"/>
            <a:ext cx="1170823" cy="801215"/>
          </a:xfrm>
          <a:prstGeom prst="rect">
            <a:avLst/>
          </a:prstGeom>
        </p:spPr>
      </p:pic>
      <p:pic>
        <p:nvPicPr>
          <p:cNvPr id="37" name="Image 36" descr="Une image contenant texte, arrêt, signe, extérieur&#10;&#10;Description générée automatiquement">
            <a:extLst>
              <a:ext uri="{FF2B5EF4-FFF2-40B4-BE49-F238E27FC236}">
                <a16:creationId xmlns:a16="http://schemas.microsoft.com/office/drawing/2014/main" id="{39B171AF-5BFD-4358-B9F9-940E84F28B1E}"/>
              </a:ext>
            </a:extLst>
          </p:cNvPr>
          <p:cNvPicPr>
            <a:picLocks noChangeAspect="1"/>
          </p:cNvPicPr>
          <p:nvPr/>
        </p:nvPicPr>
        <p:blipFill>
          <a:blip r:embed="rId39">
            <a:extLst>
              <a:ext uri="{BEBA8EAE-BF5A-486C-A8C5-ECC9F3942E4B}">
                <a14:imgProps xmlns:a14="http://schemas.microsoft.com/office/drawing/2010/main">
                  <a14:imgLayer r:embed="rId40">
                    <a14:imgEffect>
                      <a14:backgroundRemoval t="10000" b="90000" l="10000" r="90000">
                        <a14:foregroundMark x1="31923" y1="79667" x2="19615" y2="66333"/>
                        <a14:foregroundMark x1="19615" y1="66333" x2="15769" y2="52333"/>
                        <a14:foregroundMark x1="16154" y1="66000" x2="12692" y2="49333"/>
                        <a14:foregroundMark x1="12692" y1="49333" x2="14615" y2="34000"/>
                        <a14:foregroundMark x1="18077" y1="31667" x2="35769" y2="17333"/>
                        <a14:foregroundMark x1="38462" y1="16667" x2="59231" y2="16333"/>
                        <a14:foregroundMark x1="59231" y1="16333" x2="65769" y2="17000"/>
                        <a14:foregroundMark x1="65385" y1="15667" x2="73462" y2="22667"/>
                        <a14:foregroundMark x1="37308" y1="15667" x2="35385" y2="16000"/>
                        <a14:foregroundMark x1="15769" y1="33000" x2="16538" y2="33000"/>
                        <a14:foregroundMark x1="16538" y1="33000" x2="31538" y2="22000"/>
                        <a14:foregroundMark x1="31538" y1="22000" x2="33077" y2="20000"/>
                        <a14:foregroundMark x1="31923" y1="19667" x2="29231" y2="22000"/>
                        <a14:foregroundMark x1="26923" y1="23000" x2="25000" y2="25000"/>
                        <a14:foregroundMark x1="20769" y1="27667" x2="18077" y2="30667"/>
                        <a14:foregroundMark x1="24615" y1="23667" x2="22308" y2="26333"/>
                        <a14:foregroundMark x1="31154" y1="19333" x2="28462" y2="21667"/>
                        <a14:foregroundMark x1="33846" y1="17000" x2="31154" y2="19333"/>
                        <a14:foregroundMark x1="33462" y1="16333" x2="32308" y2="17000"/>
                        <a14:foregroundMark x1="35385" y1="15333" x2="35769" y2="15333"/>
                        <a14:foregroundMark x1="26923" y1="22000" x2="25385" y2="23667"/>
                        <a14:foregroundMark x1="11923" y1="37333" x2="11923" y2="40000"/>
                        <a14:foregroundMark x1="11923" y1="35333" x2="11923" y2="35333"/>
                        <a14:foregroundMark x1="28462" y1="20333" x2="31538" y2="20000"/>
                        <a14:foregroundMark x1="31154" y1="18333" x2="31154" y2="18333"/>
                        <a14:foregroundMark x1="34615" y1="15000" x2="34615" y2="15000"/>
                      </a14:backgroundRemoval>
                    </a14:imgEffect>
                  </a14:imgLayer>
                </a14:imgProps>
              </a:ext>
              <a:ext uri="{28A0092B-C50C-407E-A947-70E740481C1C}">
                <a14:useLocalDpi xmlns:a14="http://schemas.microsoft.com/office/drawing/2010/main" val="0"/>
              </a:ext>
            </a:extLst>
          </a:blip>
          <a:stretch>
            <a:fillRect/>
          </a:stretch>
        </p:blipFill>
        <p:spPr>
          <a:xfrm>
            <a:off x="6525689" y="3043144"/>
            <a:ext cx="580641" cy="669970"/>
          </a:xfrm>
          <a:prstGeom prst="rect">
            <a:avLst/>
          </a:prstGeom>
        </p:spPr>
      </p:pic>
      <p:pic>
        <p:nvPicPr>
          <p:cNvPr id="26" name="Picture 25" descr="A picture containing text&#10;&#10;Description automatically generated">
            <a:extLst>
              <a:ext uri="{FF2B5EF4-FFF2-40B4-BE49-F238E27FC236}">
                <a16:creationId xmlns:a16="http://schemas.microsoft.com/office/drawing/2014/main" id="{9F742FBF-1023-8D41-84CF-CF928DF99EAF}"/>
              </a:ext>
            </a:extLst>
          </p:cNvPr>
          <p:cNvPicPr>
            <a:picLocks noChangeAspect="1"/>
          </p:cNvPicPr>
          <p:nvPr/>
        </p:nvPicPr>
        <p:blipFill rotWithShape="1">
          <a:blip r:embed="rId43">
            <a:extLst>
              <a:ext uri="{BEBA8EAE-BF5A-486C-A8C5-ECC9F3942E4B}">
                <a14:imgProps xmlns:a14="http://schemas.microsoft.com/office/drawing/2010/main">
                  <a14:imgLayer r:embed="rId44">
                    <a14:imgEffect>
                      <a14:backgroundRemoval t="2236" b="22684" l="53355" r="95048">
                        <a14:foregroundMark x1="55272" y1="9904" x2="53994" y2="20288"/>
                        <a14:foregroundMark x1="53994" y1="16613" x2="54153" y2="9425"/>
                        <a14:foregroundMark x1="53355" y1="11342" x2="53355" y2="11342"/>
                        <a14:foregroundMark x1="53355" y1="17891" x2="53355" y2="17891"/>
                      </a14:backgroundRemoval>
                    </a14:imgEffect>
                  </a14:imgLayer>
                </a14:imgProps>
              </a:ext>
              <a:ext uri="{28A0092B-C50C-407E-A947-70E740481C1C}">
                <a14:useLocalDpi xmlns:a14="http://schemas.microsoft.com/office/drawing/2010/main" val="0"/>
              </a:ext>
            </a:extLst>
          </a:blip>
          <a:srcRect l="51208" b="74473"/>
          <a:stretch/>
        </p:blipFill>
        <p:spPr>
          <a:xfrm>
            <a:off x="2870086" y="4769358"/>
            <a:ext cx="1410798" cy="738088"/>
          </a:xfrm>
          <a:prstGeom prst="rect">
            <a:avLst/>
          </a:prstGeom>
        </p:spPr>
      </p:pic>
      <p:pic>
        <p:nvPicPr>
          <p:cNvPr id="47" name="Picture 46">
            <a:extLst>
              <a:ext uri="{FF2B5EF4-FFF2-40B4-BE49-F238E27FC236}">
                <a16:creationId xmlns:a16="http://schemas.microsoft.com/office/drawing/2014/main" id="{01528FD2-4728-3F4B-B55B-A72AEABC1FCE}"/>
              </a:ext>
            </a:extLst>
          </p:cNvPr>
          <p:cNvPicPr>
            <a:picLocks noChangeAspect="1"/>
          </p:cNvPicPr>
          <p:nvPr/>
        </p:nvPicPr>
        <p:blipFill rotWithShape="1">
          <a:blip r:embed="rId45">
            <a:extLst>
              <a:ext uri="{BEBA8EAE-BF5A-486C-A8C5-ECC9F3942E4B}">
                <a14:imgProps xmlns:a14="http://schemas.microsoft.com/office/drawing/2010/main">
                  <a14:imgLayer r:embed="rId46">
                    <a14:imgEffect>
                      <a14:backgroundRemoval t="3557" b="47736" l="25826" r="45112">
                        <a14:foregroundMark x1="29363" y1="4527" x2="33700" y2="11681"/>
                        <a14:foregroundMark x1="33700" y1="11681" x2="37437" y2="11641"/>
                        <a14:foregroundMark x1="37437" y1="11641" x2="40307" y2="7680"/>
                        <a14:foregroundMark x1="40307" y1="7680" x2="39940" y2="3921"/>
                        <a14:foregroundMark x1="39940" y1="3921" x2="32733" y2="3597"/>
                        <a14:foregroundMark x1="32733" y1="3597" x2="29963" y2="4972"/>
                        <a14:foregroundMark x1="29963" y1="4972" x2="29963" y2="5053"/>
                        <a14:foregroundMark x1="44511" y1="16128" x2="45012" y2="16572"/>
                        <a14:foregroundMark x1="28929" y1="4972" x2="29429" y2="4244"/>
                        <a14:foregroundMark x1="41341" y1="4527" x2="41608" y2="4325"/>
                        <a14:foregroundMark x1="41074" y1="3597" x2="41608" y2="4325"/>
                        <a14:foregroundMark x1="45112" y1="16572" x2="44945" y2="15845"/>
                        <a14:foregroundMark x1="28829" y1="14470" x2="28495" y2="18957"/>
                        <a14:foregroundMark x1="26360" y1="15643" x2="25826" y2="16451"/>
                        <a14:foregroundMark x1="29363" y1="42441" x2="30163" y2="45837"/>
                        <a14:foregroundMark x1="30163" y1="45837" x2="33300" y2="46807"/>
                        <a14:foregroundMark x1="33300" y1="46807" x2="35969" y2="43088"/>
                        <a14:foregroundMark x1="35969" y1="43088" x2="38372" y2="46120"/>
                        <a14:foregroundMark x1="38372" y1="46120" x2="42543" y2="44220"/>
                        <a14:foregroundMark x1="30364" y1="47534" x2="30964" y2="47736"/>
                        <a14:foregroundMark x1="40574" y1="47736" x2="40574" y2="47211"/>
                        <a14:foregroundMark x1="41508" y1="4527" x2="41608" y2="4850"/>
                        <a14:foregroundMark x1="41842" y1="4850" x2="41508" y2="4527"/>
                        <a14:foregroundMark x1="41675" y1="4446" x2="41675" y2="4729"/>
                        <a14:foregroundMark x1="41775" y1="4325" x2="41775" y2="4972"/>
                        <a14:foregroundMark x1="41775" y1="4850" x2="41608" y2="4325"/>
                        <a14:foregroundMark x1="41175" y1="3921" x2="42109" y2="4972"/>
                        <a14:foregroundMark x1="41408" y1="3800" x2="42009" y2="5053"/>
                        <a14:foregroundMark x1="41675" y1="4648" x2="41942" y2="4527"/>
                      </a14:backgroundRemoval>
                    </a14:imgEffect>
                  </a14:imgLayer>
                </a14:imgProps>
              </a:ext>
              <a:ext uri="{28A0092B-C50C-407E-A947-70E740481C1C}">
                <a14:useLocalDpi xmlns:a14="http://schemas.microsoft.com/office/drawing/2010/main" val="0"/>
              </a:ext>
            </a:extLst>
          </a:blip>
          <a:srcRect l="24559" r="53471" b="50334"/>
          <a:stretch/>
        </p:blipFill>
        <p:spPr>
          <a:xfrm rot="10800000" flipH="1">
            <a:off x="2488809" y="5064244"/>
            <a:ext cx="493043" cy="921030"/>
          </a:xfrm>
          <a:prstGeom prst="rect">
            <a:avLst/>
          </a:prstGeom>
        </p:spPr>
      </p:pic>
    </p:spTree>
    <p:extLst>
      <p:ext uri="{BB962C8B-B14F-4D97-AF65-F5344CB8AC3E}">
        <p14:creationId xmlns:p14="http://schemas.microsoft.com/office/powerpoint/2010/main" val="1339784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F21B7-3A78-DD42-5619-25411364C3E7}"/>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B397E8FA-E187-4BF7-BB6A-B00509B0AE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2488"/>
            <a:ext cx="12191999" cy="6858000"/>
          </a:xfrm>
          <a:prstGeom prst="rect">
            <a:avLst/>
          </a:prstGeom>
        </p:spPr>
      </p:pic>
    </p:spTree>
    <p:extLst>
      <p:ext uri="{BB962C8B-B14F-4D97-AF65-F5344CB8AC3E}">
        <p14:creationId xmlns:p14="http://schemas.microsoft.com/office/powerpoint/2010/main" val="3068118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BA5B8C8-EA87-D712-D303-0FC9C81F5045}"/>
              </a:ext>
            </a:extLst>
          </p:cNvPr>
          <p:cNvSpPr>
            <a:spLocks noGrp="1"/>
          </p:cNvSpPr>
          <p:nvPr>
            <p:ph idx="1"/>
          </p:nvPr>
        </p:nvSpPr>
        <p:spPr>
          <a:xfrm>
            <a:off x="838200" y="506896"/>
            <a:ext cx="10515600" cy="5670067"/>
          </a:xfrm>
        </p:spPr>
        <p:txBody>
          <a:bodyPr>
            <a:normAutofit lnSpcReduction="10000"/>
          </a:bodyPr>
          <a:lstStyle/>
          <a:p>
            <a:pPr marL="0" indent="0">
              <a:buNone/>
            </a:pPr>
            <a:r>
              <a:rPr lang="fr-FR" dirty="0"/>
              <a:t xml:space="preserve">Following the model below, tell the other students how you get from your home to work or to your Arabic class. </a:t>
            </a:r>
            <a:r>
              <a:rPr lang="fr-FR"/>
              <a:t xml:space="preserve">Examples:</a:t>
            </a:r>
            <a:endParaRPr lang="fr-FR" dirty="0"/>
          </a:p>
          <a:p>
            <a:pPr marL="0" indent="0">
              <a:buNone/>
            </a:pPr>
            <a:r>
              <a:rPr lang="ar-JO" dirty="0"/>
              <a:t>		</a:t>
            </a:r>
          </a:p>
          <a:p>
            <a:pPr marL="0" indent="0" algn="r">
              <a:buNone/>
            </a:pPr>
            <a:r>
              <a:rPr lang="ar-JO" dirty="0"/>
              <a:t>أَخْرُجُ مِنْ بَيْتِي وَأَدُورُ عَلَى اليَمِين فِي شارِعِ العَدْل وأَمْشِي قَلِيلًا حَتّى المَحَطّة. ثُمَّ أَرْكَبُ القِطار. أَنْزِلُ مِنَ القِطارِ... </a:t>
            </a:r>
          </a:p>
          <a:p>
            <a:pPr marL="0" indent="0" algn="r">
              <a:buNone/>
            </a:pPr>
            <a:endParaRPr lang="ar-JO" sz="1000" dirty="0"/>
          </a:p>
          <a:p>
            <a:pPr marL="0" indent="0" algn="r" rtl="1">
              <a:buNone/>
            </a:pPr>
            <a:r>
              <a:rPr lang="ar-JO" dirty="0"/>
              <a:t>أخرج من البيت وأمشي قليلًا حتَى موقِف الحافِلات/ الباصات. ثمّ أركب الحافلة رقم 811. تسير الحافلة حتّى المحطّة وفي المحطّة أركب القطار. عند الوصول أنزل من القطار وأمشِي من جديد في حديقة حتّى المكتب.</a:t>
            </a:r>
          </a:p>
          <a:p>
            <a:pPr marL="0" indent="0" algn="r" rtl="1">
              <a:buNone/>
            </a:pPr>
            <a:endParaRPr lang="ar-JO" sz="800" dirty="0"/>
          </a:p>
          <a:p>
            <a:pPr marL="0" indent="0" algn="r" rtl="1">
              <a:buNone/>
            </a:pPr>
            <a:r>
              <a:rPr lang="ar-JO" dirty="0"/>
              <a:t>أخرج من بيتي وأركب درّاجتي ثمّ أمُرُّ أمام المقبرة وأدور على اليمين وأتقدّم حتّى حاجِز الأشغال/أعمال. ثم أسير حتّى الدائرة وأقف أمام الدائرة. أدور على الشمال في الشارِع الثالث وأسير حتّى جامعة جنيف. وأقف قبل الشارع الكبير. ثمّ أدور على اليمين بعد البنك وأسير حتّى المدرسة وأُوقِفُ الدرّاجة أمام المطعم. وأمشي حتّى المدرسة. وأدرس العربية. ما شاء الله.</a:t>
            </a:r>
          </a:p>
          <a:p>
            <a:pPr marL="0" indent="0">
              <a:buNone/>
            </a:pPr>
            <a:endParaRPr lang="fr-FR" dirty="0"/>
          </a:p>
        </p:txBody>
      </p:sp>
    </p:spTree>
    <p:extLst>
      <p:ext uri="{BB962C8B-B14F-4D97-AF65-F5344CB8AC3E}">
        <p14:creationId xmlns:p14="http://schemas.microsoft.com/office/powerpoint/2010/main" val="152431005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11294</TotalTime>
  <Words>524</Words>
  <Application>Microsoft Office PowerPoint</Application>
  <PresentationFormat>Grand écran</PresentationFormat>
  <Paragraphs>79</Paragraphs>
  <Slides>13</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13</vt:i4>
      </vt:variant>
    </vt:vector>
  </HeadingPairs>
  <TitlesOfParts>
    <vt:vector size="17" baseType="lpstr">
      <vt:lpstr>Arial</vt:lpstr>
      <vt:lpstr>Calibri</vt:lpstr>
      <vt:lpstr>Calibri Light</vt:lpstr>
      <vt:lpstr>Thème Office</vt:lpstr>
      <vt:lpstr>Présentation PowerPoint</vt:lpstr>
      <vt:lpstr>Indiquer la route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Idrîs de Vos</dc:creator>
  <cp:lastModifiedBy>Idrîs de Vos</cp:lastModifiedBy>
  <cp:revision>87</cp:revision>
  <dcterms:created xsi:type="dcterms:W3CDTF">2018-10-16T16:11:10Z</dcterms:created>
  <dcterms:modified xsi:type="dcterms:W3CDTF">2026-06-15T08:30:14Z</dcterms:modified>
</cp:coreProperties>
</file>