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32" r:id="rId3"/>
  </p:sldMasterIdLst>
  <p:sldIdLst>
    <p:sldId id="256" r:id="rId4"/>
    <p:sldId id="258" r:id="rId5"/>
    <p:sldId id="259" r:id="rId6"/>
    <p:sldId id="260" r:id="rId7"/>
    <p:sldId id="266" r:id="rId8"/>
    <p:sldId id="268" r:id="rId9"/>
    <p:sldId id="273" r:id="rId10"/>
    <p:sldId id="267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D3BA52-4166-4304-9BB2-200F3879F7D2}" v="5" dt="2026-06-17T07:44:02.1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20"/>
  </p:normalViewPr>
  <p:slideViewPr>
    <p:cSldViewPr snapToGrid="0">
      <p:cViewPr varScale="1">
        <p:scale>
          <a:sx n="49" d="100"/>
          <a:sy n="49" d="100"/>
        </p:scale>
        <p:origin x="96" y="1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addSld modSld">
      <pc:chgData name="Idrîs de Vos" userId="c2e7075756a5bba1" providerId="LiveId" clId="{EC847524-F1B8-49FC-974D-DA30A9D72B9A}" dt="2026-06-17T07:44:02.159" v="4"/>
      <pc:docMkLst>
        <pc:docMk/>
      </pc:docMkLst>
      <pc:sldChg chg="add">
        <pc:chgData name="Idrîs de Vos" userId="c2e7075756a5bba1" providerId="LiveId" clId="{EC847524-F1B8-49FC-974D-DA30A9D72B9A}" dt="2026-06-17T07:43:34.579" v="0"/>
        <pc:sldMkLst>
          <pc:docMk/>
          <pc:sldMk cId="1840429460" sldId="260"/>
        </pc:sldMkLst>
      </pc:sldChg>
      <pc:sldChg chg="add">
        <pc:chgData name="Idrîs de Vos" userId="c2e7075756a5bba1" providerId="LiveId" clId="{EC847524-F1B8-49FC-974D-DA30A9D72B9A}" dt="2026-06-17T07:43:43.984" v="1"/>
        <pc:sldMkLst>
          <pc:docMk/>
          <pc:sldMk cId="2378767144" sldId="266"/>
        </pc:sldMkLst>
      </pc:sldChg>
      <pc:sldChg chg="add">
        <pc:chgData name="Idrîs de Vos" userId="c2e7075756a5bba1" providerId="LiveId" clId="{EC847524-F1B8-49FC-974D-DA30A9D72B9A}" dt="2026-06-17T07:44:02.159" v="4"/>
        <pc:sldMkLst>
          <pc:docMk/>
          <pc:sldMk cId="145040501" sldId="267"/>
        </pc:sldMkLst>
      </pc:sldChg>
      <pc:sldChg chg="add">
        <pc:chgData name="Idrîs de Vos" userId="c2e7075756a5bba1" providerId="LiveId" clId="{EC847524-F1B8-49FC-974D-DA30A9D72B9A}" dt="2026-06-17T07:43:50.337" v="2"/>
        <pc:sldMkLst>
          <pc:docMk/>
          <pc:sldMk cId="2252696689" sldId="268"/>
        </pc:sldMkLst>
      </pc:sldChg>
      <pc:sldChg chg="add">
        <pc:chgData name="Idrîs de Vos" userId="c2e7075756a5bba1" providerId="LiveId" clId="{EC847524-F1B8-49FC-974D-DA30A9D72B9A}" dt="2026-06-17T07:43:56.640" v="3"/>
        <pc:sldMkLst>
          <pc:docMk/>
          <pc:sldMk cId="460651211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15BDC-48E8-477F-A9A6-C19E78AB6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0D4D39F-45AA-422F-970D-79D892FA1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DD5046-B1B3-4022-B367-6BA1E4FF3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8F2DBA-8476-49B0-8BB5-439F6AF22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61B9E6-6AD8-4931-998C-C872D04D9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374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B5720B-BDC9-4D20-8345-4971C2413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68F63B-5EA5-4456-9BD6-496BBBEEA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19DE30-7B32-48D1-99DC-096A27AD8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766530-DEA6-4D24-990C-B109DAE79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F851E9-BCB4-4FE1-A678-AD8BBC04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229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A5C7B4-891A-4A29-917D-17047B37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9AF7CF-FF55-444E-929A-DCAD2A054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4B0DBA-72A5-4AC0-9039-AC544F272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6D258F-09C1-4CD6-A3AC-6E4EF1C1B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127641-11DC-4806-8502-12837F2D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9698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BAA9A4-5A3D-4A96-9D0C-0A51A8E72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094B26-0AD4-4E0A-ADAB-67E51A206F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38386-08D7-4D5C-8C6B-F974FD4E0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C0956E-C46D-49D6-BBDA-B95364BEE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8F9AE9-D23D-4264-9F7A-F055B4859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CCB2F1-EFD5-4A45-AE86-CFAA9E3AD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07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34A199-0EEE-460F-9495-4AB54DDBC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604DFC-3F78-4E47-80E6-38DEC1F97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4E4BC5-25ED-475B-908C-5A6F1D38FA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BF634A-6A01-4059-81CC-F348121780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D0B5968-C26F-4209-978D-33141FDEE6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BFFF8CA-1A0C-4FDF-8D21-5716F87D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0E89833-0084-4D26-A852-4916677DD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F170424-A17B-4E0F-ABE0-BC02ECE50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792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A1567-4424-4935-9AA3-DDCC472B9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5122369-4D20-48F9-A7C7-911A663AC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912E98-1B59-4CBC-A7F2-0B7657178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B0C8222-4492-4652-AA11-09D82AB3C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67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BF154BC-8C07-4952-9D01-091AE8C95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9F6-266E-49B9-8463-115244A1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EF36F1-3B7E-4D26-8666-DD63DB88B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197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B387B-DCDF-4513-A83E-6BEF5E691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13DAFC-DA3D-4D5B-B141-BEA9BE979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11CE280-8CFB-4F74-ABE4-C2256FE12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1081B8-00D6-4CD6-905E-FD36AEA4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21BEDF-1C83-4694-9B86-239F04CCA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984B06-23E3-45B7-84D1-3F1BE3992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78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8DD6A9-AF62-4A76-8B9F-27D282FFE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CFCEF1A-255B-4391-AF71-EFB43DD0CA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C0C062-9869-451C-BF1D-115057268F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46450F-F770-4DFB-97B8-0B2311A4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015D8C-4A0F-4E70-B6C0-C6AD8B83F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890483-DDEF-4DB5-8528-7FB27F2D8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571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725B81-7548-4C05-BCEF-8BA4A0737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45E962C-1C50-4DA1-BB94-F9AAA2F084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94A3EF-6CEE-49EF-AF60-E27355BF4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EC0DE0-07D5-4E50-A19E-7F33F1D28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2843A7-5AEF-4F03-ADB2-9B2C15DB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230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E1EEBD5-1208-4564-B134-7D5FB0B41D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24FBAC8-DA30-486B-AD81-0C563B050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514761-62E5-4228-8843-212FCFB5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909455-8964-4D66-BAF1-D1F83D34A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CC1FB6-1422-47A2-8C8C-3EEA78A31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95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056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8448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465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8780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9364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184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0720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8612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1771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34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7510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120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76638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2927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795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867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92388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8199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669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1824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766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697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6DCE3D2-A678-440D-A30F-6DDC46E9A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D406D8-3614-4E2A-AEE7-D1D3FAACE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F891B8-031F-47CD-99AC-BE014E6FAD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8168AF-F176-478D-BC77-FBB031874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A3D772-8E6A-4E91-AE45-F56CAEEDB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63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133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49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hdphoto" Target="../media/hdphoto10.wdp"/><Relationship Id="rId18" Type="http://schemas.openxmlformats.org/officeDocument/2006/relationships/image" Target="../media/image19.png"/><Relationship Id="rId26" Type="http://schemas.microsoft.com/office/2007/relationships/hdphoto" Target="../media/hdphoto16.wdp"/><Relationship Id="rId3" Type="http://schemas.microsoft.com/office/2007/relationships/hdphoto" Target="../media/hdphoto6.wdp"/><Relationship Id="rId21" Type="http://schemas.openxmlformats.org/officeDocument/2006/relationships/image" Target="../media/image21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17" Type="http://schemas.microsoft.com/office/2007/relationships/hdphoto" Target="../media/hdphoto12.wdp"/><Relationship Id="rId25" Type="http://schemas.openxmlformats.org/officeDocument/2006/relationships/image" Target="../media/image23.png"/><Relationship Id="rId2" Type="http://schemas.openxmlformats.org/officeDocument/2006/relationships/image" Target="../media/image10.png"/><Relationship Id="rId16" Type="http://schemas.openxmlformats.org/officeDocument/2006/relationships/image" Target="../media/image18.png"/><Relationship Id="rId20" Type="http://schemas.microsoft.com/office/2007/relationships/hdphoto" Target="../media/hdphoto13.wdp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5.png"/><Relationship Id="rId24" Type="http://schemas.microsoft.com/office/2007/relationships/hdphoto" Target="../media/hdphoto15.wdp"/><Relationship Id="rId5" Type="http://schemas.openxmlformats.org/officeDocument/2006/relationships/image" Target="../media/image12.png"/><Relationship Id="rId15" Type="http://schemas.microsoft.com/office/2007/relationships/hdphoto" Target="../media/hdphoto11.wdp"/><Relationship Id="rId23" Type="http://schemas.openxmlformats.org/officeDocument/2006/relationships/image" Target="../media/image22.png"/><Relationship Id="rId28" Type="http://schemas.openxmlformats.org/officeDocument/2006/relationships/image" Target="../media/image25.png"/><Relationship Id="rId10" Type="http://schemas.microsoft.com/office/2007/relationships/hdphoto" Target="../media/hdphoto9.wdp"/><Relationship Id="rId19" Type="http://schemas.openxmlformats.org/officeDocument/2006/relationships/image" Target="../media/image20.png"/><Relationship Id="rId31" Type="http://schemas.openxmlformats.org/officeDocument/2006/relationships/image" Target="../media/image28.png"/><Relationship Id="rId4" Type="http://schemas.openxmlformats.org/officeDocument/2006/relationships/image" Target="../media/image11.jpg"/><Relationship Id="rId9" Type="http://schemas.openxmlformats.org/officeDocument/2006/relationships/image" Target="../media/image14.png"/><Relationship Id="rId14" Type="http://schemas.openxmlformats.org/officeDocument/2006/relationships/image" Target="../media/image17.png"/><Relationship Id="rId22" Type="http://schemas.microsoft.com/office/2007/relationships/hdphoto" Target="../media/hdphoto14.wdp"/><Relationship Id="rId27" Type="http://schemas.openxmlformats.org/officeDocument/2006/relationships/image" Target="../media/image24.png"/><Relationship Id="rId30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microsoft.com/office/2007/relationships/hdphoto" Target="../media/hdphoto18.wdp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0" Type="http://schemas.microsoft.com/office/2007/relationships/hdphoto" Target="../media/hdphoto17.wdp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13" Type="http://schemas.microsoft.com/office/2007/relationships/hdphoto" Target="../media/hdphoto5.wdp"/><Relationship Id="rId18" Type="http://schemas.openxmlformats.org/officeDocument/2006/relationships/image" Target="../media/image47.pn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7" Type="http://schemas.openxmlformats.org/officeDocument/2006/relationships/image" Target="../media/image42.png"/><Relationship Id="rId12" Type="http://schemas.openxmlformats.org/officeDocument/2006/relationships/image" Target="../media/image45.png"/><Relationship Id="rId17" Type="http://schemas.microsoft.com/office/2007/relationships/hdphoto" Target="../media/hdphoto17.wdp"/><Relationship Id="rId2" Type="http://schemas.openxmlformats.org/officeDocument/2006/relationships/image" Target="../media/image38.jpg"/><Relationship Id="rId16" Type="http://schemas.openxmlformats.org/officeDocument/2006/relationships/image" Target="../media/image36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11" Type="http://schemas.openxmlformats.org/officeDocument/2006/relationships/image" Target="../media/image44.png"/><Relationship Id="rId24" Type="http://schemas.openxmlformats.org/officeDocument/2006/relationships/image" Target="../media/image52.png"/><Relationship Id="rId5" Type="http://schemas.openxmlformats.org/officeDocument/2006/relationships/image" Target="../media/image40.png"/><Relationship Id="rId15" Type="http://schemas.microsoft.com/office/2007/relationships/hdphoto" Target="../media/hdphoto21.wdp"/><Relationship Id="rId23" Type="http://schemas.openxmlformats.org/officeDocument/2006/relationships/image" Target="../media/image51.png"/><Relationship Id="rId10" Type="http://schemas.microsoft.com/office/2007/relationships/hdphoto" Target="../media/hdphoto20.wdp"/><Relationship Id="rId19" Type="http://schemas.microsoft.com/office/2007/relationships/hdphoto" Target="../media/hdphoto22.wdp"/><Relationship Id="rId4" Type="http://schemas.openxmlformats.org/officeDocument/2006/relationships/image" Target="../media/image39.png"/><Relationship Id="rId9" Type="http://schemas.openxmlformats.org/officeDocument/2006/relationships/image" Target="../media/image43.png"/><Relationship Id="rId14" Type="http://schemas.openxmlformats.org/officeDocument/2006/relationships/image" Target="../media/image46.png"/><Relationship Id="rId22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Relationship Id="rId6" Type="http://schemas.microsoft.com/office/2007/relationships/hdphoto" Target="../media/hdphoto23.wdp"/><Relationship Id="rId5" Type="http://schemas.openxmlformats.org/officeDocument/2006/relationships/image" Target="../media/image54.png"/><Relationship Id="rId4" Type="http://schemas.microsoft.com/office/2007/relationships/hdphoto" Target="../media/hdphoto18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Relationship Id="rId6" Type="http://schemas.microsoft.com/office/2007/relationships/hdphoto" Target="../media/hdphoto18.wdp"/><Relationship Id="rId5" Type="http://schemas.openxmlformats.org/officeDocument/2006/relationships/image" Target="../media/image37.png"/><Relationship Id="rId4" Type="http://schemas.microsoft.com/office/2007/relationships/hdphoto" Target="../media/hdphoto2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D6CA5DB-23D5-4884-B4BE-E4779710A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006" y="968377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Description and </a:t>
            </a:r>
            <a:r>
              <a:rPr lang="fr-FR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review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1637EBD-96CF-4739-92EF-89EC05955E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3822" y="591343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Pedagogical thread: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fr-FR" b="1" dirty="0"/>
              <a:t>Objective</a:t>
            </a:r>
            <a:r>
              <a:rPr lang="fr-FR" dirty="0"/>
              <a:t>: review all the grammatical knowledge acquired.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fr-FR" dirty="0"/>
              <a:t>Step 1: describe the images giving as much detail as possible. The descriptions must include (alternately) adjectives, attached pronouns, plurals. Also express possession (with the preposition </a:t>
            </a:r>
            <a:r>
              <a:rPr lang="ar-SA" dirty="0"/>
              <a:t>لِـ</a:t>
            </a:r>
            <a:r>
              <a:rPr lang="fr-FR" dirty="0"/>
              <a:t> ).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fr-FR" dirty="0"/>
              <a:t>Step 2: each student in turn gives a piece of information about the image.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fr-FR" dirty="0"/>
              <a:t>In groups: You can also practice in groups. Each group gives a piece of information about the image. The last group able to give an additional piece of information has lost.</a:t>
            </a:r>
          </a:p>
        </p:txBody>
      </p:sp>
      <p:pic>
        <p:nvPicPr>
          <p:cNvPr id="6" name="Image 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2A06BC9-569C-4840-B99F-CB07491CC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37" y="3730869"/>
            <a:ext cx="2443112" cy="87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room&#10;&#10;Description automatically generated">
            <a:extLst>
              <a:ext uri="{FF2B5EF4-FFF2-40B4-BE49-F238E27FC236}">
                <a16:creationId xmlns:a16="http://schemas.microsoft.com/office/drawing/2014/main" id="{79A0AD4E-6A5C-2F4C-A7B9-3EADE533D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3"/>
            <a:ext cx="12192000" cy="64162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38B0B3-5980-416B-89ED-651198864B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650" b="89200" l="55500" r="92200">
                        <a14:foregroundMark x1="60800" y1="87900" x2="63167" y2="89400"/>
                        <a14:foregroundMark x1="63167" y1="89400" x2="73567" y2="89400"/>
                        <a14:foregroundMark x1="73567" y1="89400" x2="75800" y2="88150"/>
                        <a14:foregroundMark x1="75800" y1="88150" x2="76700" y2="84350"/>
                        <a14:foregroundMark x1="76700" y1="84350" x2="79333" y2="83200"/>
                        <a14:foregroundMark x1="79333" y1="83200" x2="85900" y2="89200"/>
                        <a14:foregroundMark x1="85900" y1="89200" x2="87733" y2="88050"/>
                        <a14:foregroundMark x1="76333" y1="56750" x2="76700" y2="566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36" t="53101" r="3215" b="8244"/>
          <a:stretch/>
        </p:blipFill>
        <p:spPr>
          <a:xfrm>
            <a:off x="1350480" y="696609"/>
            <a:ext cx="9799333" cy="5507960"/>
          </a:xfrm>
          <a:prstGeom prst="rect">
            <a:avLst/>
          </a:prstGeom>
        </p:spPr>
      </p:pic>
      <p:graphicFrame>
        <p:nvGraphicFramePr>
          <p:cNvPr id="13" name="Tableau 13">
            <a:extLst>
              <a:ext uri="{FF2B5EF4-FFF2-40B4-BE49-F238E27FC236}">
                <a16:creationId xmlns:a16="http://schemas.microsoft.com/office/drawing/2014/main" id="{FE7A4620-1ABE-48C9-B50C-4288963061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706800"/>
              </p:ext>
            </p:extLst>
          </p:nvPr>
        </p:nvGraphicFramePr>
        <p:xfrm>
          <a:off x="0" y="-10633"/>
          <a:ext cx="3254643" cy="27499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6257">
                  <a:extLst>
                    <a:ext uri="{9D8B030D-6E8A-4147-A177-3AD203B41FA5}">
                      <a16:colId xmlns:a16="http://schemas.microsoft.com/office/drawing/2014/main" val="3256298944"/>
                    </a:ext>
                  </a:extLst>
                </a:gridCol>
                <a:gridCol w="1038386">
                  <a:extLst>
                    <a:ext uri="{9D8B030D-6E8A-4147-A177-3AD203B41FA5}">
                      <a16:colId xmlns:a16="http://schemas.microsoft.com/office/drawing/2014/main" val="2293191444"/>
                    </a:ext>
                  </a:extLst>
                </a:gridCol>
              </a:tblGrid>
              <a:tr h="42580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لبنان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سُكْنة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109622"/>
                  </a:ext>
                </a:extLst>
              </a:tr>
              <a:tr h="42580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بَيْرُوت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عَمَل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078572"/>
                  </a:ext>
                </a:extLst>
              </a:tr>
              <a:tr h="42580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إماراتِي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أَصْل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62215"/>
                  </a:ext>
                </a:extLst>
              </a:tr>
              <a:tr h="42580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الحُقُوق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دِراسات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720675"/>
                  </a:ext>
                </a:extLst>
              </a:tr>
              <a:tr h="463935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مُتَزَوِّج لَهُ بِنْت واِبن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أُسْرة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70517"/>
                  </a:ext>
                </a:extLst>
              </a:tr>
              <a:tr h="42580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/>
                        <a:t>الوَزِير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مَعْرِفَة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699589"/>
                  </a:ext>
                </a:extLst>
              </a:tr>
            </a:tbl>
          </a:graphicData>
        </a:graphic>
      </p:graphicFrame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7ADDBE7-082B-F14B-A2C8-C9E200AB4A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297" y="5446548"/>
            <a:ext cx="1977657" cy="1241830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4A1FA75-C058-2C41-B410-34100435D3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6600" r="92500">
                        <a14:foregroundMark x1="13800" y1="43241" x2="8800" y2="44630"/>
                        <a14:foregroundMark x1="11400" y1="50093" x2="14800" y2="56852"/>
                        <a14:foregroundMark x1="14800" y1="56852" x2="15500" y2="57222"/>
                        <a14:foregroundMark x1="13900" y1="56389" x2="6600" y2="54444"/>
                        <a14:foregroundMark x1="26000" y1="59815" x2="31700" y2="57685"/>
                        <a14:foregroundMark x1="73100" y1="59815" x2="81800" y2="59815"/>
                        <a14:foregroundMark x1="81800" y1="59815" x2="92500" y2="54444"/>
                        <a14:foregroundMark x1="89500" y1="49907" x2="91800" y2="43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954" y="4804511"/>
            <a:ext cx="2452046" cy="2648210"/>
          </a:xfrm>
          <a:prstGeom prst="rect">
            <a:avLst/>
          </a:prstGeom>
        </p:spPr>
      </p:pic>
      <p:pic>
        <p:nvPicPr>
          <p:cNvPr id="14" name="Picture 13" descr="A close up of a car&#10;&#10;Description automatically generated">
            <a:extLst>
              <a:ext uri="{FF2B5EF4-FFF2-40B4-BE49-F238E27FC236}">
                <a16:creationId xmlns:a16="http://schemas.microsoft.com/office/drawing/2014/main" id="{DA07886E-78C7-0E44-AADA-B2382313E2E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990" b="94990" l="9293" r="90586">
                        <a14:foregroundMark x1="9293" y1="71717" x2="10141" y2="70869"/>
                        <a14:foregroundMark x1="90141" y1="72283" x2="90586" y2="7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-441598" y="5098683"/>
            <a:ext cx="5986815" cy="2993408"/>
          </a:xfrm>
          <a:prstGeom prst="rect">
            <a:avLst/>
          </a:prstGeom>
        </p:spPr>
      </p:pic>
      <p:pic>
        <p:nvPicPr>
          <p:cNvPr id="16" name="Picture 15" descr="A picture containing food&#10;&#10;Description automatically generated">
            <a:extLst>
              <a:ext uri="{FF2B5EF4-FFF2-40B4-BE49-F238E27FC236}">
                <a16:creationId xmlns:a16="http://schemas.microsoft.com/office/drawing/2014/main" id="{B81B3E46-3E55-6846-B25F-E16E503E25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1853" y1="19649" x2="53674" y2="21406"/>
                        <a14:foregroundMark x1="53674" y1="21406" x2="59744" y2="27796"/>
                        <a14:foregroundMark x1="59744" y1="27796" x2="62780" y2="34505"/>
                        <a14:foregroundMark x1="62780" y1="34505" x2="61342" y2="42332"/>
                        <a14:foregroundMark x1="61342" y1="42332" x2="35463" y2="35144"/>
                        <a14:foregroundMark x1="37220" y1="52077" x2="54313" y2="50479"/>
                        <a14:foregroundMark x1="54313" y1="50479" x2="66134" y2="40256"/>
                        <a14:foregroundMark x1="66134" y1="40256" x2="35942" y2="36102"/>
                        <a14:foregroundMark x1="35942" y1="36102" x2="33227" y2="34665"/>
                        <a14:foregroundMark x1="52875" y1="49521" x2="57188" y2="55751"/>
                        <a14:foregroundMark x1="57188" y1="55751" x2="57188" y2="56230"/>
                        <a14:foregroundMark x1="52396" y1="57188" x2="47125" y2="62620"/>
                        <a14:foregroundMark x1="47125" y1="62620" x2="47125" y2="70767"/>
                        <a14:foregroundMark x1="47125" y1="70767" x2="52875" y2="76677"/>
                        <a14:foregroundMark x1="52875" y1="76677" x2="60863" y2="77476"/>
                        <a14:foregroundMark x1="60863" y1="77476" x2="66773" y2="82748"/>
                        <a14:foregroundMark x1="66773" y1="82748" x2="68850" y2="83706"/>
                        <a14:foregroundMark x1="30831" y1="84185" x2="38658" y2="79872"/>
                        <a14:foregroundMark x1="38658" y1="79872" x2="43291" y2="66134"/>
                        <a14:foregroundMark x1="30831" y1="70767" x2="31629" y2="64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616" y="5098683"/>
            <a:ext cx="968780" cy="968780"/>
          </a:xfrm>
          <a:prstGeom prst="rect">
            <a:avLst/>
          </a:prstGeom>
        </p:spPr>
      </p:pic>
      <p:pic>
        <p:nvPicPr>
          <p:cNvPr id="19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691C831B-1996-9844-8A92-A83BDB8F56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795" y="4825633"/>
            <a:ext cx="1009639" cy="124183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A94C1E9-4E29-294C-B7BC-7C9D694C0BBB}"/>
              </a:ext>
            </a:extLst>
          </p:cNvPr>
          <p:cNvSpPr/>
          <p:nvPr/>
        </p:nvSpPr>
        <p:spPr>
          <a:xfrm>
            <a:off x="4568379" y="90730"/>
            <a:ext cx="1293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600" dirty="0"/>
              <a:t>مَنْصور</a:t>
            </a:r>
            <a:endParaRPr lang="fr-FR" sz="3600" dirty="0"/>
          </a:p>
        </p:txBody>
      </p:sp>
      <p:pic>
        <p:nvPicPr>
          <p:cNvPr id="15" name="Image 14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589B248C-3C9E-46F8-BB41-CDD7D1D1E36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62250" y1="54875" x2="67750" y2="56125"/>
                        <a14:foregroundMark x1="60125" y1="75625" x2="69000" y2="77125"/>
                        <a14:foregroundMark x1="69000" y1="77125" x2="73750" y2="7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312" t="24207" r="10604" b="20581"/>
          <a:stretch/>
        </p:blipFill>
        <p:spPr>
          <a:xfrm>
            <a:off x="3355760" y="32683"/>
            <a:ext cx="1111502" cy="133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24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6">
            <a:extLst>
              <a:ext uri="{FF2B5EF4-FFF2-40B4-BE49-F238E27FC236}">
                <a16:creationId xmlns:a16="http://schemas.microsoft.com/office/drawing/2014/main" id="{9914FC50-0A06-9249-9669-4819776BB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71" b="89694" l="5855" r="97843">
                        <a14:foregroundMark x1="8937" y1="32869" x2="5239" y2="55153"/>
                        <a14:foregroundMark x1="5239" y1="55153" x2="6163" y2="66295"/>
                        <a14:foregroundMark x1="6163" y1="66295" x2="6780" y2="67688"/>
                        <a14:foregroundMark x1="92142" y1="34540" x2="93837" y2="64624"/>
                        <a14:foregroundMark x1="95532" y1="42340" x2="97843" y2="59889"/>
                        <a14:foregroundMark x1="97689" y1="33705" x2="97689" y2="33705"/>
                        <a14:foregroundMark x1="13405" y1="77716" x2="18644" y2="82451"/>
                        <a14:foregroundMark x1="18644" y1="82451" x2="24653" y2="79944"/>
                        <a14:foregroundMark x1="24653" y1="79944" x2="27427" y2="76323"/>
                        <a14:foregroundMark x1="69800" y1="76045" x2="75039" y2="80780"/>
                        <a14:foregroundMark x1="75039" y1="80780" x2="81048" y2="80501"/>
                        <a14:foregroundMark x1="81048" y1="80501" x2="83359" y2="79109"/>
                        <a14:foregroundMark x1="43297" y1="10585" x2="43297" y2="10585"/>
                        <a14:foregroundMark x1="43760" y1="10585" x2="43760" y2="10585"/>
                        <a14:foregroundMark x1="44530" y1="11978" x2="44530" y2="11978"/>
                        <a14:foregroundMark x1="44684" y1="11421" x2="44684" y2="11421"/>
                        <a14:foregroundMark x1="44222" y1="11142" x2="44222" y2="11142"/>
                        <a14:backgroundMark x1="9861" y1="79387" x2="14176" y2="849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89" y="3914275"/>
            <a:ext cx="1917627" cy="1060752"/>
          </a:xfrm>
          <a:prstGeom prst="rect">
            <a:avLst/>
          </a:prstGeom>
        </p:spPr>
      </p:pic>
      <p:pic>
        <p:nvPicPr>
          <p:cNvPr id="3" name="Picture 2" descr="A tent in the background&#10;&#10;Description automatically generated">
            <a:extLst>
              <a:ext uri="{FF2B5EF4-FFF2-40B4-BE49-F238E27FC236}">
                <a16:creationId xmlns:a16="http://schemas.microsoft.com/office/drawing/2014/main" id="{8BD6EA9E-0978-774C-A8F9-9C6692A39F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Tableau 13">
            <a:extLst>
              <a:ext uri="{FF2B5EF4-FFF2-40B4-BE49-F238E27FC236}">
                <a16:creationId xmlns:a16="http://schemas.microsoft.com/office/drawing/2014/main" id="{CBB4EA3C-661E-8C49-BB90-B8BE17853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817542"/>
              </p:ext>
            </p:extLst>
          </p:nvPr>
        </p:nvGraphicFramePr>
        <p:xfrm>
          <a:off x="9159789" y="0"/>
          <a:ext cx="3032211" cy="21945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4792">
                  <a:extLst>
                    <a:ext uri="{9D8B030D-6E8A-4147-A177-3AD203B41FA5}">
                      <a16:colId xmlns:a16="http://schemas.microsoft.com/office/drawing/2014/main" val="3256298944"/>
                    </a:ext>
                  </a:extLst>
                </a:gridCol>
                <a:gridCol w="967419">
                  <a:extLst>
                    <a:ext uri="{9D8B030D-6E8A-4147-A177-3AD203B41FA5}">
                      <a16:colId xmlns:a16="http://schemas.microsoft.com/office/drawing/2014/main" val="2293191444"/>
                    </a:ext>
                  </a:extLst>
                </a:gridCol>
              </a:tblGrid>
              <a:tr h="360451"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سُوِيسرا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سُكْنة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109622"/>
                  </a:ext>
                </a:extLst>
              </a:tr>
              <a:tr h="36045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لوزان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عَمَل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078572"/>
                  </a:ext>
                </a:extLst>
              </a:tr>
              <a:tr h="36045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لُبْنانِيّة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أَصْل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62215"/>
                  </a:ext>
                </a:extLst>
              </a:tr>
              <a:tr h="36045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اللِسانِيات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دِراسات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720675"/>
                  </a:ext>
                </a:extLst>
              </a:tr>
              <a:tr h="36576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عَزْباء ما لها أولاد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أُسرة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70517"/>
                  </a:ext>
                </a:extLst>
              </a:tr>
              <a:tr h="36045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السفير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مَعْرِفَة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699589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984A5E2-7EE8-4AAB-97F5-EB7A7ED21157}"/>
              </a:ext>
            </a:extLst>
          </p:cNvPr>
          <p:cNvSpPr/>
          <p:nvPr/>
        </p:nvSpPr>
        <p:spPr>
          <a:xfrm>
            <a:off x="8188831" y="1645552"/>
            <a:ext cx="813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4000" dirty="0"/>
              <a:t>فِداء</a:t>
            </a:r>
            <a:endParaRPr lang="fr-FR" sz="4000" dirty="0"/>
          </a:p>
        </p:txBody>
      </p:sp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17226E1-2A05-4229-BD36-9A24656A1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56" b="89957" l="9966" r="93013">
                        <a14:foregroundMark x1="15006" y1="5882" x2="18213" y2="11334"/>
                        <a14:foregroundMark x1="23597" y1="13630" x2="27721" y2="8465"/>
                        <a14:foregroundMark x1="27721" y1="8465" x2="33562" y2="6887"/>
                        <a14:foregroundMark x1="33562" y1="6887" x2="34479" y2="7747"/>
                        <a14:foregroundMark x1="37342" y1="5022" x2="37342" y2="4735"/>
                        <a14:foregroundMark x1="13860" y1="3874" x2="15693" y2="4878"/>
                        <a14:foregroundMark x1="39290" y1="26112" x2="38259" y2="23673"/>
                        <a14:foregroundMark x1="37457" y1="4017" x2="37457" y2="4017"/>
                        <a14:foregroundMark x1="78465" y1="37159" x2="84307" y2="37446"/>
                        <a14:foregroundMark x1="84307" y1="37446" x2="88660" y2="42181"/>
                        <a14:foregroundMark x1="88660" y1="42181" x2="90034" y2="52798"/>
                        <a14:foregroundMark x1="93013" y1="51793" x2="93127" y2="51220"/>
                        <a14:foregroundMark x1="25315" y1="3156" x2="28064" y2="3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65" y="2876460"/>
            <a:ext cx="843501" cy="673448"/>
          </a:xfrm>
          <a:prstGeom prst="rect">
            <a:avLst/>
          </a:prstGeom>
        </p:spPr>
      </p:pic>
      <p:pic>
        <p:nvPicPr>
          <p:cNvPr id="12" name="Image 1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C31647C-B9BE-4CB3-98FA-C18969EE5F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92059" y2="16897"/>
                        <a14:foregroundMark x1="92790" y1="4608" x2="92999" y2="5991"/>
                        <a14:foregroundMark x1="61651" y1="4147" x2="61651" y2="4147"/>
                        <a14:foregroundMark x1="94148" y1="27496" x2="94148" y2="27496"/>
                        <a14:foregroundMark x1="94566" y1="11214" x2="94566" y2="11214"/>
                        <a14:foregroundMark x1="92581" y1="3840" x2="92581" y2="3840"/>
                        <a14:foregroundMark x1="61546" y1="3379" x2="61546" y2="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242" y="5245967"/>
            <a:ext cx="1352043" cy="919728"/>
          </a:xfrm>
          <a:prstGeom prst="rect">
            <a:avLst/>
          </a:prstGeom>
        </p:spPr>
      </p:pic>
      <p:pic>
        <p:nvPicPr>
          <p:cNvPr id="13" name="Image 1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7DF92E0-BFE0-4F82-90B7-A74C1EAD05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92059" y2="16897"/>
                        <a14:foregroundMark x1="92790" y1="4608" x2="92999" y2="5991"/>
                        <a14:foregroundMark x1="61651" y1="4147" x2="61651" y2="4147"/>
                        <a14:foregroundMark x1="94148" y1="27496" x2="94148" y2="27496"/>
                        <a14:foregroundMark x1="94566" y1="11214" x2="94566" y2="11214"/>
                        <a14:foregroundMark x1="92581" y1="3840" x2="92581" y2="3840"/>
                        <a14:foregroundMark x1="61546" y1="3379" x2="61546" y2="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72634" y="5677604"/>
            <a:ext cx="1425389" cy="1023071"/>
          </a:xfrm>
          <a:prstGeom prst="rect">
            <a:avLst/>
          </a:prstGeom>
        </p:spPr>
      </p:pic>
      <p:pic>
        <p:nvPicPr>
          <p:cNvPr id="14" name="Image 1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8DC63D3-1D85-4DD1-A872-32907F813F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92059" y2="16897"/>
                        <a14:foregroundMark x1="92790" y1="4608" x2="92999" y2="5991"/>
                        <a14:foregroundMark x1="61651" y1="4147" x2="61651" y2="4147"/>
                        <a14:foregroundMark x1="94148" y1="27496" x2="94148" y2="27496"/>
                        <a14:foregroundMark x1="94566" y1="11214" x2="94566" y2="11214"/>
                        <a14:foregroundMark x1="92581" y1="3840" x2="92581" y2="3840"/>
                        <a14:foregroundMark x1="61546" y1="3379" x2="61546" y2="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921" y="4909192"/>
            <a:ext cx="1171096" cy="79663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CBA09D-F94B-4090-BAAA-B2FA40523C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035" y="5818575"/>
            <a:ext cx="1037577" cy="814209"/>
          </a:xfrm>
          <a:prstGeom prst="rect">
            <a:avLst/>
          </a:prstGeom>
        </p:spPr>
      </p:pic>
      <p:pic>
        <p:nvPicPr>
          <p:cNvPr id="17" name="Image 1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F227E89-F28A-43B7-B009-2BA1135D7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56" b="89957" l="9966" r="93013">
                        <a14:foregroundMark x1="15006" y1="5882" x2="18213" y2="11334"/>
                        <a14:foregroundMark x1="23597" y1="13630" x2="27721" y2="8465"/>
                        <a14:foregroundMark x1="27721" y1="8465" x2="33562" y2="6887"/>
                        <a14:foregroundMark x1="33562" y1="6887" x2="34479" y2="7747"/>
                        <a14:foregroundMark x1="37342" y1="5022" x2="37342" y2="4735"/>
                        <a14:foregroundMark x1="13860" y1="3874" x2="15693" y2="4878"/>
                        <a14:foregroundMark x1="39290" y1="26112" x2="38259" y2="23673"/>
                        <a14:foregroundMark x1="37457" y1="4017" x2="37457" y2="4017"/>
                        <a14:foregroundMark x1="78465" y1="37159" x2="84307" y2="37446"/>
                        <a14:foregroundMark x1="84307" y1="37446" x2="88660" y2="42181"/>
                        <a14:foregroundMark x1="88660" y1="42181" x2="90034" y2="52798"/>
                        <a14:foregroundMark x1="93013" y1="51793" x2="93127" y2="51220"/>
                        <a14:foregroundMark x1="25315" y1="3156" x2="28064" y2="3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22654" y="3156018"/>
            <a:ext cx="843500" cy="798052"/>
          </a:xfrm>
          <a:prstGeom prst="rect">
            <a:avLst/>
          </a:prstGeom>
        </p:spPr>
      </p:pic>
      <p:pic>
        <p:nvPicPr>
          <p:cNvPr id="18" name="Image 1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3B7852F-760A-4BBC-9B14-8C009B90D7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56" b="89957" l="9966" r="93013">
                        <a14:foregroundMark x1="15006" y1="5882" x2="18213" y2="11334"/>
                        <a14:foregroundMark x1="23597" y1="13630" x2="27721" y2="8465"/>
                        <a14:foregroundMark x1="27721" y1="8465" x2="33562" y2="6887"/>
                        <a14:foregroundMark x1="33562" y1="6887" x2="34479" y2="7747"/>
                        <a14:foregroundMark x1="37342" y1="5022" x2="37342" y2="4735"/>
                        <a14:foregroundMark x1="13860" y1="3874" x2="15693" y2="4878"/>
                        <a14:foregroundMark x1="39290" y1="26112" x2="38259" y2="23673"/>
                        <a14:foregroundMark x1="37457" y1="4017" x2="37457" y2="4017"/>
                        <a14:foregroundMark x1="78465" y1="37159" x2="84307" y2="37446"/>
                        <a14:foregroundMark x1="84307" y1="37446" x2="88660" y2="42181"/>
                        <a14:foregroundMark x1="88660" y1="42181" x2="90034" y2="52798"/>
                        <a14:foregroundMark x1="93013" y1="51793" x2="93127" y2="51220"/>
                        <a14:foregroundMark x1="25315" y1="3156" x2="28064" y2="3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577" y="2819294"/>
            <a:ext cx="843501" cy="6734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D428F6-CF5A-4261-9FD5-384BB59480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471" y="5612402"/>
            <a:ext cx="1037577" cy="8142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BCBD98C-39AC-4098-A267-C4B6FED855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486" y="6043791"/>
            <a:ext cx="1037577" cy="81420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E07AC0-9A12-4ACB-9C0C-C18C9FE46D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475" y="5324966"/>
            <a:ext cx="1037577" cy="8142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99A0A5F-4B38-4BEE-98F4-0C4FEB5E4E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89120" y="6094377"/>
            <a:ext cx="1040723" cy="81420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0352222-3950-4F17-89C7-FA7667EA3E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152" y="6204406"/>
            <a:ext cx="632414" cy="496269"/>
          </a:xfrm>
          <a:prstGeom prst="rect">
            <a:avLst/>
          </a:prstGeom>
        </p:spPr>
      </p:pic>
      <p:pic>
        <p:nvPicPr>
          <p:cNvPr id="24" name="Image 2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9449230-0168-45A7-A0EC-DD62C1F6EB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88840" y2="19710"/>
                        <a14:foregroundMark x1="92844" y1="4963" x2="92999" y2="5991"/>
                        <a14:foregroundMark x1="94148" y1="27496" x2="94148" y2="27496"/>
                        <a14:backgroundMark x1="93730" y1="7066" x2="90282" y2="17972"/>
                        <a14:backgroundMark x1="63636" y1="19355" x2="61129" y2="5376"/>
                        <a14:backgroundMark x1="61338" y1="5069" x2="61546" y2="3994"/>
                        <a14:backgroundMark x1="90491" y1="19969" x2="89655" y2="19969"/>
                        <a14:backgroundMark x1="90073" y1="19048" x2="88819" y2="19048"/>
                        <a14:backgroundMark x1="89864" y1="18894" x2="92581" y2="4301"/>
                        <a14:backgroundMark x1="89237" y1="19662" x2="88819" y2="19662"/>
                        <a14:backgroundMark x1="90282" y1="18587" x2="90700" y2="18280"/>
                        <a14:backgroundMark x1="92685" y1="13671" x2="93103" y2="5376"/>
                        <a14:backgroundMark x1="92685" y1="6605" x2="93103" y2="3994"/>
                        <a14:backgroundMark x1="92163" y1="4608" x2="92581" y2="3687"/>
                        <a14:backgroundMark x1="93312" y1="6759" x2="93730" y2="6759"/>
                        <a14:backgroundMark x1="93103" y1="13364" x2="92581" y2="6605"/>
                        <a14:backgroundMark x1="91118" y1="18587" x2="92163" y2="5069"/>
                        <a14:backgroundMark x1="89237" y1="20276" x2="88819" y2="19969"/>
                        <a14:backgroundMark x1="89446" y1="19662" x2="92894" y2="4608"/>
                        <a14:backgroundMark x1="92894" y1="4608" x2="92894" y2="4608"/>
                        <a14:backgroundMark x1="93103" y1="12596" x2="94566" y2="11367"/>
                        <a14:backgroundMark x1="91536" y1="18280" x2="90073" y2="185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41968" y="5553701"/>
            <a:ext cx="660031" cy="473736"/>
          </a:xfrm>
          <a:prstGeom prst="rect">
            <a:avLst/>
          </a:prstGeom>
        </p:spPr>
      </p:pic>
      <p:pic>
        <p:nvPicPr>
          <p:cNvPr id="25" name="Image 2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43E7915-3480-4461-89DA-5DF2DF10A4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92059" y2="16897"/>
                        <a14:foregroundMark x1="92790" y1="4608" x2="92999" y2="5991"/>
                        <a14:foregroundMark x1="61651" y1="4147" x2="61651" y2="4147"/>
                        <a14:foregroundMark x1="94148" y1="27496" x2="94148" y2="27496"/>
                        <a14:foregroundMark x1="94566" y1="11214" x2="94566" y2="11214"/>
                        <a14:foregroundMark x1="92581" y1="3840" x2="92581" y2="3840"/>
                        <a14:foregroundMark x1="61546" y1="3379" x2="61546" y2="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36568" y="5818575"/>
            <a:ext cx="1425389" cy="1023071"/>
          </a:xfrm>
          <a:prstGeom prst="rect">
            <a:avLst/>
          </a:prstGeom>
        </p:spPr>
      </p:pic>
      <p:pic>
        <p:nvPicPr>
          <p:cNvPr id="26" name="Image 2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62BD334-BE0F-4159-9446-94921D2FAE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88840" y2="19710"/>
                        <a14:foregroundMark x1="92844" y1="4963" x2="92999" y2="5991"/>
                        <a14:foregroundMark x1="94148" y1="27496" x2="94148" y2="27496"/>
                        <a14:backgroundMark x1="93730" y1="7066" x2="90282" y2="17972"/>
                        <a14:backgroundMark x1="63636" y1="19355" x2="61129" y2="5376"/>
                        <a14:backgroundMark x1="61338" y1="5069" x2="61546" y2="3994"/>
                        <a14:backgroundMark x1="90491" y1="19969" x2="89655" y2="19969"/>
                        <a14:backgroundMark x1="90073" y1="19048" x2="88819" y2="19048"/>
                        <a14:backgroundMark x1="89864" y1="18894" x2="92581" y2="4301"/>
                        <a14:backgroundMark x1="89237" y1="19662" x2="88819" y2="19662"/>
                        <a14:backgroundMark x1="90282" y1="18587" x2="90700" y2="18280"/>
                        <a14:backgroundMark x1="92685" y1="13671" x2="93103" y2="5376"/>
                        <a14:backgroundMark x1="92685" y1="6605" x2="93103" y2="3994"/>
                        <a14:backgroundMark x1="92163" y1="4608" x2="92581" y2="3687"/>
                        <a14:backgroundMark x1="93312" y1="6759" x2="93730" y2="6759"/>
                        <a14:backgroundMark x1="93103" y1="13364" x2="92581" y2="6605"/>
                        <a14:backgroundMark x1="91118" y1="18587" x2="92163" y2="5069"/>
                        <a14:backgroundMark x1="89237" y1="20276" x2="88819" y2="19969"/>
                        <a14:backgroundMark x1="89446" y1="19662" x2="92894" y2="4608"/>
                        <a14:backgroundMark x1="92894" y1="4608" x2="92894" y2="4608"/>
                        <a14:backgroundMark x1="93103" y1="12596" x2="94566" y2="11367"/>
                        <a14:backgroundMark x1="91536" y1="18280" x2="90073" y2="185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7423" y="5975257"/>
            <a:ext cx="660031" cy="473736"/>
          </a:xfrm>
          <a:prstGeom prst="rect">
            <a:avLst/>
          </a:prstGeom>
        </p:spPr>
      </p:pic>
      <p:pic>
        <p:nvPicPr>
          <p:cNvPr id="27" name="Image 2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DC6837F-C40A-4767-8438-65A8F6D1A4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88840" y2="19710"/>
                        <a14:foregroundMark x1="92844" y1="4963" x2="92999" y2="5991"/>
                        <a14:foregroundMark x1="94148" y1="27496" x2="94148" y2="27496"/>
                        <a14:backgroundMark x1="93730" y1="7066" x2="90282" y2="17972"/>
                        <a14:backgroundMark x1="63636" y1="19355" x2="61129" y2="5376"/>
                        <a14:backgroundMark x1="61338" y1="5069" x2="61546" y2="3994"/>
                        <a14:backgroundMark x1="90491" y1="19969" x2="89655" y2="19969"/>
                        <a14:backgroundMark x1="90073" y1="19048" x2="88819" y2="19048"/>
                        <a14:backgroundMark x1="89864" y1="18894" x2="92581" y2="4301"/>
                        <a14:backgroundMark x1="89237" y1="19662" x2="88819" y2="19662"/>
                        <a14:backgroundMark x1="90282" y1="18587" x2="90700" y2="18280"/>
                        <a14:backgroundMark x1="92685" y1="13671" x2="93103" y2="5376"/>
                        <a14:backgroundMark x1="92685" y1="6605" x2="93103" y2="3994"/>
                        <a14:backgroundMark x1="92163" y1="4608" x2="92581" y2="3687"/>
                        <a14:backgroundMark x1="93312" y1="6759" x2="93730" y2="6759"/>
                        <a14:backgroundMark x1="93103" y1="13364" x2="92581" y2="6605"/>
                        <a14:backgroundMark x1="91118" y1="18587" x2="92163" y2="5069"/>
                        <a14:backgroundMark x1="89237" y1="20276" x2="88819" y2="19969"/>
                        <a14:backgroundMark x1="89446" y1="19662" x2="92894" y2="4608"/>
                        <a14:backgroundMark x1="92894" y1="4608" x2="92894" y2="4608"/>
                        <a14:backgroundMark x1="93103" y1="12596" x2="94566" y2="11367"/>
                        <a14:backgroundMark x1="91536" y1="18280" x2="90073" y2="185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803" y="5790569"/>
            <a:ext cx="605625" cy="47373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5633872-6A74-4E05-8085-23CD83899B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107" b="89822" l="9798" r="91135">
                        <a14:foregroundMark x1="21151" y1="13232" x2="29705" y2="12468"/>
                        <a14:foregroundMark x1="29705" y1="12468" x2="37792" y2="7634"/>
                        <a14:foregroundMark x1="37792" y1="7634" x2="47123" y2="9669"/>
                        <a14:foregroundMark x1="47123" y1="9669" x2="53655" y2="6107"/>
                        <a14:foregroundMark x1="91135" y1="18321" x2="89736" y2="145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696" y="5922767"/>
            <a:ext cx="946854" cy="57871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9D036BC-BB22-4A9E-939D-C84E8FC660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167" b="96667" l="8381" r="91048">
                        <a14:foregroundMark x1="10476" y1="32167" x2="8381" y2="40333"/>
                        <a14:foregroundMark x1="8381" y1="40333" x2="8762" y2="45500"/>
                        <a14:foregroundMark x1="34095" y1="10667" x2="41905" y2="5667"/>
                        <a14:foregroundMark x1="41905" y1="5667" x2="51619" y2="4000"/>
                        <a14:foregroundMark x1="51619" y1="4000" x2="60000" y2="8667"/>
                        <a14:foregroundMark x1="60000" y1="8667" x2="60571" y2="9667"/>
                        <a14:foregroundMark x1="58857" y1="4667" x2="49333" y2="5333"/>
                        <a14:foregroundMark x1="49333" y1="5333" x2="51429" y2="13833"/>
                        <a14:foregroundMark x1="51429" y1="13833" x2="51429" y2="13833"/>
                        <a14:foregroundMark x1="91048" y1="80500" x2="91048" y2="84167"/>
                        <a14:foregroundMark x1="54286" y1="90167" x2="52571" y2="90000"/>
                        <a14:foregroundMark x1="59810" y1="93667" x2="60762" y2="96667"/>
                        <a14:foregroundMark x1="47619" y1="12500" x2="52952" y2="13500"/>
                        <a14:foregroundMark x1="52190" y1="11500" x2="44571" y2="18333"/>
                        <a14:foregroundMark x1="44571" y1="18333" x2="53333" y2="14667"/>
                        <a14:foregroundMark x1="53333" y1="14667" x2="53905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228" y="2898752"/>
            <a:ext cx="327014" cy="373730"/>
          </a:xfrm>
          <a:prstGeom prst="rect">
            <a:avLst/>
          </a:prstGeom>
        </p:spPr>
      </p:pic>
      <p:pic>
        <p:nvPicPr>
          <p:cNvPr id="40" name="Image 39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5507D019-B5ED-48BD-B9ED-02FB59C3653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813" b="89928" l="10000" r="90000">
                        <a14:foregroundMark x1="46341" y1="9892" x2="50610" y2="8813"/>
                        <a14:foregroundMark x1="52439" y1="83993" x2="53293" y2="88849"/>
                        <a14:foregroundMark x1="61463" y1="82734" x2="61951" y2="893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12" y="4212174"/>
            <a:ext cx="906897" cy="614920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33694042-B6A4-4968-B082-02B93AD97D8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343" y="4467332"/>
            <a:ext cx="572179" cy="572179"/>
          </a:xfrm>
          <a:prstGeom prst="rect">
            <a:avLst/>
          </a:prstGeom>
        </p:spPr>
      </p:pic>
      <p:pic>
        <p:nvPicPr>
          <p:cNvPr id="44" name="Image 43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0289F127-44EF-453E-BC34-A071EB53FAB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975" b="93841" l="10000" r="90000">
                        <a14:foregroundMark x1="21951" y1="64583" x2="37927" y2="62138"/>
                        <a14:foregroundMark x1="47683" y1="54438" x2="60122" y2="54620"/>
                        <a14:foregroundMark x1="66585" y1="62409" x2="71585" y2="66214"/>
                        <a14:foregroundMark x1="55732" y1="90489" x2="59024" y2="93569"/>
                        <a14:foregroundMark x1="45244" y1="93025" x2="39756" y2="93841"/>
                        <a14:foregroundMark x1="41951" y1="6975" x2="41951" y2="6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825" y="5299714"/>
            <a:ext cx="799768" cy="1076763"/>
          </a:xfrm>
          <a:prstGeom prst="rect">
            <a:avLst/>
          </a:prstGeom>
        </p:spPr>
      </p:pic>
      <p:pic>
        <p:nvPicPr>
          <p:cNvPr id="46" name="Image 45" descr="Une image contenant jouet, clipart, poupée, graphiques vectoriels&#10;&#10;Description générée automatiquement">
            <a:extLst>
              <a:ext uri="{FF2B5EF4-FFF2-40B4-BE49-F238E27FC236}">
                <a16:creationId xmlns:a16="http://schemas.microsoft.com/office/drawing/2014/main" id="{E8F4D644-605C-41ED-A267-3DFC572389C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6836" b="95508" l="9602" r="89930">
                        <a14:foregroundMark x1="40515" y1="7031" x2="64403" y2="8984"/>
                        <a14:foregroundMark x1="49883" y1="31055" x2="51054" y2="36523"/>
                        <a14:foregroundMark x1="44496" y1="87695" x2="42857" y2="94141"/>
                        <a14:foregroundMark x1="42857" y1="94141" x2="42623" y2="94336"/>
                        <a14:foregroundMark x1="63700" y1="91992" x2="62061" y2="91016"/>
                        <a14:foregroundMark x1="64403" y1="93164" x2="64637" y2="90430"/>
                        <a14:foregroundMark x1="40047" y1="95508" x2="39578" y2="91797"/>
                        <a14:foregroundMark x1="38642" y1="93359" x2="37705" y2="94922"/>
                        <a14:foregroundMark x1="37237" y1="93750" x2="38407" y2="92188"/>
                        <a14:foregroundMark x1="65808" y1="91602" x2="65574" y2="90430"/>
                        <a14:foregroundMark x1="66276" y1="91406" x2="65808" y2="90625"/>
                        <a14:foregroundMark x1="65574" y1="89453" x2="65808" y2="90234"/>
                        <a14:foregroundMark x1="66511" y1="91211" x2="65808" y2="90820"/>
                        <a14:foregroundMark x1="66511" y1="90625" x2="66042" y2="90039"/>
                        <a14:foregroundMark x1="66276" y1="90039" x2="66276" y2="90039"/>
                        <a14:foregroundMark x1="38642" y1="91992" x2="37471" y2="92188"/>
                        <a14:foregroundMark x1="37002" y1="92773" x2="37002" y2="93555"/>
                        <a14:backgroundMark x1="38173" y1="55273" x2="38173" y2="55273"/>
                        <a14:backgroundMark x1="37939" y1="56055" x2="37939" y2="56055"/>
                        <a14:backgroundMark x1="47073" y1="40820" x2="47073" y2="40820"/>
                        <a14:backgroundMark x1="47307" y1="41211" x2="47307" y2="41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4" y="5522467"/>
            <a:ext cx="1150328" cy="1379316"/>
          </a:xfrm>
          <a:prstGeom prst="rect">
            <a:avLst/>
          </a:prstGeom>
        </p:spPr>
      </p:pic>
      <p:pic>
        <p:nvPicPr>
          <p:cNvPr id="7" name="Image 6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E8A40C70-37CD-4AC4-85EF-1D3B0C325C5C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>
                        <a14:foregroundMark x1="78500" y1="63750" x2="78625" y2="64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89" t="19935" r="15395" b="17212"/>
          <a:stretch/>
        </p:blipFill>
        <p:spPr>
          <a:xfrm>
            <a:off x="8188831" y="16354"/>
            <a:ext cx="929351" cy="1712201"/>
          </a:xfrm>
          <a:prstGeom prst="rect">
            <a:avLst/>
          </a:prstGeom>
        </p:spPr>
      </p:pic>
      <p:pic>
        <p:nvPicPr>
          <p:cNvPr id="5" name="Image 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DFE37FFE-CD3C-43DB-8C26-A7D0A5147EF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591" b="96591" l="5867" r="95153">
                        <a14:foregroundMark x1="8163" y1="38864" x2="9184" y2="47045"/>
                        <a14:foregroundMark x1="29847" y1="25455" x2="32653" y2="31818"/>
                        <a14:foregroundMark x1="7143" y1="13182" x2="7143" y2="13182"/>
                        <a14:foregroundMark x1="23469" y1="12727" x2="23980" y2="6364"/>
                        <a14:foregroundMark x1="45918" y1="7500" x2="45918" y2="5455"/>
                        <a14:foregroundMark x1="23469" y1="4545" x2="25000" y2="2045"/>
                        <a14:foregroundMark x1="50000" y1="89545" x2="56888" y2="94318"/>
                        <a14:foregroundMark x1="81378" y1="88636" x2="84184" y2="92045"/>
                        <a14:foregroundMark x1="77041" y1="89773" x2="76020" y2="88409"/>
                        <a14:foregroundMark x1="54082" y1="96818" x2="49235" y2="95455"/>
                        <a14:foregroundMark x1="94643" y1="48636" x2="95408" y2="48182"/>
                        <a14:foregroundMark x1="5867" y1="44545" x2="5867" y2="43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80" y="3796363"/>
            <a:ext cx="648891" cy="72834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3E99E4-3853-4065-B2EE-B41B2ABA049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227908" y="3740648"/>
            <a:ext cx="615749" cy="68890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CA6500-3718-4E7D-9931-417B8D7C23C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260" y="4240560"/>
            <a:ext cx="843500" cy="88736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70D45BE-C1A9-4E48-9B83-D8CA68DA16BC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989973" y="5530889"/>
            <a:ext cx="590611" cy="63480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60D3AAC-F5AE-41F3-8489-EE79B5891E8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464558" y="5903587"/>
            <a:ext cx="627507" cy="67446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DB0FBEA-FAFE-44CE-907B-A9114BC1CD4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429851" y="4947576"/>
            <a:ext cx="605625" cy="650943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0C835112-CDE4-4D0E-AD0A-1174F3DEEB9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167" b="96667" l="8381" r="91048">
                        <a14:foregroundMark x1="10476" y1="32167" x2="8381" y2="40333"/>
                        <a14:foregroundMark x1="8381" y1="40333" x2="8762" y2="45500"/>
                        <a14:foregroundMark x1="34095" y1="10667" x2="41905" y2="5667"/>
                        <a14:foregroundMark x1="41905" y1="5667" x2="51619" y2="4000"/>
                        <a14:foregroundMark x1="51619" y1="4000" x2="60000" y2="8667"/>
                        <a14:foregroundMark x1="60000" y1="8667" x2="60571" y2="9667"/>
                        <a14:foregroundMark x1="58857" y1="4667" x2="49333" y2="5333"/>
                        <a14:foregroundMark x1="49333" y1="5333" x2="51429" y2="13833"/>
                        <a14:foregroundMark x1="51429" y1="13833" x2="51429" y2="13833"/>
                        <a14:foregroundMark x1="91048" y1="80500" x2="91048" y2="84167"/>
                        <a14:foregroundMark x1="54286" y1="90167" x2="52571" y2="90000"/>
                        <a14:foregroundMark x1="59810" y1="93667" x2="60762" y2="96667"/>
                        <a14:foregroundMark x1="47619" y1="12500" x2="52952" y2="13500"/>
                        <a14:foregroundMark x1="52190" y1="11500" x2="44571" y2="18333"/>
                        <a14:foregroundMark x1="44571" y1="18333" x2="53333" y2="14667"/>
                        <a14:foregroundMark x1="53333" y1="14667" x2="53905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862" y="2959031"/>
            <a:ext cx="327014" cy="37373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7FD066C3-7F0E-4476-B9AF-C70B51E239A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61" y="5988789"/>
            <a:ext cx="1086734" cy="1025386"/>
          </a:xfrm>
          <a:prstGeom prst="rect">
            <a:avLst/>
          </a:prstGeom>
        </p:spPr>
      </p:pic>
      <p:pic>
        <p:nvPicPr>
          <p:cNvPr id="45" name="Image 44" descr="Une image contenant lampe&#10;&#10;Description générée automatiquement">
            <a:extLst>
              <a:ext uri="{FF2B5EF4-FFF2-40B4-BE49-F238E27FC236}">
                <a16:creationId xmlns:a16="http://schemas.microsoft.com/office/drawing/2014/main" id="{D71698E5-D472-4E81-9ECE-DD7C769D8FE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744" y="5813206"/>
            <a:ext cx="741345" cy="74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34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B1B98FD-796D-4FBE-A6FD-7E3849D1D3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99" b="8779"/>
          <a:stretch/>
        </p:blipFill>
        <p:spPr>
          <a:xfrm>
            <a:off x="-15827" y="0"/>
            <a:ext cx="12207827" cy="68649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274E179-CFF0-43FD-989F-599616086F83}"/>
              </a:ext>
            </a:extLst>
          </p:cNvPr>
          <p:cNvSpPr txBox="1"/>
          <p:nvPr/>
        </p:nvSpPr>
        <p:spPr>
          <a:xfrm>
            <a:off x="5447071" y="182964"/>
            <a:ext cx="3979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يَوْم عِيد الفِطْر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4944890-B981-46FC-B36E-206433C61D8D}"/>
              </a:ext>
            </a:extLst>
          </p:cNvPr>
          <p:cNvSpPr txBox="1"/>
          <p:nvPr/>
        </p:nvSpPr>
        <p:spPr>
          <a:xfrm>
            <a:off x="6309928" y="1198627"/>
            <a:ext cx="2707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Jour de l’Aïd</a:t>
            </a:r>
          </a:p>
        </p:txBody>
      </p:sp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22263A9-1A76-49A9-86A8-B60F6FABC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629" y="4918364"/>
            <a:ext cx="1925371" cy="68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2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A5508E4-B6F7-4564-A549-BAE354B92D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99" b="8779"/>
          <a:stretch/>
        </p:blipFill>
        <p:spPr>
          <a:xfrm>
            <a:off x="-5116" y="2817"/>
            <a:ext cx="12207827" cy="68649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0F3D1F-D773-4EAD-A52E-2CD36DCE1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472" y="2414893"/>
            <a:ext cx="1565155" cy="247025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4A6E60-60B9-46DB-91CE-8E5202FFD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3035" y="734293"/>
            <a:ext cx="4968671" cy="468823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D859B4-C9CA-47D7-A4EC-F1EC175FA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9018" y="1524263"/>
            <a:ext cx="2414225" cy="38103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C5573E-7C41-4A19-9C16-807F1F8ECB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5570" y="1485111"/>
            <a:ext cx="3130638" cy="295778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A58AF6C-A872-4AAC-B496-66D16B3751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0976" y="3776253"/>
            <a:ext cx="1920406" cy="101812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49E709B-DC36-438B-8A43-67571E0F5A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7427" y="3726883"/>
            <a:ext cx="1920928" cy="10156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25192" y="3044280"/>
            <a:ext cx="1847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937" y="209528"/>
            <a:ext cx="49039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يَدْخُلُ الرَجُلُ الوا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دِي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186816" y="93975"/>
            <a:ext cx="47852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تَدْخُلُ المَرْأَةُ الوا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دِي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Bulle narrative : rectangle à coins arrondis 23"/>
          <p:cNvSpPr/>
          <p:nvPr/>
        </p:nvSpPr>
        <p:spPr>
          <a:xfrm>
            <a:off x="8278735" y="139201"/>
            <a:ext cx="2770106" cy="2667344"/>
          </a:xfrm>
          <a:prstGeom prst="wedgeRoundRectCallout">
            <a:avLst>
              <a:gd name="adj1" fmla="val -54201"/>
              <a:gd name="adj2" fmla="val 8427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عَلِيّ أَذْهَبُ إِلَى المَدِينة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وأَنْتَ إِلى أَيْنَ تَذْهَبُ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Bulle narrative : rectangle à coins arrondis 36"/>
          <p:cNvSpPr/>
          <p:nvPr/>
        </p:nvSpPr>
        <p:spPr>
          <a:xfrm>
            <a:off x="371513" y="108917"/>
            <a:ext cx="2742022" cy="1986420"/>
          </a:xfrm>
          <a:prstGeom prst="wedgeRoundRectCallout">
            <a:avLst>
              <a:gd name="adj1" fmla="val 12597"/>
              <a:gd name="adj2" fmla="val 142525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أَنا لا أَعْرِفُ ال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خَطَّ العَرَبِيّ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َ</a:t>
            </a: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لِلْأَسَف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Bulle narrative : rectangle à coins arrondis 40"/>
          <p:cNvSpPr/>
          <p:nvPr/>
        </p:nvSpPr>
        <p:spPr>
          <a:xfrm>
            <a:off x="8394127" y="283740"/>
            <a:ext cx="2891738" cy="2089921"/>
          </a:xfrm>
          <a:prstGeom prst="wedgeRoundRectCallout">
            <a:avLst>
              <a:gd name="adj1" fmla="val -56238"/>
              <a:gd name="adj2" fmla="val 11410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أَدْرُسُ ال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خَطَّ العَرَبِيّ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َ</a:t>
            </a: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</a:t>
            </a: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 صَدِيقة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ٌ</a:t>
            </a: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هُناكَ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Bulle narrative : rectangle à coins arrondis 43"/>
          <p:cNvSpPr/>
          <p:nvPr/>
        </p:nvSpPr>
        <p:spPr>
          <a:xfrm>
            <a:off x="238687" y="186201"/>
            <a:ext cx="3018859" cy="2640612"/>
          </a:xfrm>
          <a:prstGeom prst="wedgeRoundRectCallout">
            <a:avLst>
              <a:gd name="adj1" fmla="val 9795"/>
              <a:gd name="adj2" fmla="val 9760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سَلام يا كَرِيمة أَذْهَبُ إِلَى البَحْر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endParaRPr kumimoji="0" lang="ar-L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لِماذا تَذْهَبِين إِلى هُناكَ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Bulle narrative : rectangle à coins arrondis 24"/>
          <p:cNvSpPr/>
          <p:nvPr/>
        </p:nvSpPr>
        <p:spPr>
          <a:xfrm>
            <a:off x="8492813" y="310279"/>
            <a:ext cx="2087888" cy="1628602"/>
          </a:xfrm>
          <a:prstGeom prst="wedgeRoundRectCallout">
            <a:avLst>
              <a:gd name="adj1" fmla="val -62569"/>
              <a:gd name="adj2" fmla="val 16434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مَتَى تَرْجِعُ مِنَ البَحْر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Bulle narrative : rectangle à coins arrondis 25"/>
          <p:cNvSpPr/>
          <p:nvPr/>
        </p:nvSpPr>
        <p:spPr>
          <a:xfrm>
            <a:off x="728412" y="197997"/>
            <a:ext cx="1969623" cy="2075218"/>
          </a:xfrm>
          <a:prstGeom prst="wedgeRoundRectCallout">
            <a:avLst>
              <a:gd name="adj1" fmla="val 18241"/>
              <a:gd name="adj2" fmla="val 135865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أَرْجِعُ غَدًا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وأَنْتِ مَتَى تَرْجِعِينَ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Bulle narrative : rectangle à coins arrondis 26"/>
          <p:cNvSpPr/>
          <p:nvPr/>
        </p:nvSpPr>
        <p:spPr>
          <a:xfrm>
            <a:off x="8617169" y="190364"/>
            <a:ext cx="1972630" cy="2038881"/>
          </a:xfrm>
          <a:prstGeom prst="wedgeRoundRectCallout">
            <a:avLst>
              <a:gd name="adj1" fmla="val -67780"/>
              <a:gd name="adj2" fmla="val 12700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أَرْجِعُ غَدًا 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كذلك</a:t>
            </a: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إِذًا إِلَى اللِقَاء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Bulle narrative : rectangle à coins arrondis 27"/>
          <p:cNvSpPr/>
          <p:nvPr/>
        </p:nvSpPr>
        <p:spPr>
          <a:xfrm>
            <a:off x="883504" y="321741"/>
            <a:ext cx="1671848" cy="1327029"/>
          </a:xfrm>
          <a:prstGeom prst="wedgeRoundRectCallout">
            <a:avLst>
              <a:gd name="adj1" fmla="val 22328"/>
              <a:gd name="adj2" fmla="val 22926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مَعَ السَلامة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3010" y="3975291"/>
            <a:ext cx="2563010" cy="2563010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337" y="3975291"/>
            <a:ext cx="3079221" cy="3079221"/>
          </a:xfrm>
          <a:prstGeom prst="rect">
            <a:avLst/>
          </a:prstGeom>
        </p:spPr>
      </p:pic>
      <p:sp>
        <p:nvSpPr>
          <p:cNvPr id="31" name="Bulle narrative : rectangle à coins arrondis 40">
            <a:extLst>
              <a:ext uri="{FF2B5EF4-FFF2-40B4-BE49-F238E27FC236}">
                <a16:creationId xmlns:a16="http://schemas.microsoft.com/office/drawing/2014/main" id="{6BCDA004-73D0-1A4E-899F-81CA8544B8E9}"/>
              </a:ext>
            </a:extLst>
          </p:cNvPr>
          <p:cNvSpPr/>
          <p:nvPr/>
        </p:nvSpPr>
        <p:spPr>
          <a:xfrm>
            <a:off x="8391372" y="377115"/>
            <a:ext cx="2891738" cy="2089921"/>
          </a:xfrm>
          <a:prstGeom prst="wedgeRoundRectCallout">
            <a:avLst>
              <a:gd name="adj1" fmla="val -56238"/>
              <a:gd name="adj2" fmla="val 11410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وَأَنْتَ لِماذا تَذْهَبُ إِلى هُناكَ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Bulle narrative : rectangle à coins arrondis 25">
            <a:extLst>
              <a:ext uri="{FF2B5EF4-FFF2-40B4-BE49-F238E27FC236}">
                <a16:creationId xmlns:a16="http://schemas.microsoft.com/office/drawing/2014/main" id="{4D260D0A-CCD8-334C-B587-268E1CFF4EC8}"/>
              </a:ext>
            </a:extLst>
          </p:cNvPr>
          <p:cNvSpPr/>
          <p:nvPr/>
        </p:nvSpPr>
        <p:spPr>
          <a:xfrm>
            <a:off x="696768" y="153457"/>
            <a:ext cx="2452349" cy="2075218"/>
          </a:xfrm>
          <a:prstGeom prst="wedgeRoundRectCallout">
            <a:avLst>
              <a:gd name="adj1" fmla="val 5667"/>
              <a:gd name="adj2" fmla="val 13279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أَعْرِفُ رَجُلًا يَسْكُنُ فِي مَكانٍ جَمِيل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ٍ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76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81481E-6 L 0.24102 -0.043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44" y="-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-0.42435 -0.091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24" y="-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3" grpId="1"/>
      <p:bldP spid="24" grpId="0" animBg="1"/>
      <p:bldP spid="24" grpId="1" animBg="1"/>
      <p:bldP spid="37" grpId="0" animBg="1"/>
      <p:bldP spid="37" grpId="1" animBg="1"/>
      <p:bldP spid="41" grpId="0" animBg="1"/>
      <p:bldP spid="41" grpId="1" animBg="1"/>
      <p:bldP spid="44" grpId="0" animBg="1"/>
      <p:bldP spid="4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31" grpId="0" animBg="1"/>
      <p:bldP spid="31" grpId="1" animBg="1"/>
      <p:bldP spid="33" grpId="0" animBg="1"/>
      <p:bldP spid="3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>
            <a:extLst>
              <a:ext uri="{FF2B5EF4-FFF2-40B4-BE49-F238E27FC236}">
                <a16:creationId xmlns:a16="http://schemas.microsoft.com/office/drawing/2014/main" id="{610F1980-F349-4D1B-8E92-8C2B3B465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BF6A8E-12A5-49BE-AE15-2E68A6E69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7509" y="1182021"/>
            <a:ext cx="4968671" cy="46882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25192" y="3044280"/>
            <a:ext cx="1847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9" y="4261863"/>
            <a:ext cx="5647910" cy="3989478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219" y="5618443"/>
            <a:ext cx="782080" cy="868978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45" y="6125589"/>
            <a:ext cx="1775489" cy="855194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81" b="94479" l="1765" r="96471">
                        <a14:foregroundMark x1="6471" y1="54601" x2="6471" y2="54601"/>
                        <a14:foregroundMark x1="1765" y1="62577" x2="1765" y2="62577"/>
                        <a14:foregroundMark x1="40588" y1="94479" x2="40588" y2="94479"/>
                        <a14:foregroundMark x1="42941" y1="9816" x2="42941" y2="9816"/>
                        <a14:foregroundMark x1="36471" y1="5521" x2="36471" y2="5521"/>
                        <a14:foregroundMark x1="43529" y1="4294" x2="43529" y2="4294"/>
                        <a14:foregroundMark x1="90588" y1="23313" x2="90588" y2="23313"/>
                        <a14:foregroundMark x1="96471" y1="21472" x2="96471" y2="214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633" y="5954639"/>
            <a:ext cx="783952" cy="75167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761" r="99296">
                        <a14:foregroundMark x1="15493" y1="40417" x2="15493" y2="40417"/>
                        <a14:foregroundMark x1="16901" y1="39167" x2="16901" y2="39167"/>
                        <a14:foregroundMark x1="14789" y1="44583" x2="14789" y2="44583"/>
                        <a14:foregroundMark x1="34507" y1="44167" x2="34507" y2="44167"/>
                        <a14:foregroundMark x1="5986" y1="28750" x2="5986" y2="28750"/>
                        <a14:foregroundMark x1="1761" y1="35417" x2="1761" y2="35417"/>
                        <a14:foregroundMark x1="36972" y1="44583" x2="36972" y2="44583"/>
                        <a14:foregroundMark x1="36268" y1="48333" x2="36268" y2="48333"/>
                        <a14:foregroundMark x1="34155" y1="48750" x2="34155" y2="48750"/>
                        <a14:foregroundMark x1="90845" y1="40833" x2="90845" y2="40833"/>
                        <a14:foregroundMark x1="95423" y1="40000" x2="95423" y2="40000"/>
                        <a14:foregroundMark x1="99296" y1="40833" x2="99296" y2="40833"/>
                        <a14:backgroundMark x1="60563" y1="54583" x2="60563" y2="54583"/>
                        <a14:backgroundMark x1="39085" y1="57500" x2="39085" y2="57500"/>
                        <a14:backgroundMark x1="39789" y1="56667" x2="39789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88423" y="7180984"/>
            <a:ext cx="922061" cy="752230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723" y="104533"/>
            <a:ext cx="4970647" cy="468897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9595F06-B257-4406-B536-2B7D335C065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62750" y1="55500" x2="62750" y2="55500"/>
                        <a14:foregroundMark x1="66625" y1="55000" x2="66625" y2="5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598" y="2641904"/>
            <a:ext cx="4023214" cy="4023214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9A7F0FF-5F36-43A0-8FAA-12509A8C181B}"/>
              </a:ext>
            </a:extLst>
          </p:cNvPr>
          <p:cNvSpPr/>
          <p:nvPr/>
        </p:nvSpPr>
        <p:spPr>
          <a:xfrm>
            <a:off x="4554283" y="171061"/>
            <a:ext cx="434285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يَتَكَلَّمُ عَلِيّ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مَعَ حَسَن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A6FB14E-EEC2-4AC7-97D8-16C4C186BF3B}"/>
              </a:ext>
            </a:extLst>
          </p:cNvPr>
          <p:cNvSpPr/>
          <p:nvPr/>
        </p:nvSpPr>
        <p:spPr>
          <a:xfrm>
            <a:off x="4838350" y="146850"/>
            <a:ext cx="395653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يَدْخُلُ عَلِي 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</a:t>
            </a: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خَيْمة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413B768-7B35-413E-B325-1E12FABBC6CE}"/>
              </a:ext>
            </a:extLst>
          </p:cNvPr>
          <p:cNvSpPr/>
          <p:nvPr/>
        </p:nvSpPr>
        <p:spPr>
          <a:xfrm>
            <a:off x="809136" y="268653"/>
            <a:ext cx="1057372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يَأْكُلُ عَلِيّ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وَحَسَن العِنَبَ </a:t>
            </a:r>
            <a:r>
              <a:rPr kumimoji="0" lang="ar-SA" sz="5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وَالرُم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ّانَ والخُبْزَ والعَسَلَ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08D36B2-740C-4AD8-9C94-EB1A00AFBB13}"/>
              </a:ext>
            </a:extLst>
          </p:cNvPr>
          <p:cNvSpPr/>
          <p:nvPr/>
        </p:nvSpPr>
        <p:spPr>
          <a:xfrm>
            <a:off x="2991666" y="239739"/>
            <a:ext cx="68948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يَشْرَبُ عَلِيّ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وَحَسَن الماءَ واللَبَنَ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EE9D822-6AFE-4690-B60D-74408C09E59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600" b="97561" l="2121" r="98103">
                        <a14:foregroundMark x1="3571" y1="77331" x2="9263" y2="25251"/>
                        <a14:foregroundMark x1="9263" y1="25251" x2="15179" y2="20660"/>
                        <a14:foregroundMark x1="15179" y1="20660" x2="36384" y2="16499"/>
                        <a14:foregroundMark x1="36384" y1="16499" x2="54018" y2="9756"/>
                        <a14:foregroundMark x1="54018" y1="9756" x2="89286" y2="22956"/>
                        <a14:foregroundMark x1="89286" y1="22956" x2="92634" y2="29555"/>
                        <a14:foregroundMark x1="92634" y1="29555" x2="96763" y2="79053"/>
                        <a14:foregroundMark x1="23549" y1="39598" x2="23549" y2="39598"/>
                        <a14:foregroundMark x1="23438" y1="44620" x2="23438" y2="44620"/>
                        <a14:foregroundMark x1="23214" y1="49067" x2="23214" y2="49067"/>
                        <a14:foregroundMark x1="7143" y1="37016" x2="4464" y2="42324"/>
                        <a14:foregroundMark x1="5134" y1="68006" x2="5134" y2="68006"/>
                        <a14:foregroundMark x1="5357" y1="69584" x2="5357" y2="69584"/>
                        <a14:foregroundMark x1="5022" y1="71449" x2="5022" y2="71449"/>
                        <a14:foregroundMark x1="4799" y1="72740" x2="4799" y2="72740"/>
                        <a14:foregroundMark x1="4799" y1="74749" x2="4799" y2="74749"/>
                        <a14:foregroundMark x1="47545" y1="6600" x2="47545" y2="6600"/>
                        <a14:foregroundMark x1="90625" y1="32425" x2="90625" y2="32425"/>
                        <a14:foregroundMark x1="90625" y1="29842" x2="90960" y2="34433"/>
                        <a14:foregroundMark x1="91183" y1="35581" x2="91518" y2="39885"/>
                        <a14:foregroundMark x1="91406" y1="41463" x2="91406" y2="41463"/>
                        <a14:foregroundMark x1="91518" y1="42755" x2="91518" y2="42755"/>
                        <a14:foregroundMark x1="95424" y1="68006" x2="95424" y2="68006"/>
                        <a14:foregroundMark x1="95424" y1="69297" x2="95424" y2="69297"/>
                        <a14:foregroundMark x1="95871" y1="72453" x2="95871" y2="72453"/>
                        <a14:foregroundMark x1="95982" y1="73745" x2="95982" y2="73745"/>
                        <a14:foregroundMark x1="95982" y1="75753" x2="95982" y2="75753"/>
                        <a14:foregroundMark x1="95982" y1="76614" x2="95982" y2="76614"/>
                        <a14:foregroundMark x1="96205" y1="77905" x2="96205" y2="77905"/>
                        <a14:foregroundMark x1="98103" y1="92539" x2="98103" y2="92539"/>
                        <a14:foregroundMark x1="98103" y1="94835" x2="98103" y2="94835"/>
                        <a14:foregroundMark x1="98103" y1="96987" x2="98103" y2="96987"/>
                        <a14:foregroundMark x1="76674" y1="37877" x2="76674" y2="37877"/>
                        <a14:foregroundMark x1="77121" y1="44907" x2="77121" y2="44907"/>
                        <a14:foregroundMark x1="77790" y1="48637" x2="77790" y2="48637"/>
                        <a14:foregroundMark x1="77567" y1="48637" x2="77567" y2="48637"/>
                        <a14:foregroundMark x1="4911" y1="73888" x2="4911" y2="73888"/>
                        <a14:foregroundMark x1="4576" y1="75323" x2="4576" y2="75323"/>
                        <a14:foregroundMark x1="2344" y1="92970" x2="2344" y2="92970"/>
                        <a14:foregroundMark x1="9598" y1="32425" x2="9598" y2="32425"/>
                        <a14:foregroundMark x1="9263" y1="35581" x2="9263" y2="35581"/>
                        <a14:foregroundMark x1="9710" y1="30846" x2="9710" y2="30846"/>
                        <a14:foregroundMark x1="9263" y1="35725" x2="9263" y2="35725"/>
                        <a14:foregroundMark x1="9598" y1="35007" x2="9598" y2="35007"/>
                        <a14:foregroundMark x1="9375" y1="36585" x2="9375" y2="36585"/>
                        <a14:foregroundMark x1="9375" y1="38020" x2="9375" y2="38020"/>
                        <a14:foregroundMark x1="9487" y1="40172" x2="9487" y2="40172"/>
                        <a14:foregroundMark x1="9040" y1="42037" x2="9040" y2="42037"/>
                        <a14:foregroundMark x1="9040" y1="42755" x2="9040" y2="42755"/>
                        <a14:foregroundMark x1="4464" y1="76040" x2="4464" y2="76040"/>
                        <a14:foregroundMark x1="4576" y1="76901" x2="4576" y2="76901"/>
                        <a14:foregroundMark x1="2344" y1="95839" x2="2344" y2="95839"/>
                        <a14:foregroundMark x1="2455" y1="96987" x2="2455" y2="96987"/>
                        <a14:foregroundMark x1="2121" y1="97561" x2="2121" y2="97561"/>
                        <a14:foregroundMark x1="4353" y1="77475" x2="4353" y2="77475"/>
                        <a14:foregroundMark x1="22991" y1="51363" x2="22991" y2="51363"/>
                        <a14:foregroundMark x1="8817" y1="43615" x2="8817" y2="43615"/>
                        <a14:foregroundMark x1="8817" y1="44189" x2="8817" y2="44189"/>
                        <a14:foregroundMark x1="77567" y1="51220" x2="77567" y2="51220"/>
                        <a14:foregroundMark x1="91853" y1="43902" x2="91853" y2="43902"/>
                        <a14:foregroundMark x1="91853" y1="44620" x2="91853" y2="446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705" y="1362933"/>
            <a:ext cx="7192316" cy="5594915"/>
          </a:xfrm>
          <a:prstGeom prst="rect">
            <a:avLst/>
          </a:prstGeom>
        </p:spPr>
      </p:pic>
      <p:sp>
        <p:nvSpPr>
          <p:cNvPr id="28" name="Bulle narrative : rectangle à coins arrondis 27">
            <a:extLst>
              <a:ext uri="{FF2B5EF4-FFF2-40B4-BE49-F238E27FC236}">
                <a16:creationId xmlns:a16="http://schemas.microsoft.com/office/drawing/2014/main" id="{ED2818CC-B4DE-4756-A176-05BB817E6255}"/>
              </a:ext>
            </a:extLst>
          </p:cNvPr>
          <p:cNvSpPr/>
          <p:nvPr/>
        </p:nvSpPr>
        <p:spPr>
          <a:xfrm>
            <a:off x="7761066" y="508837"/>
            <a:ext cx="2211297" cy="1047408"/>
          </a:xfrm>
          <a:prstGeom prst="wedgeRoundRectCallout">
            <a:avLst>
              <a:gd name="adj1" fmla="val -31972"/>
              <a:gd name="adj2" fmla="val 230426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عَلِيّ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E7D61B35-6F9B-4D30-A5BD-CB091A838324}"/>
              </a:ext>
            </a:extLst>
          </p:cNvPr>
          <p:cNvSpPr/>
          <p:nvPr/>
        </p:nvSpPr>
        <p:spPr>
          <a:xfrm>
            <a:off x="2129019" y="1556245"/>
            <a:ext cx="2211297" cy="1047408"/>
          </a:xfrm>
          <a:prstGeom prst="wedgeRoundRectCallout">
            <a:avLst>
              <a:gd name="adj1" fmla="val 73567"/>
              <a:gd name="adj2" fmla="val 158761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حَسَن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B2F5F160-9E75-44B2-B157-0ABDF5B6F81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1263" y="2629988"/>
            <a:ext cx="3918653" cy="3918653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BC3C7645-264E-4CC3-A19C-72A8E9C19734}"/>
              </a:ext>
            </a:extLst>
          </p:cNvPr>
          <p:cNvSpPr/>
          <p:nvPr/>
        </p:nvSpPr>
        <p:spPr>
          <a:xfrm>
            <a:off x="1761111" y="306296"/>
            <a:ext cx="73132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تَاْكُلُ</a:t>
            </a: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النَمْلَة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 الرُّمّانَ</a:t>
            </a: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وتَشْرَب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 اللَبَنَ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 25" descr="Une image contenant boisson, alimentation, bouteille, réfrigérateur&#10;&#10;Description générée automatiquement">
            <a:extLst>
              <a:ext uri="{FF2B5EF4-FFF2-40B4-BE49-F238E27FC236}">
                <a16:creationId xmlns:a16="http://schemas.microsoft.com/office/drawing/2014/main" id="{AAA57771-04AA-4972-8BE1-537751A3542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84" b="90420" l="9984" r="89976">
                        <a14:foregroundMark x1="47777" y1="10711" x2="52910" y2="11116"/>
                        <a14:foregroundMark x1="53314" y1="39450" x2="57639" y2="39450"/>
                        <a14:foregroundMark x1="59297" y1="40137" x2="60833" y2="40137"/>
                        <a14:foregroundMark x1="61399" y1="39854" x2="61399" y2="39854"/>
                        <a14:foregroundMark x1="61681" y1="39572" x2="61803" y2="39572"/>
                        <a14:foregroundMark x1="50000" y1="57074" x2="61399" y2="57074"/>
                        <a14:foregroundMark x1="41108" y1="90420" x2="42482" y2="90259"/>
                        <a14:foregroundMark x1="43331" y1="89572" x2="45271" y2="892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075" y="5061314"/>
            <a:ext cx="1357788" cy="13577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56DC95-A258-4B51-993F-764A89880EA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75316" y="5972477"/>
            <a:ext cx="716914" cy="688909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9D0B3AD-C424-4DE1-A90A-BDC58B677A1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73609" y="6158503"/>
            <a:ext cx="716914" cy="6889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DFC119-D0BD-4E1B-9057-EEC44E9BA16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91315" y="6125589"/>
            <a:ext cx="1774090" cy="853514"/>
          </a:xfrm>
          <a:prstGeom prst="rect">
            <a:avLst/>
          </a:prstGeom>
        </p:spPr>
      </p:pic>
      <p:pic>
        <p:nvPicPr>
          <p:cNvPr id="4" name="Image 3" descr="Une image contenant eau&#10;&#10;Description générée automatiquement">
            <a:extLst>
              <a:ext uri="{FF2B5EF4-FFF2-40B4-BE49-F238E27FC236}">
                <a16:creationId xmlns:a16="http://schemas.microsoft.com/office/drawing/2014/main" id="{C824B340-95F6-4C97-9B6F-F03BA5AD4B0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718" y="5870251"/>
            <a:ext cx="882951" cy="882951"/>
          </a:xfrm>
          <a:prstGeom prst="rect">
            <a:avLst/>
          </a:prstGeom>
        </p:spPr>
      </p:pic>
      <p:pic>
        <p:nvPicPr>
          <p:cNvPr id="21" name="Image 20" descr="Une image contenant blanc, noir, bouteille, assis&#10;&#10;Description générée automatiquement">
            <a:extLst>
              <a:ext uri="{FF2B5EF4-FFF2-40B4-BE49-F238E27FC236}">
                <a16:creationId xmlns:a16="http://schemas.microsoft.com/office/drawing/2014/main" id="{7DE43010-346F-4CD0-89DA-B9B6F58C3672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9"/>
          <a:stretch/>
        </p:blipFill>
        <p:spPr>
          <a:xfrm>
            <a:off x="7395678" y="5040522"/>
            <a:ext cx="1311624" cy="1206578"/>
          </a:xfrm>
          <a:prstGeom prst="rect">
            <a:avLst/>
          </a:prstGeom>
        </p:spPr>
      </p:pic>
      <p:pic>
        <p:nvPicPr>
          <p:cNvPr id="39" name="Image 38" descr="Une image contenant eau&#10;&#10;Description générée automatiquement">
            <a:extLst>
              <a:ext uri="{FF2B5EF4-FFF2-40B4-BE49-F238E27FC236}">
                <a16:creationId xmlns:a16="http://schemas.microsoft.com/office/drawing/2014/main" id="{6E569500-2FA8-4669-A0D6-AEC2F5C4B73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849" y="5788807"/>
            <a:ext cx="882951" cy="882951"/>
          </a:xfrm>
          <a:prstGeom prst="rect">
            <a:avLst/>
          </a:prstGeom>
        </p:spPr>
      </p:pic>
      <p:pic>
        <p:nvPicPr>
          <p:cNvPr id="40" name="Image 39" descr="Une image contenant eau&#10;&#10;Description générée automatiquement">
            <a:extLst>
              <a:ext uri="{FF2B5EF4-FFF2-40B4-BE49-F238E27FC236}">
                <a16:creationId xmlns:a16="http://schemas.microsoft.com/office/drawing/2014/main" id="{61F37794-5533-4686-A610-FBC66F55E0E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146" y="6015281"/>
            <a:ext cx="882951" cy="88295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713542-B546-46F4-8592-08DD7C3B133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48" y="6179739"/>
            <a:ext cx="1379252" cy="659309"/>
          </a:xfrm>
          <a:prstGeom prst="rect">
            <a:avLst/>
          </a:prstGeom>
        </p:spPr>
      </p:pic>
      <p:pic>
        <p:nvPicPr>
          <p:cNvPr id="10" name="Image 9" descr="Une image contenant boisson, alimentation, bouteille, réfrigérateur&#10;&#10;Description générée automatiquement">
            <a:extLst>
              <a:ext uri="{FF2B5EF4-FFF2-40B4-BE49-F238E27FC236}">
                <a16:creationId xmlns:a16="http://schemas.microsoft.com/office/drawing/2014/main" id="{0602D151-8F17-256F-E54D-B86B9A5A77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84" b="90420" l="9984" r="89976">
                        <a14:foregroundMark x1="47777" y1="10711" x2="52910" y2="11116"/>
                        <a14:foregroundMark x1="53314" y1="39450" x2="57639" y2="39450"/>
                        <a14:foregroundMark x1="59297" y1="40137" x2="60833" y2="40137"/>
                        <a14:foregroundMark x1="61399" y1="39854" x2="61399" y2="39854"/>
                        <a14:foregroundMark x1="61681" y1="39572" x2="61803" y2="39572"/>
                        <a14:foregroundMark x1="50000" y1="57074" x2="61399" y2="57074"/>
                        <a14:foregroundMark x1="41108" y1="90420" x2="42482" y2="90259"/>
                        <a14:foregroundMark x1="43331" y1="89572" x2="45271" y2="892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75" y="5213714"/>
            <a:ext cx="1357788" cy="135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9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0.5707 0.00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29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0.03751 -0.17037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-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4" grpId="0"/>
      <p:bldP spid="34" grpId="1"/>
      <p:bldP spid="35" grpId="0"/>
      <p:bldP spid="35" grpId="1"/>
      <p:bldP spid="36" grpId="0"/>
      <p:bldP spid="36" grpId="1"/>
      <p:bldP spid="28" grpId="0" animBg="1"/>
      <p:bldP spid="28" grpId="1" animBg="1"/>
      <p:bldP spid="27" grpId="0" animBg="1"/>
      <p:bldP spid="27" grpId="1" animBg="1"/>
      <p:bldP spid="37" grpId="0"/>
      <p:bldP spid="3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8110" y="5168691"/>
            <a:ext cx="1535129" cy="1535129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264550" y="473500"/>
            <a:ext cx="9924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تَذْهَبُ كَرِيمة إِلى المَد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SA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ينة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L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مَعَ صَدِي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قَتِها فاطمة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35245" y="407454"/>
            <a:ext cx="88541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دارُ فاطِمة فِي</a:t>
            </a:r>
            <a:r>
              <a:rPr kumimoji="0" lang="ar-L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الصَحْراء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 أَمامَ البَحْر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67220" y="4895850"/>
            <a:ext cx="1428437" cy="159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5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0.84336 -0.00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61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0.84727 0.00093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5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8" grpId="0"/>
      <p:bldP spid="1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intérieur, table, fenêtre, pièce&#10;&#10;Description générée automatiquement">
            <a:extLst>
              <a:ext uri="{FF2B5EF4-FFF2-40B4-BE49-F238E27FC236}">
                <a16:creationId xmlns:a16="http://schemas.microsoft.com/office/drawing/2014/main" id="{FC468A8A-741A-4D3E-B269-A3443511B4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40EDDF-E676-495A-8D59-FB98039F1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66054" y="611017"/>
            <a:ext cx="3929946" cy="43877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F34493-E076-4FF1-8EFB-8D8F72744A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6057" y="2719216"/>
            <a:ext cx="4559121" cy="4559121"/>
          </a:xfrm>
          <a:prstGeom prst="rect">
            <a:avLst/>
          </a:prstGeom>
        </p:spPr>
      </p:pic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4A09D997-5F58-4628-A294-C0AC031F07AF}"/>
              </a:ext>
            </a:extLst>
          </p:cNvPr>
          <p:cNvSpPr/>
          <p:nvPr/>
        </p:nvSpPr>
        <p:spPr>
          <a:xfrm>
            <a:off x="6906126" y="-8028"/>
            <a:ext cx="2513713" cy="1238089"/>
          </a:xfrm>
          <a:prstGeom prst="wedgeRoundRectCallout">
            <a:avLst>
              <a:gd name="adj1" fmla="val -96804"/>
              <a:gd name="adj2" fmla="val 109108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مَرْحَبًا فِي دارِي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776C6BC4-02DA-453D-A623-E4BB9842543B}"/>
              </a:ext>
            </a:extLst>
          </p:cNvPr>
          <p:cNvSpPr/>
          <p:nvPr/>
        </p:nvSpPr>
        <p:spPr>
          <a:xfrm>
            <a:off x="0" y="-12041"/>
            <a:ext cx="2899611" cy="1672399"/>
          </a:xfrm>
          <a:prstGeom prst="wedgeRoundRectCallout">
            <a:avLst>
              <a:gd name="adj1" fmla="val 9037"/>
              <a:gd name="adj2" fmla="val 160180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شاء الله!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غُرْفةُ الجُلُوس جَمِيلة جِدًّا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0B9730-7BD6-4E7E-BA85-783161ACFC4E}"/>
              </a:ext>
            </a:extLst>
          </p:cNvPr>
          <p:cNvSpPr/>
          <p:nvPr/>
        </p:nvSpPr>
        <p:spPr>
          <a:xfrm>
            <a:off x="1699333" y="198707"/>
            <a:ext cx="90348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تَنْظُرُ كَرِيمة إِلَى الأَرِيكة والزَرْبِيَّة والنَبْتة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493621-D625-43C6-B56B-70FB879982E2}"/>
              </a:ext>
            </a:extLst>
          </p:cNvPr>
          <p:cNvSpPr/>
          <p:nvPr/>
        </p:nvSpPr>
        <p:spPr>
          <a:xfrm>
            <a:off x="3336538" y="218120"/>
            <a:ext cx="458010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ثُمَّ تَسْمَعُ كَرِيمة طِفْلة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A27BC7E5-E7CA-4A83-97C9-E6472B38399E}"/>
              </a:ext>
            </a:extLst>
          </p:cNvPr>
          <p:cNvSpPr/>
          <p:nvPr/>
        </p:nvSpPr>
        <p:spPr>
          <a:xfrm>
            <a:off x="54326" y="-19414"/>
            <a:ext cx="2899611" cy="1672399"/>
          </a:xfrm>
          <a:prstGeom prst="wedgeRoundRectCallout">
            <a:avLst>
              <a:gd name="adj1" fmla="val 9037"/>
              <a:gd name="adj2" fmla="val 160180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مَنْ هذِهِ البِنْت؟ هَلْ </a:t>
            </a:r>
            <a:r>
              <a:rPr kumimoji="0" lang="ar-SA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هِيَ بِنْتُكِ</a:t>
            </a: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B829C50A-4C56-4968-AEE1-1582D5C06258}"/>
              </a:ext>
            </a:extLst>
          </p:cNvPr>
          <p:cNvSpPr/>
          <p:nvPr/>
        </p:nvSpPr>
        <p:spPr>
          <a:xfrm>
            <a:off x="6906125" y="-36105"/>
            <a:ext cx="3428112" cy="1816779"/>
          </a:xfrm>
          <a:prstGeom prst="wedgeRoundRectCallout">
            <a:avLst>
              <a:gd name="adj1" fmla="val -83467"/>
              <a:gd name="adj2" fmla="val 58777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نَعَمْ هِيَ بِنْتِي عالِية. تَلْعَبُ مَعَ اِبْنِي قاسِم وزَوْجِي إِبْراهِيم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2C47DD2E-E60E-4C52-B36A-6DA20690E987}"/>
              </a:ext>
            </a:extLst>
          </p:cNvPr>
          <p:cNvSpPr/>
          <p:nvPr/>
        </p:nvSpPr>
        <p:spPr>
          <a:xfrm>
            <a:off x="0" y="-12042"/>
            <a:ext cx="2646947" cy="990608"/>
          </a:xfrm>
          <a:prstGeom prst="wedgeRoundRectCallout">
            <a:avLst>
              <a:gd name="adj1" fmla="val 15401"/>
              <a:gd name="adj2" fmla="val 305928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الله يَحْفَظْهُمْ لَكِ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8258A3DB-A1F2-453C-A31C-F92D981906E5}"/>
              </a:ext>
            </a:extLst>
          </p:cNvPr>
          <p:cNvSpPr/>
          <p:nvPr/>
        </p:nvSpPr>
        <p:spPr>
          <a:xfrm>
            <a:off x="6884253" y="267064"/>
            <a:ext cx="3122464" cy="1513610"/>
          </a:xfrm>
          <a:prstGeom prst="wedgeRoundRectCallout">
            <a:avLst>
              <a:gd name="adj1" fmla="val -83467"/>
              <a:gd name="adj2" fmla="val 58777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بارَكَ اللهُ فِيكِ يا عَزِيزتِي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4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/>
      <p:bldP spid="9" grpId="1"/>
      <p:bldP spid="10" grpId="0"/>
      <p:bldP spid="10" grpId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9241</TotalTime>
  <Words>316</Words>
  <Application>Microsoft Office PowerPoint</Application>
  <PresentationFormat>Grand écran</PresentationFormat>
  <Paragraphs>66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2_Thème Office</vt:lpstr>
      <vt:lpstr>3_Thème Office</vt:lpstr>
      <vt:lpstr>Description and review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Description</dc:title>
  <dc:creator>Idrîs de Vos</dc:creator>
  <cp:lastModifiedBy>Idrîs de Vos</cp:lastModifiedBy>
  <cp:revision>12</cp:revision>
  <dcterms:created xsi:type="dcterms:W3CDTF">2020-10-21T08:01:37Z</dcterms:created>
  <dcterms:modified xsi:type="dcterms:W3CDTF">2026-06-17T07:44:04Z</dcterms:modified>
</cp:coreProperties>
</file>