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81" r:id="rId3"/>
    <p:sldId id="269" r:id="rId4"/>
    <p:sldId id="256" r:id="rId5"/>
    <p:sldId id="267" r:id="rId6"/>
    <p:sldId id="257" r:id="rId7"/>
    <p:sldId id="261" r:id="rId8"/>
    <p:sldId id="276" r:id="rId9"/>
    <p:sldId id="258" r:id="rId10"/>
    <p:sldId id="270" r:id="rId11"/>
    <p:sldId id="273" r:id="rId12"/>
    <p:sldId id="274" r:id="rId13"/>
    <p:sldId id="277" r:id="rId14"/>
    <p:sldId id="279" r:id="rId15"/>
    <p:sldId id="280" r:id="rId16"/>
    <p:sldId id="278" r:id="rId17"/>
    <p:sldId id="337" r:id="rId18"/>
    <p:sldId id="323" r:id="rId19"/>
    <p:sldId id="285" r:id="rId20"/>
    <p:sldId id="338" r:id="rId21"/>
    <p:sldId id="321" r:id="rId22"/>
    <p:sldId id="339" r:id="rId23"/>
    <p:sldId id="340" r:id="rId24"/>
    <p:sldId id="293" r:id="rId25"/>
    <p:sldId id="341" r:id="rId26"/>
    <p:sldId id="289" r:id="rId27"/>
    <p:sldId id="342" r:id="rId28"/>
    <p:sldId id="282" r:id="rId29"/>
    <p:sldId id="266" r:id="rId30"/>
    <p:sldId id="287" r:id="rId31"/>
    <p:sldId id="336" r:id="rId32"/>
    <p:sldId id="318" r:id="rId3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65D8D1-9EAE-4F9B-BDC4-96E056010CCB}" v="9" dt="2024-10-05T18:38:50.2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microsoft.com/office/2015/10/relationships/revisionInfo" Target="revisionInfo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drîs de Vos" userId="c2e7075756a5bba1" providerId="LiveId" clId="{3465D8D1-9EAE-4F9B-BDC4-96E056010CCB}"/>
    <pc:docChg chg="custSel addSld delSld modSld sldOrd">
      <pc:chgData name="Idrîs de Vos" userId="c2e7075756a5bba1" providerId="LiveId" clId="{3465D8D1-9EAE-4F9B-BDC4-96E056010CCB}" dt="2024-10-05T18:55:46.803" v="33"/>
      <pc:docMkLst>
        <pc:docMk/>
      </pc:docMkLst>
      <pc:sldChg chg="delSp modSp mod ord">
        <pc:chgData name="Idrîs de Vos" userId="c2e7075756a5bba1" providerId="LiveId" clId="{3465D8D1-9EAE-4F9B-BDC4-96E056010CCB}" dt="2024-10-05T18:42:13.984" v="28" actId="478"/>
        <pc:sldMkLst>
          <pc:docMk/>
          <pc:sldMk cId="1435466943" sldId="282"/>
        </pc:sldMkLst>
        <pc:spChg chg="del mod">
          <ac:chgData name="Idrîs de Vos" userId="c2e7075756a5bba1" providerId="LiveId" clId="{3465D8D1-9EAE-4F9B-BDC4-96E056010CCB}" dt="2024-10-05T18:42:13.984" v="28" actId="478"/>
          <ac:spMkLst>
            <pc:docMk/>
            <pc:sldMk cId="1435466943" sldId="282"/>
            <ac:spMk id="3" creationId="{20F95B07-AAA2-1C74-37E7-A659AB3EB947}"/>
          </ac:spMkLst>
        </pc:spChg>
      </pc:sldChg>
      <pc:sldChg chg="del">
        <pc:chgData name="Idrîs de Vos" userId="c2e7075756a5bba1" providerId="LiveId" clId="{3465D8D1-9EAE-4F9B-BDC4-96E056010CCB}" dt="2024-10-05T18:55:22.089" v="29" actId="47"/>
        <pc:sldMkLst>
          <pc:docMk/>
          <pc:sldMk cId="515363217" sldId="283"/>
        </pc:sldMkLst>
      </pc:sldChg>
      <pc:sldChg chg="del">
        <pc:chgData name="Idrîs de Vos" userId="c2e7075756a5bba1" providerId="LiveId" clId="{3465D8D1-9EAE-4F9B-BDC4-96E056010CCB}" dt="2024-10-05T18:55:23.245" v="30" actId="47"/>
        <pc:sldMkLst>
          <pc:docMk/>
          <pc:sldMk cId="1873041178" sldId="284"/>
        </pc:sldMkLst>
      </pc:sldChg>
      <pc:sldChg chg="ord">
        <pc:chgData name="Idrîs de Vos" userId="c2e7075756a5bba1" providerId="LiveId" clId="{3465D8D1-9EAE-4F9B-BDC4-96E056010CCB}" dt="2024-10-05T18:55:46.803" v="33"/>
        <pc:sldMkLst>
          <pc:docMk/>
          <pc:sldMk cId="63256431" sldId="285"/>
        </pc:sldMkLst>
      </pc:sldChg>
      <pc:sldChg chg="del">
        <pc:chgData name="Idrîs de Vos" userId="c2e7075756a5bba1" providerId="LiveId" clId="{3465D8D1-9EAE-4F9B-BDC4-96E056010CCB}" dt="2024-10-05T18:55:24.261" v="31" actId="47"/>
        <pc:sldMkLst>
          <pc:docMk/>
          <pc:sldMk cId="2507947843" sldId="286"/>
        </pc:sldMkLst>
      </pc:sldChg>
      <pc:sldChg chg="add">
        <pc:chgData name="Idrîs de Vos" userId="c2e7075756a5bba1" providerId="LiveId" clId="{3465D8D1-9EAE-4F9B-BDC4-96E056010CCB}" dt="2024-10-05T18:38:44.337" v="23"/>
        <pc:sldMkLst>
          <pc:docMk/>
          <pc:sldMk cId="1803691903" sldId="289"/>
        </pc:sldMkLst>
      </pc:sldChg>
      <pc:sldChg chg="add">
        <pc:chgData name="Idrîs de Vos" userId="c2e7075756a5bba1" providerId="LiveId" clId="{3465D8D1-9EAE-4F9B-BDC4-96E056010CCB}" dt="2024-10-05T18:38:34.615" v="21"/>
        <pc:sldMkLst>
          <pc:docMk/>
          <pc:sldMk cId="2777450048" sldId="293"/>
        </pc:sldMkLst>
      </pc:sldChg>
      <pc:sldChg chg="add">
        <pc:chgData name="Idrîs de Vos" userId="c2e7075756a5bba1" providerId="LiveId" clId="{3465D8D1-9EAE-4F9B-BDC4-96E056010CCB}" dt="2024-10-05T18:38:17.438" v="18"/>
        <pc:sldMkLst>
          <pc:docMk/>
          <pc:sldMk cId="3314379803" sldId="321"/>
        </pc:sldMkLst>
      </pc:sldChg>
      <pc:sldChg chg="add">
        <pc:chgData name="Idrîs de Vos" userId="c2e7075756a5bba1" providerId="LiveId" clId="{3465D8D1-9EAE-4F9B-BDC4-96E056010CCB}" dt="2024-10-05T18:37:52.347" v="14"/>
        <pc:sldMkLst>
          <pc:docMk/>
          <pc:sldMk cId="764984401" sldId="323"/>
        </pc:sldMkLst>
      </pc:sldChg>
      <pc:sldChg chg="addSp delSp modSp new mod">
        <pc:chgData name="Idrîs de Vos" userId="c2e7075756a5bba1" providerId="LiveId" clId="{3465D8D1-9EAE-4F9B-BDC4-96E056010CCB}" dt="2024-10-05T18:37:02.749" v="13" actId="20577"/>
        <pc:sldMkLst>
          <pc:docMk/>
          <pc:sldMk cId="2661477859" sldId="337"/>
        </pc:sldMkLst>
        <pc:spChg chg="del">
          <ac:chgData name="Idrîs de Vos" userId="c2e7075756a5bba1" providerId="LiveId" clId="{3465D8D1-9EAE-4F9B-BDC4-96E056010CCB}" dt="2024-10-05T18:36:50.933" v="1" actId="478"/>
          <ac:spMkLst>
            <pc:docMk/>
            <pc:sldMk cId="2661477859" sldId="337"/>
            <ac:spMk id="2" creationId="{F82B0260-210A-FF13-7D02-40555405617B}"/>
          </ac:spMkLst>
        </pc:spChg>
        <pc:spChg chg="del">
          <ac:chgData name="Idrîs de Vos" userId="c2e7075756a5bba1" providerId="LiveId" clId="{3465D8D1-9EAE-4F9B-BDC4-96E056010CCB}" dt="2024-10-05T18:36:56.185" v="4" actId="478"/>
          <ac:spMkLst>
            <pc:docMk/>
            <pc:sldMk cId="2661477859" sldId="337"/>
            <ac:spMk id="3" creationId="{28C23848-405A-5B38-6F93-128FF552A5C9}"/>
          </ac:spMkLst>
        </pc:spChg>
        <pc:spChg chg="add mod">
          <ac:chgData name="Idrîs de Vos" userId="c2e7075756a5bba1" providerId="LiveId" clId="{3465D8D1-9EAE-4F9B-BDC4-96E056010CCB}" dt="2024-10-05T18:37:02.749" v="13" actId="20577"/>
          <ac:spMkLst>
            <pc:docMk/>
            <pc:sldMk cId="2661477859" sldId="337"/>
            <ac:spMk id="5" creationId="{F07B1D87-DD43-6B08-D65E-1DE5B2043A05}"/>
          </ac:spMkLst>
        </pc:spChg>
      </pc:sldChg>
      <pc:sldChg chg="add">
        <pc:chgData name="Idrîs de Vos" userId="c2e7075756a5bba1" providerId="LiveId" clId="{3465D8D1-9EAE-4F9B-BDC4-96E056010CCB}" dt="2024-10-05T18:38:04.165" v="15"/>
        <pc:sldMkLst>
          <pc:docMk/>
          <pc:sldMk cId="3582158821" sldId="338"/>
        </pc:sldMkLst>
      </pc:sldChg>
      <pc:sldChg chg="add">
        <pc:chgData name="Idrîs de Vos" userId="c2e7075756a5bba1" providerId="LiveId" clId="{3465D8D1-9EAE-4F9B-BDC4-96E056010CCB}" dt="2024-10-05T18:38:23.580" v="19"/>
        <pc:sldMkLst>
          <pc:docMk/>
          <pc:sldMk cId="3603015038" sldId="339"/>
        </pc:sldMkLst>
      </pc:sldChg>
      <pc:sldChg chg="add">
        <pc:chgData name="Idrîs de Vos" userId="c2e7075756a5bba1" providerId="LiveId" clId="{3465D8D1-9EAE-4F9B-BDC4-96E056010CCB}" dt="2024-10-05T18:38:29.848" v="20"/>
        <pc:sldMkLst>
          <pc:docMk/>
          <pc:sldMk cId="524848979" sldId="340"/>
        </pc:sldMkLst>
      </pc:sldChg>
      <pc:sldChg chg="add">
        <pc:chgData name="Idrîs de Vos" userId="c2e7075756a5bba1" providerId="LiveId" clId="{3465D8D1-9EAE-4F9B-BDC4-96E056010CCB}" dt="2024-10-05T18:38:39.507" v="22"/>
        <pc:sldMkLst>
          <pc:docMk/>
          <pc:sldMk cId="1037037332" sldId="341"/>
        </pc:sldMkLst>
      </pc:sldChg>
      <pc:sldChg chg="add">
        <pc:chgData name="Idrîs de Vos" userId="c2e7075756a5bba1" providerId="LiveId" clId="{3465D8D1-9EAE-4F9B-BDC4-96E056010CCB}" dt="2024-10-05T18:38:50.262" v="24"/>
        <pc:sldMkLst>
          <pc:docMk/>
          <pc:sldMk cId="365395994" sldId="342"/>
        </pc:sldMkLst>
      </pc:sldChg>
    </pc:docChg>
  </pc:docChgLst>
  <pc:docChgLst>
    <pc:chgData name="Idrîs de Vos" userId="c2e7075756a5bba1" providerId="LiveId" clId="{3C92EA6E-72EB-44C6-8620-43C03FF47A14}"/>
    <pc:docChg chg="modSld">
      <pc:chgData name="Idrîs de Vos" userId="c2e7075756a5bba1" providerId="LiveId" clId="{3C92EA6E-72EB-44C6-8620-43C03FF47A14}" dt="2021-07-08T07:30:05.846" v="6" actId="1076"/>
      <pc:docMkLst>
        <pc:docMk/>
      </pc:docMkLst>
      <pc:sldChg chg="addSp modSp mod">
        <pc:chgData name="Idrîs de Vos" userId="c2e7075756a5bba1" providerId="LiveId" clId="{3C92EA6E-72EB-44C6-8620-43C03FF47A14}" dt="2021-07-08T07:30:05.846" v="6" actId="1076"/>
        <pc:sldMkLst>
          <pc:docMk/>
          <pc:sldMk cId="2136371791" sldId="269"/>
        </pc:sldMkLst>
        <pc:picChg chg="add mod">
          <ac:chgData name="Idrîs de Vos" userId="c2e7075756a5bba1" providerId="LiveId" clId="{3C92EA6E-72EB-44C6-8620-43C03FF47A14}" dt="2021-07-08T07:30:05.846" v="6" actId="1076"/>
          <ac:picMkLst>
            <pc:docMk/>
            <pc:sldMk cId="2136371791" sldId="269"/>
            <ac:picMk id="4" creationId="{9A92D0F2-7976-4D00-8AE8-6BC8C8CFBDDF}"/>
          </ac:picMkLst>
        </pc:picChg>
      </pc:sldChg>
    </pc:docChg>
  </pc:docChgLst>
  <pc:docChgLst>
    <pc:chgData name="Idrîs de Vos" userId="c2e7075756a5bba1" providerId="LiveId" clId="{017143BC-03BA-4756-A6D5-17029FB94468}"/>
    <pc:docChg chg="undo custSel addSld delSld modSld sldOrd delMainMaster">
      <pc:chgData name="Idrîs de Vos" userId="c2e7075756a5bba1" providerId="LiveId" clId="{017143BC-03BA-4756-A6D5-17029FB94468}" dt="2024-07-11T13:09:21.983" v="1640" actId="20577"/>
      <pc:docMkLst>
        <pc:docMk/>
      </pc:docMkLst>
      <pc:sldChg chg="addSp delSp modSp mod">
        <pc:chgData name="Idrîs de Vos" userId="c2e7075756a5bba1" providerId="LiveId" clId="{017143BC-03BA-4756-A6D5-17029FB94468}" dt="2024-07-11T13:09:21.983" v="1640" actId="20577"/>
        <pc:sldMkLst>
          <pc:docMk/>
          <pc:sldMk cId="2378767144" sldId="266"/>
        </pc:sldMkLst>
        <pc:spChg chg="add mod">
          <ac:chgData name="Idrîs de Vos" userId="c2e7075756a5bba1" providerId="LiveId" clId="{017143BC-03BA-4756-A6D5-17029FB94468}" dt="2024-07-06T08:53:05.424" v="847" actId="1076"/>
          <ac:spMkLst>
            <pc:docMk/>
            <pc:sldMk cId="2378767144" sldId="266"/>
            <ac:spMk id="6" creationId="{87DD0E03-A8EC-5E62-FEAE-88AF34DBB5D0}"/>
          </ac:spMkLst>
        </pc:spChg>
        <pc:spChg chg="add mod">
          <ac:chgData name="Idrîs de Vos" userId="c2e7075756a5bba1" providerId="LiveId" clId="{017143BC-03BA-4756-A6D5-17029FB94468}" dt="2024-07-06T11:48:34.797" v="1381" actId="1076"/>
          <ac:spMkLst>
            <pc:docMk/>
            <pc:sldMk cId="2378767144" sldId="266"/>
            <ac:spMk id="7" creationId="{E9C371AD-B4B2-7EE5-C55A-A311C5B82741}"/>
          </ac:spMkLst>
        </pc:spChg>
        <pc:spChg chg="add mod">
          <ac:chgData name="Idrîs de Vos" userId="c2e7075756a5bba1" providerId="LiveId" clId="{017143BC-03BA-4756-A6D5-17029FB94468}" dt="2024-07-11T10:38:57.760" v="1626" actId="1076"/>
          <ac:spMkLst>
            <pc:docMk/>
            <pc:sldMk cId="2378767144" sldId="266"/>
            <ac:spMk id="10" creationId="{2A368E57-7ECA-016E-9298-E89CABA5B373}"/>
          </ac:spMkLst>
        </pc:spChg>
        <pc:spChg chg="add mod">
          <ac:chgData name="Idrîs de Vos" userId="c2e7075756a5bba1" providerId="LiveId" clId="{017143BC-03BA-4756-A6D5-17029FB94468}" dt="2024-07-06T11:48:38.767" v="1382" actId="1076"/>
          <ac:spMkLst>
            <pc:docMk/>
            <pc:sldMk cId="2378767144" sldId="266"/>
            <ac:spMk id="12" creationId="{167AD2F1-6382-B2AC-6D8F-3AE3755A746A}"/>
          </ac:spMkLst>
        </pc:spChg>
        <pc:graphicFrameChg chg="add mod modGraphic">
          <ac:chgData name="Idrîs de Vos" userId="c2e7075756a5bba1" providerId="LiveId" clId="{017143BC-03BA-4756-A6D5-17029FB94468}" dt="2024-07-11T13:09:21.983" v="1640" actId="20577"/>
          <ac:graphicFrameMkLst>
            <pc:docMk/>
            <pc:sldMk cId="2378767144" sldId="266"/>
            <ac:graphicFrameMk id="2" creationId="{BEEBE106-E1B9-3D94-7E50-BD8490BC7184}"/>
          </ac:graphicFrameMkLst>
        </pc:graphicFrameChg>
        <pc:graphicFrameChg chg="add mod modGraphic">
          <ac:chgData name="Idrîs de Vos" userId="c2e7075756a5bba1" providerId="LiveId" clId="{017143BC-03BA-4756-A6D5-17029FB94468}" dt="2024-07-11T10:39:52.185" v="1638" actId="14734"/>
          <ac:graphicFrameMkLst>
            <pc:docMk/>
            <pc:sldMk cId="2378767144" sldId="266"/>
            <ac:graphicFrameMk id="8" creationId="{34875563-5B39-4383-F384-C5945614900A}"/>
          </ac:graphicFrameMkLst>
        </pc:graphicFrameChg>
        <pc:picChg chg="mod">
          <ac:chgData name="Idrîs de Vos" userId="c2e7075756a5bba1" providerId="LiveId" clId="{017143BC-03BA-4756-A6D5-17029FB94468}" dt="2024-07-06T10:53:44.037" v="973" actId="1076"/>
          <ac:picMkLst>
            <pc:docMk/>
            <pc:sldMk cId="2378767144" sldId="266"/>
            <ac:picMk id="3" creationId="{B55137DD-3DEC-11F6-3280-BB3322B8250E}"/>
          </ac:picMkLst>
        </pc:picChg>
        <pc:picChg chg="mod">
          <ac:chgData name="Idrîs de Vos" userId="c2e7075756a5bba1" providerId="LiveId" clId="{017143BC-03BA-4756-A6D5-17029FB94468}" dt="2024-07-11T09:21:11.872" v="1565" actId="1076"/>
          <ac:picMkLst>
            <pc:docMk/>
            <pc:sldMk cId="2378767144" sldId="266"/>
            <ac:picMk id="4" creationId="{F35F6A38-C93D-60E7-2748-154F15748C3E}"/>
          </ac:picMkLst>
        </pc:picChg>
        <pc:picChg chg="add del mod">
          <ac:chgData name="Idrîs de Vos" userId="c2e7075756a5bba1" providerId="LiveId" clId="{017143BC-03BA-4756-A6D5-17029FB94468}" dt="2024-07-06T08:52:30.762" v="833" actId="478"/>
          <ac:picMkLst>
            <pc:docMk/>
            <pc:sldMk cId="2378767144" sldId="266"/>
            <ac:picMk id="8" creationId="{28584907-2404-3D62-E6CB-8C852073BDE2}"/>
          </ac:picMkLst>
        </pc:picChg>
        <pc:picChg chg="add mod">
          <ac:chgData name="Idrîs de Vos" userId="c2e7075756a5bba1" providerId="LiveId" clId="{017143BC-03BA-4756-A6D5-17029FB94468}" dt="2024-07-06T10:53:53.446" v="975" actId="1076"/>
          <ac:picMkLst>
            <pc:docMk/>
            <pc:sldMk cId="2378767144" sldId="266"/>
            <ac:picMk id="9" creationId="{A7565C34-C55E-6E4D-E0FB-35BDA7E99E08}"/>
          </ac:picMkLst>
        </pc:picChg>
        <pc:picChg chg="mod">
          <ac:chgData name="Idrîs de Vos" userId="c2e7075756a5bba1" providerId="LiveId" clId="{017143BC-03BA-4756-A6D5-17029FB94468}" dt="2024-07-11T10:13:06.608" v="1587" actId="1076"/>
          <ac:picMkLst>
            <pc:docMk/>
            <pc:sldMk cId="2378767144" sldId="266"/>
            <ac:picMk id="11" creationId="{9D0F3D1F-D773-4EAD-A52E-2CD36DCE1D47}"/>
          </ac:picMkLst>
        </pc:picChg>
        <pc:picChg chg="del mod">
          <ac:chgData name="Idrîs de Vos" userId="c2e7075756a5bba1" providerId="LiveId" clId="{017143BC-03BA-4756-A6D5-17029FB94468}" dt="2024-07-06T11:47:37.271" v="1340" actId="478"/>
          <ac:picMkLst>
            <pc:docMk/>
            <pc:sldMk cId="2378767144" sldId="266"/>
            <ac:picMk id="13" creationId="{7054E368-B0FD-2B7D-8FDF-0588E03ECF90}"/>
          </ac:picMkLst>
        </pc:picChg>
        <pc:picChg chg="del">
          <ac:chgData name="Idrîs de Vos" userId="c2e7075756a5bba1" providerId="LiveId" clId="{017143BC-03BA-4756-A6D5-17029FB94468}" dt="2024-07-06T07:55:45.833" v="447" actId="478"/>
          <ac:picMkLst>
            <pc:docMk/>
            <pc:sldMk cId="2378767144" sldId="266"/>
            <ac:picMk id="14" creationId="{5D6BA9BB-D231-A967-E61E-0A3EAED5185C}"/>
          </ac:picMkLst>
        </pc:picChg>
        <pc:picChg chg="mod ord">
          <ac:chgData name="Idrîs de Vos" userId="c2e7075756a5bba1" providerId="LiveId" clId="{017143BC-03BA-4756-A6D5-17029FB94468}" dt="2024-07-11T08:39:33.162" v="1469" actId="1076"/>
          <ac:picMkLst>
            <pc:docMk/>
            <pc:sldMk cId="2378767144" sldId="266"/>
            <ac:picMk id="34" creationId="{00000000-0000-0000-0000-000000000000}"/>
          </ac:picMkLst>
        </pc:picChg>
        <pc:picChg chg="mod">
          <ac:chgData name="Idrîs de Vos" userId="c2e7075756a5bba1" providerId="LiveId" clId="{017143BC-03BA-4756-A6D5-17029FB94468}" dt="2024-07-11T08:37:25.996" v="1467" actId="1076"/>
          <ac:picMkLst>
            <pc:docMk/>
            <pc:sldMk cId="2378767144" sldId="266"/>
            <ac:picMk id="35" creationId="{00000000-0000-0000-0000-000000000000}"/>
          </ac:picMkLst>
        </pc:picChg>
      </pc:sldChg>
      <pc:sldChg chg="addSp delSp modSp mod">
        <pc:chgData name="Idrîs de Vos" userId="c2e7075756a5bba1" providerId="LiveId" clId="{017143BC-03BA-4756-A6D5-17029FB94468}" dt="2024-07-06T11:38:29.459" v="1192" actId="1076"/>
        <pc:sldMkLst>
          <pc:docMk/>
          <pc:sldMk cId="898740866" sldId="267"/>
        </pc:sldMkLst>
        <pc:picChg chg="add del mod">
          <ac:chgData name="Idrîs de Vos" userId="c2e7075756a5bba1" providerId="LiveId" clId="{017143BC-03BA-4756-A6D5-17029FB94468}" dt="2024-07-06T11:38:27.928" v="1191" actId="478"/>
          <ac:picMkLst>
            <pc:docMk/>
            <pc:sldMk cId="898740866" sldId="267"/>
            <ac:picMk id="2" creationId="{9FCBD1D7-D86C-5B46-3DBE-C22D90FC9153}"/>
          </ac:picMkLst>
        </pc:picChg>
        <pc:picChg chg="del">
          <ac:chgData name="Idrîs de Vos" userId="c2e7075756a5bba1" providerId="LiveId" clId="{017143BC-03BA-4756-A6D5-17029FB94468}" dt="2024-07-06T11:37:42.223" v="1177" actId="478"/>
          <ac:picMkLst>
            <pc:docMk/>
            <pc:sldMk cId="898740866" sldId="267"/>
            <ac:picMk id="3" creationId="{5C09952F-E895-4F9C-A9CA-929D761FA7EA}"/>
          </ac:picMkLst>
        </pc:picChg>
        <pc:picChg chg="add mod">
          <ac:chgData name="Idrîs de Vos" userId="c2e7075756a5bba1" providerId="LiveId" clId="{017143BC-03BA-4756-A6D5-17029FB94468}" dt="2024-07-06T11:38:29.459" v="1192" actId="1076"/>
          <ac:picMkLst>
            <pc:docMk/>
            <pc:sldMk cId="898740866" sldId="267"/>
            <ac:picMk id="4" creationId="{9CDEA72A-D368-AFED-931F-E0260027EA2C}"/>
          </ac:picMkLst>
        </pc:picChg>
      </pc:sldChg>
      <pc:sldChg chg="addSp delSp modSp mod">
        <pc:chgData name="Idrîs de Vos" userId="c2e7075756a5bba1" providerId="LiveId" clId="{017143BC-03BA-4756-A6D5-17029FB94468}" dt="2024-07-06T08:51:48.363" v="830" actId="1076"/>
        <pc:sldMkLst>
          <pc:docMk/>
          <pc:sldMk cId="1435466943" sldId="282"/>
        </pc:sldMkLst>
        <pc:spChg chg="mod">
          <ac:chgData name="Idrîs de Vos" userId="c2e7075756a5bba1" providerId="LiveId" clId="{017143BC-03BA-4756-A6D5-17029FB94468}" dt="2024-07-06T08:30:11.245" v="547" actId="1076"/>
          <ac:spMkLst>
            <pc:docMk/>
            <pc:sldMk cId="1435466943" sldId="282"/>
            <ac:spMk id="2" creationId="{96EDADAB-315E-3B9E-6F85-D75D943F469E}"/>
          </ac:spMkLst>
        </pc:spChg>
        <pc:spChg chg="mod">
          <ac:chgData name="Idrîs de Vos" userId="c2e7075756a5bba1" providerId="LiveId" clId="{017143BC-03BA-4756-A6D5-17029FB94468}" dt="2024-07-06T08:30:13.575" v="548" actId="1076"/>
          <ac:spMkLst>
            <pc:docMk/>
            <pc:sldMk cId="1435466943" sldId="282"/>
            <ac:spMk id="3" creationId="{20F95B07-AAA2-1C74-37E7-A659AB3EB947}"/>
          </ac:spMkLst>
        </pc:spChg>
        <pc:spChg chg="mod">
          <ac:chgData name="Idrîs de Vos" userId="c2e7075756a5bba1" providerId="LiveId" clId="{017143BC-03BA-4756-A6D5-17029FB94468}" dt="2024-07-06T08:51:48.363" v="830" actId="1076"/>
          <ac:spMkLst>
            <pc:docMk/>
            <pc:sldMk cId="1435466943" sldId="282"/>
            <ac:spMk id="5" creationId="{2B94E0CA-7B07-ED2F-0A20-014FA70E053D}"/>
          </ac:spMkLst>
        </pc:spChg>
        <pc:graphicFrameChg chg="add del mod modGraphic">
          <ac:chgData name="Idrîs de Vos" userId="c2e7075756a5bba1" providerId="LiveId" clId="{017143BC-03BA-4756-A6D5-17029FB94468}" dt="2024-07-06T08:29:58.959" v="544" actId="21"/>
          <ac:graphicFrameMkLst>
            <pc:docMk/>
            <pc:sldMk cId="1435466943" sldId="282"/>
            <ac:graphicFrameMk id="4" creationId="{133FB3F3-E913-D0D9-3870-B7B4A03ABA7F}"/>
          </ac:graphicFrameMkLst>
        </pc:graphicFrameChg>
      </pc:sldChg>
      <pc:sldChg chg="addSp modSp mod">
        <pc:chgData name="Idrîs de Vos" userId="c2e7075756a5bba1" providerId="LiveId" clId="{017143BC-03BA-4756-A6D5-17029FB94468}" dt="2024-07-06T07:39:42.292" v="446" actId="1076"/>
        <pc:sldMkLst>
          <pc:docMk/>
          <pc:sldMk cId="63256431" sldId="285"/>
        </pc:sldMkLst>
        <pc:spChg chg="add mod">
          <ac:chgData name="Idrîs de Vos" userId="c2e7075756a5bba1" providerId="LiveId" clId="{017143BC-03BA-4756-A6D5-17029FB94468}" dt="2024-07-06T07:39:42.292" v="446" actId="1076"/>
          <ac:spMkLst>
            <pc:docMk/>
            <pc:sldMk cId="63256431" sldId="285"/>
            <ac:spMk id="2" creationId="{2EF975BA-0B4A-E99C-4BE5-D54E57484AE7}"/>
          </ac:spMkLst>
        </pc:spChg>
        <pc:picChg chg="mod">
          <ac:chgData name="Idrîs de Vos" userId="c2e7075756a5bba1" providerId="LiveId" clId="{017143BC-03BA-4756-A6D5-17029FB94468}" dt="2024-07-06T07:39:03.326" v="421" actId="1076"/>
          <ac:picMkLst>
            <pc:docMk/>
            <pc:sldMk cId="63256431" sldId="285"/>
            <ac:picMk id="5" creationId="{3DC58B71-A9FE-4AE1-1AE7-B28CFC4F3D44}"/>
          </ac:picMkLst>
        </pc:picChg>
      </pc:sldChg>
      <pc:sldChg chg="addSp delSp modSp mod ord">
        <pc:chgData name="Idrîs de Vos" userId="c2e7075756a5bba1" providerId="LiveId" clId="{017143BC-03BA-4756-A6D5-17029FB94468}" dt="2024-07-11T10:33:45.852" v="1610" actId="20577"/>
        <pc:sldMkLst>
          <pc:docMk/>
          <pc:sldMk cId="1060666279" sldId="287"/>
        </pc:sldMkLst>
        <pc:graphicFrameChg chg="add mod modGraphic">
          <ac:chgData name="Idrîs de Vos" userId="c2e7075756a5bba1" providerId="LiveId" clId="{017143BC-03BA-4756-A6D5-17029FB94468}" dt="2024-07-11T10:33:45.852" v="1610" actId="20577"/>
          <ac:graphicFrameMkLst>
            <pc:docMk/>
            <pc:sldMk cId="1060666279" sldId="287"/>
            <ac:graphicFrameMk id="8" creationId="{FD4B70FD-01CF-ADD0-78EB-4270F97106B1}"/>
          </ac:graphicFrameMkLst>
        </pc:graphicFrameChg>
        <pc:picChg chg="add del mod">
          <ac:chgData name="Idrîs de Vos" userId="c2e7075756a5bba1" providerId="LiveId" clId="{017143BC-03BA-4756-A6D5-17029FB94468}" dt="2024-07-06T10:46:55.969" v="930" actId="478"/>
          <ac:picMkLst>
            <pc:docMk/>
            <pc:sldMk cId="1060666279" sldId="287"/>
            <ac:picMk id="2" creationId="{594CA94F-B548-2662-86BB-425C572CDFC7}"/>
          </ac:picMkLst>
        </pc:picChg>
        <pc:picChg chg="add mod">
          <ac:chgData name="Idrîs de Vos" userId="c2e7075756a5bba1" providerId="LiveId" clId="{017143BC-03BA-4756-A6D5-17029FB94468}" dt="2024-07-11T08:47:04.697" v="1497" actId="1076"/>
          <ac:picMkLst>
            <pc:docMk/>
            <pc:sldMk cId="1060666279" sldId="287"/>
            <ac:picMk id="3" creationId="{84BE93C6-8646-EF53-15FE-C3BB513F4AF4}"/>
          </ac:picMkLst>
        </pc:picChg>
        <pc:picChg chg="add del mod">
          <ac:chgData name="Idrîs de Vos" userId="c2e7075756a5bba1" providerId="LiveId" clId="{017143BC-03BA-4756-A6D5-17029FB94468}" dt="2024-07-06T11:38:52.315" v="1194" actId="478"/>
          <ac:picMkLst>
            <pc:docMk/>
            <pc:sldMk cId="1060666279" sldId="287"/>
            <ac:picMk id="4" creationId="{19A69F6F-68CE-2B07-C4AE-01622044D268}"/>
          </ac:picMkLst>
        </pc:picChg>
        <pc:picChg chg="add mod">
          <ac:chgData name="Idrîs de Vos" userId="c2e7075756a5bba1" providerId="LiveId" clId="{017143BC-03BA-4756-A6D5-17029FB94468}" dt="2024-07-11T10:32:55.034" v="1590" actId="1076"/>
          <ac:picMkLst>
            <pc:docMk/>
            <pc:sldMk cId="1060666279" sldId="287"/>
            <ac:picMk id="5" creationId="{B7C8010A-86BD-C6FA-D7A0-DBB1C6377556}"/>
          </ac:picMkLst>
        </pc:picChg>
        <pc:picChg chg="add mod">
          <ac:chgData name="Idrîs de Vos" userId="c2e7075756a5bba1" providerId="LiveId" clId="{017143BC-03BA-4756-A6D5-17029FB94468}" dt="2024-07-11T08:48:57.644" v="1499" actId="1076"/>
          <ac:picMkLst>
            <pc:docMk/>
            <pc:sldMk cId="1060666279" sldId="287"/>
            <ac:picMk id="7" creationId="{404D7E0A-7811-7EAD-91B8-EB724F178FBF}"/>
          </ac:picMkLst>
        </pc:picChg>
        <pc:picChg chg="del">
          <ac:chgData name="Idrîs de Vos" userId="c2e7075756a5bba1" providerId="LiveId" clId="{017143BC-03BA-4756-A6D5-17029FB94468}" dt="2024-07-06T10:46:24.488" v="925" actId="478"/>
          <ac:picMkLst>
            <pc:docMk/>
            <pc:sldMk cId="1060666279" sldId="287"/>
            <ac:picMk id="21" creationId="{BCBE0EF9-2675-1CEB-276B-AB45BBE440A8}"/>
          </ac:picMkLst>
        </pc:picChg>
        <pc:picChg chg="mod">
          <ac:chgData name="Idrîs de Vos" userId="c2e7075756a5bba1" providerId="LiveId" clId="{017143BC-03BA-4756-A6D5-17029FB94468}" dt="2024-07-11T08:48:37.970" v="1498" actId="1076"/>
          <ac:picMkLst>
            <pc:docMk/>
            <pc:sldMk cId="1060666279" sldId="287"/>
            <ac:picMk id="22" creationId="{D2D36988-5658-AAFC-63E9-D318AE477A43}"/>
          </ac:picMkLst>
        </pc:picChg>
        <pc:picChg chg="del">
          <ac:chgData name="Idrîs de Vos" userId="c2e7075756a5bba1" providerId="LiveId" clId="{017143BC-03BA-4756-A6D5-17029FB94468}" dt="2024-07-06T08:33:53.562" v="623" actId="478"/>
          <ac:picMkLst>
            <pc:docMk/>
            <pc:sldMk cId="1060666279" sldId="287"/>
            <ac:picMk id="23" creationId="{E9C495BF-AA11-122D-2825-3220C4F3CD08}"/>
          </ac:picMkLst>
        </pc:picChg>
        <pc:picChg chg="del">
          <ac:chgData name="Idrîs de Vos" userId="c2e7075756a5bba1" providerId="LiveId" clId="{017143BC-03BA-4756-A6D5-17029FB94468}" dt="2024-07-06T08:33:55.313" v="624" actId="478"/>
          <ac:picMkLst>
            <pc:docMk/>
            <pc:sldMk cId="1060666279" sldId="287"/>
            <ac:picMk id="24" creationId="{702D266B-9041-1B8E-0335-071181A646B0}"/>
          </ac:picMkLst>
        </pc:picChg>
        <pc:picChg chg="mod">
          <ac:chgData name="Idrîs de Vos" userId="c2e7075756a5bba1" providerId="LiveId" clId="{017143BC-03BA-4756-A6D5-17029FB94468}" dt="2024-07-11T08:49:49.892" v="1501" actId="14100"/>
          <ac:picMkLst>
            <pc:docMk/>
            <pc:sldMk cId="1060666279" sldId="287"/>
            <ac:picMk id="32" creationId="{45F6FF8B-BD77-523F-4A90-5AC35B6763A4}"/>
          </ac:picMkLst>
        </pc:picChg>
        <pc:picChg chg="mod">
          <ac:chgData name="Idrîs de Vos" userId="c2e7075756a5bba1" providerId="LiveId" clId="{017143BC-03BA-4756-A6D5-17029FB94468}" dt="2024-07-11T08:49:02.513" v="1500" actId="1076"/>
          <ac:picMkLst>
            <pc:docMk/>
            <pc:sldMk cId="1060666279" sldId="287"/>
            <ac:picMk id="33" creationId="{242AC68D-15BD-890D-DA26-CD554501ADEA}"/>
          </ac:picMkLst>
        </pc:picChg>
        <pc:picChg chg="del">
          <ac:chgData name="Idrîs de Vos" userId="c2e7075756a5bba1" providerId="LiveId" clId="{017143BC-03BA-4756-A6D5-17029FB94468}" dt="2024-07-06T08:41:59.682" v="664" actId="478"/>
          <ac:picMkLst>
            <pc:docMk/>
            <pc:sldMk cId="1060666279" sldId="287"/>
            <ac:picMk id="34" creationId="{9EE2D891-FE6C-AE9A-4EA6-B89699EDEB69}"/>
          </ac:picMkLst>
        </pc:picChg>
        <pc:picChg chg="add mod">
          <ac:chgData name="Idrîs de Vos" userId="c2e7075756a5bba1" providerId="LiveId" clId="{017143BC-03BA-4756-A6D5-17029FB94468}" dt="2024-07-11T08:45:55.948" v="1479" actId="14100"/>
          <ac:picMkLst>
            <pc:docMk/>
            <pc:sldMk cId="1060666279" sldId="287"/>
            <ac:picMk id="1026" creationId="{B30BB99B-9B8E-7F91-3F6B-32C90B40C155}"/>
          </ac:picMkLst>
        </pc:picChg>
      </pc:sldChg>
      <pc:sldChg chg="del">
        <pc:chgData name="Idrîs de Vos" userId="c2e7075756a5bba1" providerId="LiveId" clId="{017143BC-03BA-4756-A6D5-17029FB94468}" dt="2024-07-06T08:28:19.143" v="539" actId="2696"/>
        <pc:sldMkLst>
          <pc:docMk/>
          <pc:sldMk cId="20552541" sldId="290"/>
        </pc:sldMkLst>
      </pc:sldChg>
      <pc:sldChg chg="addSp delSp modSp del mod">
        <pc:chgData name="Idrîs de Vos" userId="c2e7075756a5bba1" providerId="LiveId" clId="{017143BC-03BA-4756-A6D5-17029FB94468}" dt="2024-07-06T08:27:50.114" v="537" actId="2696"/>
        <pc:sldMkLst>
          <pc:docMk/>
          <pc:sldMk cId="3221419170" sldId="291"/>
        </pc:sldMkLst>
        <pc:spChg chg="del mod">
          <ac:chgData name="Idrîs de Vos" userId="c2e7075756a5bba1" providerId="LiveId" clId="{017143BC-03BA-4756-A6D5-17029FB94468}" dt="2024-07-06T08:18:32.468" v="459" actId="478"/>
          <ac:spMkLst>
            <pc:docMk/>
            <pc:sldMk cId="3221419170" sldId="291"/>
            <ac:spMk id="2" creationId="{A1D8D2B7-A49B-437D-88E1-47347097DC59}"/>
          </ac:spMkLst>
        </pc:spChg>
        <pc:spChg chg="add mod">
          <ac:chgData name="Idrîs de Vos" userId="c2e7075756a5bba1" providerId="LiveId" clId="{017143BC-03BA-4756-A6D5-17029FB94468}" dt="2024-07-06T08:19:26.444" v="487" actId="207"/>
          <ac:spMkLst>
            <pc:docMk/>
            <pc:sldMk cId="3221419170" sldId="291"/>
            <ac:spMk id="4" creationId="{B263BD3E-114A-99E4-5F65-044CC2EC9D27}"/>
          </ac:spMkLst>
        </pc:spChg>
        <pc:picChg chg="mod">
          <ac:chgData name="Idrîs de Vos" userId="c2e7075756a5bba1" providerId="LiveId" clId="{017143BC-03BA-4756-A6D5-17029FB94468}" dt="2024-07-06T08:17:13.785" v="453" actId="1076"/>
          <ac:picMkLst>
            <pc:docMk/>
            <pc:sldMk cId="3221419170" sldId="291"/>
            <ac:picMk id="14" creationId="{38A81E92-EE46-484E-BE7B-CFF749654FC2}"/>
          </ac:picMkLst>
        </pc:picChg>
        <pc:picChg chg="del">
          <ac:chgData name="Idrîs de Vos" userId="c2e7075756a5bba1" providerId="LiveId" clId="{017143BC-03BA-4756-A6D5-17029FB94468}" dt="2024-07-06T08:16:18.150" v="448" actId="478"/>
          <ac:picMkLst>
            <pc:docMk/>
            <pc:sldMk cId="3221419170" sldId="291"/>
            <ac:picMk id="16" creationId="{7C7282D2-6ADF-419A-AABF-A3D7458522FE}"/>
          </ac:picMkLst>
        </pc:picChg>
      </pc:sldChg>
      <pc:sldChg chg="addSp delSp modSp del mod">
        <pc:chgData name="Idrîs de Vos" userId="c2e7075756a5bba1" providerId="LiveId" clId="{017143BC-03BA-4756-A6D5-17029FB94468}" dt="2024-07-06T08:28:33.730" v="540" actId="2696"/>
        <pc:sldMkLst>
          <pc:docMk/>
          <pc:sldMk cId="3670973361" sldId="304"/>
        </pc:sldMkLst>
        <pc:picChg chg="add mod">
          <ac:chgData name="Idrîs de Vos" userId="c2e7075756a5bba1" providerId="LiveId" clId="{017143BC-03BA-4756-A6D5-17029FB94468}" dt="2024-07-06T08:20:00.116" v="499" actId="14100"/>
          <ac:picMkLst>
            <pc:docMk/>
            <pc:sldMk cId="3670973361" sldId="304"/>
            <ac:picMk id="3" creationId="{FA0F737C-E84E-465F-87D5-D7174A54BC09}"/>
          </ac:picMkLst>
        </pc:picChg>
        <pc:picChg chg="add mod">
          <ac:chgData name="Idrîs de Vos" userId="c2e7075756a5bba1" providerId="LiveId" clId="{017143BC-03BA-4756-A6D5-17029FB94468}" dt="2024-07-06T08:20:08.165" v="503" actId="1076"/>
          <ac:picMkLst>
            <pc:docMk/>
            <pc:sldMk cId="3670973361" sldId="304"/>
            <ac:picMk id="7" creationId="{023B0530-713D-A6C3-57B9-654579F286FA}"/>
          </ac:picMkLst>
        </pc:picChg>
        <pc:picChg chg="mod">
          <ac:chgData name="Idrîs de Vos" userId="c2e7075756a5bba1" providerId="LiveId" clId="{017143BC-03BA-4756-A6D5-17029FB94468}" dt="2024-07-06T08:16:48.634" v="450" actId="1076"/>
          <ac:picMkLst>
            <pc:docMk/>
            <pc:sldMk cId="3670973361" sldId="304"/>
            <ac:picMk id="9" creationId="{CE0D1291-FBD3-4A51-818F-35AED29607CB}"/>
          </ac:picMkLst>
        </pc:picChg>
        <pc:picChg chg="add mod">
          <ac:chgData name="Idrîs de Vos" userId="c2e7075756a5bba1" providerId="LiveId" clId="{017143BC-03BA-4756-A6D5-17029FB94468}" dt="2024-07-06T08:20:21.873" v="507" actId="1076"/>
          <ac:picMkLst>
            <pc:docMk/>
            <pc:sldMk cId="3670973361" sldId="304"/>
            <ac:picMk id="11" creationId="{114D18F3-8218-8E8F-7905-95FBEB1ADEEC}"/>
          </ac:picMkLst>
        </pc:picChg>
        <pc:picChg chg="add mod">
          <ac:chgData name="Idrîs de Vos" userId="c2e7075756a5bba1" providerId="LiveId" clId="{017143BC-03BA-4756-A6D5-17029FB94468}" dt="2024-07-06T08:21:10.404" v="510" actId="14100"/>
          <ac:picMkLst>
            <pc:docMk/>
            <pc:sldMk cId="3670973361" sldId="304"/>
            <ac:picMk id="18" creationId="{A5AE8B56-06D4-2207-2FBE-EE5B460D3D21}"/>
          </ac:picMkLst>
        </pc:picChg>
        <pc:picChg chg="add mod">
          <ac:chgData name="Idrîs de Vos" userId="c2e7075756a5bba1" providerId="LiveId" clId="{017143BC-03BA-4756-A6D5-17029FB94468}" dt="2024-07-06T08:21:18.174" v="514" actId="1076"/>
          <ac:picMkLst>
            <pc:docMk/>
            <pc:sldMk cId="3670973361" sldId="304"/>
            <ac:picMk id="19" creationId="{0B73E7C3-7573-4A73-6CA4-A4E1AEA85A88}"/>
          </ac:picMkLst>
        </pc:picChg>
        <pc:picChg chg="add mod">
          <ac:chgData name="Idrîs de Vos" userId="c2e7075756a5bba1" providerId="LiveId" clId="{017143BC-03BA-4756-A6D5-17029FB94468}" dt="2024-07-06T08:21:26.348" v="517" actId="1076"/>
          <ac:picMkLst>
            <pc:docMk/>
            <pc:sldMk cId="3670973361" sldId="304"/>
            <ac:picMk id="20" creationId="{84CF566F-5662-85D8-E5EE-CABA64822DBD}"/>
          </ac:picMkLst>
        </pc:picChg>
        <pc:picChg chg="add mod">
          <ac:chgData name="Idrîs de Vos" userId="c2e7075756a5bba1" providerId="LiveId" clId="{017143BC-03BA-4756-A6D5-17029FB94468}" dt="2024-07-06T08:21:34.944" v="521" actId="1076"/>
          <ac:picMkLst>
            <pc:docMk/>
            <pc:sldMk cId="3670973361" sldId="304"/>
            <ac:picMk id="21" creationId="{27C39842-3535-AAAB-277F-378A2133BDD7}"/>
          </ac:picMkLst>
        </pc:picChg>
        <pc:picChg chg="add mod">
          <ac:chgData name="Idrîs de Vos" userId="c2e7075756a5bba1" providerId="LiveId" clId="{017143BC-03BA-4756-A6D5-17029FB94468}" dt="2024-07-06T08:21:58.359" v="527" actId="1076"/>
          <ac:picMkLst>
            <pc:docMk/>
            <pc:sldMk cId="3670973361" sldId="304"/>
            <ac:picMk id="22" creationId="{E9BB0AA0-53D2-BCD4-B5E0-3A81DCD126BD}"/>
          </ac:picMkLst>
        </pc:picChg>
        <pc:picChg chg="add mod">
          <ac:chgData name="Idrîs de Vos" userId="c2e7075756a5bba1" providerId="LiveId" clId="{017143BC-03BA-4756-A6D5-17029FB94468}" dt="2024-07-06T08:22:18.618" v="534" actId="1076"/>
          <ac:picMkLst>
            <pc:docMk/>
            <pc:sldMk cId="3670973361" sldId="304"/>
            <ac:picMk id="23" creationId="{E906E738-27F3-E404-4BC0-46499F38D6C1}"/>
          </ac:picMkLst>
        </pc:picChg>
        <pc:picChg chg="del">
          <ac:chgData name="Idrîs de Vos" userId="c2e7075756a5bba1" providerId="LiveId" clId="{017143BC-03BA-4756-A6D5-17029FB94468}" dt="2024-07-06T08:19:45.111" v="490" actId="478"/>
          <ac:picMkLst>
            <pc:docMk/>
            <pc:sldMk cId="3670973361" sldId="304"/>
            <ac:picMk id="27" creationId="{50C8DC51-931A-4D84-A7A4-BFFFD3BE0F93}"/>
          </ac:picMkLst>
        </pc:picChg>
        <pc:picChg chg="del">
          <ac:chgData name="Idrîs de Vos" userId="c2e7075756a5bba1" providerId="LiveId" clId="{017143BC-03BA-4756-A6D5-17029FB94468}" dt="2024-07-06T08:19:52.175" v="496" actId="478"/>
          <ac:picMkLst>
            <pc:docMk/>
            <pc:sldMk cId="3670973361" sldId="304"/>
            <ac:picMk id="28" creationId="{2E9AA259-E439-4922-9DF1-FC18F4774B61}"/>
          </ac:picMkLst>
        </pc:picChg>
        <pc:picChg chg="del">
          <ac:chgData name="Idrîs de Vos" userId="c2e7075756a5bba1" providerId="LiveId" clId="{017143BC-03BA-4756-A6D5-17029FB94468}" dt="2024-07-06T08:19:50.988" v="495" actId="478"/>
          <ac:picMkLst>
            <pc:docMk/>
            <pc:sldMk cId="3670973361" sldId="304"/>
            <ac:picMk id="29" creationId="{7055CB8E-C4FC-4280-AEC1-1D97E7152E78}"/>
          </ac:picMkLst>
        </pc:picChg>
        <pc:picChg chg="del">
          <ac:chgData name="Idrîs de Vos" userId="c2e7075756a5bba1" providerId="LiveId" clId="{017143BC-03BA-4756-A6D5-17029FB94468}" dt="2024-07-06T08:19:49.206" v="493" actId="478"/>
          <ac:picMkLst>
            <pc:docMk/>
            <pc:sldMk cId="3670973361" sldId="304"/>
            <ac:picMk id="34" creationId="{A287E635-E309-4E77-8FA2-82CF9A5A4696}"/>
          </ac:picMkLst>
        </pc:picChg>
        <pc:picChg chg="del">
          <ac:chgData name="Idrîs de Vos" userId="c2e7075756a5bba1" providerId="LiveId" clId="{017143BC-03BA-4756-A6D5-17029FB94468}" dt="2024-07-06T08:19:47.236" v="492" actId="478"/>
          <ac:picMkLst>
            <pc:docMk/>
            <pc:sldMk cId="3670973361" sldId="304"/>
            <ac:picMk id="36" creationId="{4C370D32-7F04-4ECE-995D-D7B28E817687}"/>
          </ac:picMkLst>
        </pc:picChg>
        <pc:picChg chg="del">
          <ac:chgData name="Idrîs de Vos" userId="c2e7075756a5bba1" providerId="LiveId" clId="{017143BC-03BA-4756-A6D5-17029FB94468}" dt="2024-07-06T08:19:44.235" v="489" actId="478"/>
          <ac:picMkLst>
            <pc:docMk/>
            <pc:sldMk cId="3670973361" sldId="304"/>
            <ac:picMk id="38" creationId="{2C6A1621-C4A5-47CD-BE54-936BBEC76321}"/>
          </ac:picMkLst>
        </pc:picChg>
        <pc:picChg chg="del">
          <ac:chgData name="Idrîs de Vos" userId="c2e7075756a5bba1" providerId="LiveId" clId="{017143BC-03BA-4756-A6D5-17029FB94468}" dt="2024-07-06T08:19:46.471" v="491" actId="478"/>
          <ac:picMkLst>
            <pc:docMk/>
            <pc:sldMk cId="3670973361" sldId="304"/>
            <ac:picMk id="39" creationId="{05E5D335-7285-48BD-B95B-48861408DE1E}"/>
          </ac:picMkLst>
        </pc:picChg>
        <pc:picChg chg="del">
          <ac:chgData name="Idrîs de Vos" userId="c2e7075756a5bba1" providerId="LiveId" clId="{017143BC-03BA-4756-A6D5-17029FB94468}" dt="2024-07-06T08:19:42.891" v="488" actId="478"/>
          <ac:picMkLst>
            <pc:docMk/>
            <pc:sldMk cId="3670973361" sldId="304"/>
            <ac:picMk id="40" creationId="{A2E437E8-4AF5-44B0-87AF-A0326E9FC364}"/>
          </ac:picMkLst>
        </pc:picChg>
        <pc:picChg chg="del">
          <ac:chgData name="Idrîs de Vos" userId="c2e7075756a5bba1" providerId="LiveId" clId="{017143BC-03BA-4756-A6D5-17029FB94468}" dt="2024-07-06T08:19:50.097" v="494" actId="478"/>
          <ac:picMkLst>
            <pc:docMk/>
            <pc:sldMk cId="3670973361" sldId="304"/>
            <ac:picMk id="41" creationId="{584D91DF-4064-4C3C-8008-C66E61291AD3}"/>
          </ac:picMkLst>
        </pc:picChg>
      </pc:sldChg>
      <pc:sldChg chg="del">
        <pc:chgData name="Idrîs de Vos" userId="c2e7075756a5bba1" providerId="LiveId" clId="{017143BC-03BA-4756-A6D5-17029FB94468}" dt="2024-07-06T08:28:02.338" v="538" actId="2696"/>
        <pc:sldMkLst>
          <pc:docMk/>
          <pc:sldMk cId="2139828289" sldId="305"/>
        </pc:sldMkLst>
      </pc:sldChg>
      <pc:sldChg chg="addSp delSp modSp mod modAnim">
        <pc:chgData name="Idrîs de Vos" userId="c2e7075756a5bba1" providerId="LiveId" clId="{017143BC-03BA-4756-A6D5-17029FB94468}" dt="2024-07-11T09:07:17.170" v="1518" actId="14100"/>
        <pc:sldMkLst>
          <pc:docMk/>
          <pc:sldMk cId="3205654128" sldId="318"/>
        </pc:sldMkLst>
        <pc:spChg chg="add del mod">
          <ac:chgData name="Idrîs de Vos" userId="c2e7075756a5bba1" providerId="LiveId" clId="{017143BC-03BA-4756-A6D5-17029FB94468}" dt="2024-07-06T10:53:22.170" v="968" actId="478"/>
          <ac:spMkLst>
            <pc:docMk/>
            <pc:sldMk cId="3205654128" sldId="318"/>
            <ac:spMk id="6" creationId="{FDDE08E8-499F-A67A-FD07-8499783442B8}"/>
          </ac:spMkLst>
        </pc:spChg>
        <pc:graphicFrameChg chg="add mod modGraphic">
          <ac:chgData name="Idrîs de Vos" userId="c2e7075756a5bba1" providerId="LiveId" clId="{017143BC-03BA-4756-A6D5-17029FB94468}" dt="2024-07-06T11:14:57.448" v="1082" actId="1076"/>
          <ac:graphicFrameMkLst>
            <pc:docMk/>
            <pc:sldMk cId="3205654128" sldId="318"/>
            <ac:graphicFrameMk id="12" creationId="{0164752E-C65B-C3F9-10D2-56ACB03F5236}"/>
          </ac:graphicFrameMkLst>
        </pc:graphicFrameChg>
        <pc:picChg chg="del mod">
          <ac:chgData name="Idrîs de Vos" userId="c2e7075756a5bba1" providerId="LiveId" clId="{017143BC-03BA-4756-A6D5-17029FB94468}" dt="2024-07-06T11:10:33.976" v="1014" actId="478"/>
          <ac:picMkLst>
            <pc:docMk/>
            <pc:sldMk cId="3205654128" sldId="318"/>
            <ac:picMk id="2" creationId="{043A1CFF-FD27-CC12-2090-B90D79DAF207}"/>
          </ac:picMkLst>
        </pc:picChg>
        <pc:picChg chg="del mod">
          <ac:chgData name="Idrîs de Vos" userId="c2e7075756a5bba1" providerId="LiveId" clId="{017143BC-03BA-4756-A6D5-17029FB94468}" dt="2024-07-06T11:12:36.950" v="1038" actId="478"/>
          <ac:picMkLst>
            <pc:docMk/>
            <pc:sldMk cId="3205654128" sldId="318"/>
            <ac:picMk id="4" creationId="{C00EDE9B-5F87-6CBD-53B5-6BE30AB704C2}"/>
          </ac:picMkLst>
        </pc:picChg>
        <pc:picChg chg="del">
          <ac:chgData name="Idrîs de Vos" userId="c2e7075756a5bba1" providerId="LiveId" clId="{017143BC-03BA-4756-A6D5-17029FB94468}" dt="2024-07-06T08:35:55.205" v="626" actId="478"/>
          <ac:picMkLst>
            <pc:docMk/>
            <pc:sldMk cId="3205654128" sldId="318"/>
            <ac:picMk id="5" creationId="{A06C7052-1CD0-481D-A455-DABE675476B7}"/>
          </ac:picMkLst>
        </pc:picChg>
        <pc:picChg chg="add mod">
          <ac:chgData name="Idrîs de Vos" userId="c2e7075756a5bba1" providerId="LiveId" clId="{017143BC-03BA-4756-A6D5-17029FB94468}" dt="2024-07-06T11:13:44.714" v="1053" actId="1076"/>
          <ac:picMkLst>
            <pc:docMk/>
            <pc:sldMk cId="3205654128" sldId="318"/>
            <ac:picMk id="7" creationId="{79C59CBD-8202-BA04-E367-FDCF20059E36}"/>
          </ac:picMkLst>
        </pc:picChg>
        <pc:picChg chg="add mod">
          <ac:chgData name="Idrîs de Vos" userId="c2e7075756a5bba1" providerId="LiveId" clId="{017143BC-03BA-4756-A6D5-17029FB94468}" dt="2024-07-06T11:13:51.309" v="1055" actId="1076"/>
          <ac:picMkLst>
            <pc:docMk/>
            <pc:sldMk cId="3205654128" sldId="318"/>
            <ac:picMk id="8" creationId="{4B35C1E0-8232-C062-BF25-26D8688CDD40}"/>
          </ac:picMkLst>
        </pc:picChg>
        <pc:picChg chg="del">
          <ac:chgData name="Idrîs de Vos" userId="c2e7075756a5bba1" providerId="LiveId" clId="{017143BC-03BA-4756-A6D5-17029FB94468}" dt="2024-07-06T10:53:24.749" v="969" actId="478"/>
          <ac:picMkLst>
            <pc:docMk/>
            <pc:sldMk cId="3205654128" sldId="318"/>
            <ac:picMk id="9" creationId="{9C27F3DA-A098-40F4-A144-1992C1502467}"/>
          </ac:picMkLst>
        </pc:picChg>
        <pc:picChg chg="add mod ord">
          <ac:chgData name="Idrîs de Vos" userId="c2e7075756a5bba1" providerId="LiveId" clId="{017143BC-03BA-4756-A6D5-17029FB94468}" dt="2024-07-06T11:13:28.376" v="1048" actId="1076"/>
          <ac:picMkLst>
            <pc:docMk/>
            <pc:sldMk cId="3205654128" sldId="318"/>
            <ac:picMk id="10" creationId="{3725CB8F-F32B-C4A7-560E-EF9B9043E661}"/>
          </ac:picMkLst>
        </pc:picChg>
        <pc:picChg chg="del">
          <ac:chgData name="Idrîs de Vos" userId="c2e7075756a5bba1" providerId="LiveId" clId="{017143BC-03BA-4756-A6D5-17029FB94468}" dt="2024-07-06T11:10:37.369" v="1015" actId="478"/>
          <ac:picMkLst>
            <pc:docMk/>
            <pc:sldMk cId="3205654128" sldId="318"/>
            <ac:picMk id="11" creationId="{D464F360-9B56-BCCC-CC83-E0453DCF2A4C}"/>
          </ac:picMkLst>
        </pc:picChg>
        <pc:picChg chg="mod ord modCrop">
          <ac:chgData name="Idrîs de Vos" userId="c2e7075756a5bba1" providerId="LiveId" clId="{017143BC-03BA-4756-A6D5-17029FB94468}" dt="2024-07-06T11:13:47.293" v="1054" actId="1076"/>
          <ac:picMkLst>
            <pc:docMk/>
            <pc:sldMk cId="3205654128" sldId="318"/>
            <ac:picMk id="13" creationId="{386388AC-90A4-7636-2187-413E56CF47FD}"/>
          </ac:picMkLst>
        </pc:picChg>
        <pc:picChg chg="mod ord modCrop">
          <ac:chgData name="Idrîs de Vos" userId="c2e7075756a5bba1" providerId="LiveId" clId="{017143BC-03BA-4756-A6D5-17029FB94468}" dt="2024-07-06T11:13:54.561" v="1056" actId="1076"/>
          <ac:picMkLst>
            <pc:docMk/>
            <pc:sldMk cId="3205654128" sldId="318"/>
            <ac:picMk id="14" creationId="{4EC0602F-16BA-A836-A6CA-1317B776EB55}"/>
          </ac:picMkLst>
        </pc:picChg>
        <pc:picChg chg="add mod">
          <ac:chgData name="Idrîs de Vos" userId="c2e7075756a5bba1" providerId="LiveId" clId="{017143BC-03BA-4756-A6D5-17029FB94468}" dt="2024-07-06T11:15:51.269" v="1088" actId="1076"/>
          <ac:picMkLst>
            <pc:docMk/>
            <pc:sldMk cId="3205654128" sldId="318"/>
            <ac:picMk id="15" creationId="{8136A6E2-126E-DEDA-1456-9F6F00A4B53C}"/>
          </ac:picMkLst>
        </pc:picChg>
        <pc:picChg chg="add mod">
          <ac:chgData name="Idrîs de Vos" userId="c2e7075756a5bba1" providerId="LiveId" clId="{017143BC-03BA-4756-A6D5-17029FB94468}" dt="2024-07-11T09:06:58.173" v="1516" actId="14100"/>
          <ac:picMkLst>
            <pc:docMk/>
            <pc:sldMk cId="3205654128" sldId="318"/>
            <ac:picMk id="16" creationId="{26E1EEB0-AA3A-A069-C1A3-F2EC4018350F}"/>
          </ac:picMkLst>
        </pc:picChg>
        <pc:picChg chg="add del mod">
          <ac:chgData name="Idrîs de Vos" userId="c2e7075756a5bba1" providerId="LiveId" clId="{017143BC-03BA-4756-A6D5-17029FB94468}" dt="2024-07-06T11:19:00.661" v="1115" actId="21"/>
          <ac:picMkLst>
            <pc:docMk/>
            <pc:sldMk cId="3205654128" sldId="318"/>
            <ac:picMk id="17" creationId="{046B1F17-503D-985D-6AC1-E4811A62F5B5}"/>
          </ac:picMkLst>
        </pc:picChg>
        <pc:picChg chg="add del mod">
          <ac:chgData name="Idrîs de Vos" userId="c2e7075756a5bba1" providerId="LiveId" clId="{017143BC-03BA-4756-A6D5-17029FB94468}" dt="2024-07-06T11:39:12.386" v="1196" actId="478"/>
          <ac:picMkLst>
            <pc:docMk/>
            <pc:sldMk cId="3205654128" sldId="318"/>
            <ac:picMk id="18" creationId="{FE320E00-D820-5D27-79C2-C290521E40A0}"/>
          </ac:picMkLst>
        </pc:picChg>
        <pc:picChg chg="add mod">
          <ac:chgData name="Idrîs de Vos" userId="c2e7075756a5bba1" providerId="LiveId" clId="{017143BC-03BA-4756-A6D5-17029FB94468}" dt="2024-07-11T09:07:17.170" v="1518" actId="14100"/>
          <ac:picMkLst>
            <pc:docMk/>
            <pc:sldMk cId="3205654128" sldId="318"/>
            <ac:picMk id="19" creationId="{E20AF739-ED41-5F80-F777-933E4FA8D1D0}"/>
          </ac:picMkLst>
        </pc:picChg>
        <pc:picChg chg="add mod">
          <ac:chgData name="Idrîs de Vos" userId="c2e7075756a5bba1" providerId="LiveId" clId="{017143BC-03BA-4756-A6D5-17029FB94468}" dt="2024-07-06T11:45:25.243" v="1338" actId="1076"/>
          <ac:picMkLst>
            <pc:docMk/>
            <pc:sldMk cId="3205654128" sldId="318"/>
            <ac:picMk id="20" creationId="{47547C36-944F-3ED4-5F17-AAD6521160E3}"/>
          </ac:picMkLst>
        </pc:picChg>
      </pc:sldChg>
      <pc:sldChg chg="addSp delSp modSp del mod">
        <pc:chgData name="Idrîs de Vos" userId="c2e7075756a5bba1" providerId="LiveId" clId="{017143BC-03BA-4756-A6D5-17029FB94468}" dt="2024-07-06T08:30:43.507" v="554" actId="47"/>
        <pc:sldMkLst>
          <pc:docMk/>
          <pc:sldMk cId="3656560544" sldId="319"/>
        </pc:sldMkLst>
        <pc:graphicFrameChg chg="add mod">
          <ac:chgData name="Idrîs de Vos" userId="c2e7075756a5bba1" providerId="LiveId" clId="{017143BC-03BA-4756-A6D5-17029FB94468}" dt="2024-07-06T08:30:23.845" v="551" actId="1076"/>
          <ac:graphicFrameMkLst>
            <pc:docMk/>
            <pc:sldMk cId="3656560544" sldId="319"/>
            <ac:graphicFrameMk id="4" creationId="{133FB3F3-E913-D0D9-3870-B7B4A03ABA7F}"/>
          </ac:graphicFrameMkLst>
        </pc:graphicFrameChg>
        <pc:picChg chg="del">
          <ac:chgData name="Idrîs de Vos" userId="c2e7075756a5bba1" providerId="LiveId" clId="{017143BC-03BA-4756-A6D5-17029FB94468}" dt="2024-07-06T08:29:40.342" v="543" actId="478"/>
          <ac:picMkLst>
            <pc:docMk/>
            <pc:sldMk cId="3656560544" sldId="319"/>
            <ac:picMk id="7" creationId="{017B98AE-9F16-7542-8A80-08AB2CC2A3F3}"/>
          </ac:picMkLst>
        </pc:picChg>
      </pc:sldChg>
      <pc:sldChg chg="del">
        <pc:chgData name="Idrîs de Vos" userId="c2e7075756a5bba1" providerId="LiveId" clId="{017143BC-03BA-4756-A6D5-17029FB94468}" dt="2024-07-06T08:28:56.085" v="542" actId="47"/>
        <pc:sldMkLst>
          <pc:docMk/>
          <pc:sldMk cId="248131133" sldId="320"/>
        </pc:sldMkLst>
      </pc:sldChg>
      <pc:sldChg chg="del">
        <pc:chgData name="Idrîs de Vos" userId="c2e7075756a5bba1" providerId="LiveId" clId="{017143BC-03BA-4756-A6D5-17029FB94468}" dt="2024-07-06T08:27:21.855" v="535" actId="2696"/>
        <pc:sldMkLst>
          <pc:docMk/>
          <pc:sldMk cId="955296454" sldId="330"/>
        </pc:sldMkLst>
      </pc:sldChg>
      <pc:sldChg chg="del">
        <pc:chgData name="Idrîs de Vos" userId="c2e7075756a5bba1" providerId="LiveId" clId="{017143BC-03BA-4756-A6D5-17029FB94468}" dt="2024-07-06T08:27:32.890" v="536" actId="2696"/>
        <pc:sldMkLst>
          <pc:docMk/>
          <pc:sldMk cId="1525957180" sldId="331"/>
        </pc:sldMkLst>
      </pc:sldChg>
      <pc:sldChg chg="del">
        <pc:chgData name="Idrîs de Vos" userId="c2e7075756a5bba1" providerId="LiveId" clId="{017143BC-03BA-4756-A6D5-17029FB94468}" dt="2024-07-06T08:28:42.346" v="541" actId="2696"/>
        <pc:sldMkLst>
          <pc:docMk/>
          <pc:sldMk cId="832462671" sldId="332"/>
        </pc:sldMkLst>
      </pc:sldChg>
      <pc:sldChg chg="del">
        <pc:chgData name="Idrîs de Vos" userId="c2e7075756a5bba1" providerId="LiveId" clId="{017143BC-03BA-4756-A6D5-17029FB94468}" dt="2024-07-06T07:37:31.474" v="408" actId="47"/>
        <pc:sldMkLst>
          <pc:docMk/>
          <pc:sldMk cId="1551643811" sldId="333"/>
        </pc:sldMkLst>
      </pc:sldChg>
      <pc:sldChg chg="del">
        <pc:chgData name="Idrîs de Vos" userId="c2e7075756a5bba1" providerId="LiveId" clId="{017143BC-03BA-4756-A6D5-17029FB94468}" dt="2024-07-06T07:22:02.433" v="277" actId="2696"/>
        <pc:sldMkLst>
          <pc:docMk/>
          <pc:sldMk cId="2846973044" sldId="333"/>
        </pc:sldMkLst>
      </pc:sldChg>
      <pc:sldChg chg="addSp delSp modSp del mod delAnim modAnim">
        <pc:chgData name="Idrîs de Vos" userId="c2e7075756a5bba1" providerId="LiveId" clId="{017143BC-03BA-4756-A6D5-17029FB94468}" dt="2024-07-06T11:47:12.558" v="1339" actId="47"/>
        <pc:sldMkLst>
          <pc:docMk/>
          <pc:sldMk cId="625825147" sldId="334"/>
        </pc:sldMkLst>
        <pc:spChg chg="add del mod">
          <ac:chgData name="Idrîs de Vos" userId="c2e7075756a5bba1" providerId="LiveId" clId="{017143BC-03BA-4756-A6D5-17029FB94468}" dt="2024-07-06T07:20:26.095" v="275" actId="478"/>
          <ac:spMkLst>
            <pc:docMk/>
            <pc:sldMk cId="625825147" sldId="334"/>
            <ac:spMk id="6" creationId="{941350B7-EEAC-ED3D-7A10-CE9C4DA31BCA}"/>
          </ac:spMkLst>
        </pc:spChg>
        <pc:spChg chg="add del mod">
          <ac:chgData name="Idrîs de Vos" userId="c2e7075756a5bba1" providerId="LiveId" clId="{017143BC-03BA-4756-A6D5-17029FB94468}" dt="2024-07-06T07:20:30.831" v="276" actId="478"/>
          <ac:spMkLst>
            <pc:docMk/>
            <pc:sldMk cId="625825147" sldId="334"/>
            <ac:spMk id="9" creationId="{0E6BDFCA-C204-D64D-6A50-1B7838D95FDB}"/>
          </ac:spMkLst>
        </pc:spChg>
        <pc:spChg chg="add del mod">
          <ac:chgData name="Idrîs de Vos" userId="c2e7075756a5bba1" providerId="LiveId" clId="{017143BC-03BA-4756-A6D5-17029FB94468}" dt="2024-07-06T07:15:24.517" v="69" actId="478"/>
          <ac:spMkLst>
            <pc:docMk/>
            <pc:sldMk cId="625825147" sldId="334"/>
            <ac:spMk id="11" creationId="{C8AEDBDE-64E7-35ED-A988-659768AD0B4A}"/>
          </ac:spMkLst>
        </pc:spChg>
        <pc:graphicFrameChg chg="add del mod modGraphic">
          <ac:chgData name="Idrîs de Vos" userId="c2e7075756a5bba1" providerId="LiveId" clId="{017143BC-03BA-4756-A6D5-17029FB94468}" dt="2024-07-06T07:17:08.271" v="135" actId="478"/>
          <ac:graphicFrameMkLst>
            <pc:docMk/>
            <pc:sldMk cId="625825147" sldId="334"/>
            <ac:graphicFrameMk id="12" creationId="{33F58A65-8138-268F-106E-F24436BFE250}"/>
          </ac:graphicFrameMkLst>
        </pc:graphicFrameChg>
        <pc:graphicFrameChg chg="add mod modGraphic">
          <ac:chgData name="Idrîs de Vos" userId="c2e7075756a5bba1" providerId="LiveId" clId="{017143BC-03BA-4756-A6D5-17029FB94468}" dt="2024-07-06T07:33:18.840" v="404" actId="21"/>
          <ac:graphicFrameMkLst>
            <pc:docMk/>
            <pc:sldMk cId="625825147" sldId="334"/>
            <ac:graphicFrameMk id="13" creationId="{739F85C9-6E4D-6492-A7A9-26B1654F1471}"/>
          </ac:graphicFrameMkLst>
        </pc:graphicFrameChg>
        <pc:picChg chg="add mod">
          <ac:chgData name="Idrîs de Vos" userId="c2e7075756a5bba1" providerId="LiveId" clId="{017143BC-03BA-4756-A6D5-17029FB94468}" dt="2024-07-06T07:20:22.062" v="273" actId="1076"/>
          <ac:picMkLst>
            <pc:docMk/>
            <pc:sldMk cId="625825147" sldId="334"/>
            <ac:picMk id="2" creationId="{9F496EA4-1B54-27A4-D686-BFA7262076FC}"/>
          </ac:picMkLst>
        </pc:picChg>
        <pc:picChg chg="del">
          <ac:chgData name="Idrîs de Vos" userId="c2e7075756a5bba1" providerId="LiveId" clId="{017143BC-03BA-4756-A6D5-17029FB94468}" dt="2024-07-06T07:11:12.665" v="0" actId="478"/>
          <ac:picMkLst>
            <pc:docMk/>
            <pc:sldMk cId="625825147" sldId="334"/>
            <ac:picMk id="3" creationId="{147F8B68-1648-4573-94A5-CB8E36BC61C2}"/>
          </ac:picMkLst>
        </pc:picChg>
        <pc:picChg chg="add mod">
          <ac:chgData name="Idrîs de Vos" userId="c2e7075756a5bba1" providerId="LiveId" clId="{017143BC-03BA-4756-A6D5-17029FB94468}" dt="2024-07-06T07:15:30.163" v="71" actId="1076"/>
          <ac:picMkLst>
            <pc:docMk/>
            <pc:sldMk cId="625825147" sldId="334"/>
            <ac:picMk id="4" creationId="{44F1AA88-47C5-48E9-83B8-489EE19A97BC}"/>
          </ac:picMkLst>
        </pc:picChg>
        <pc:picChg chg="del">
          <ac:chgData name="Idrîs de Vos" userId="c2e7075756a5bba1" providerId="LiveId" clId="{017143BC-03BA-4756-A6D5-17029FB94468}" dt="2024-07-06T07:11:37.408" v="9" actId="478"/>
          <ac:picMkLst>
            <pc:docMk/>
            <pc:sldMk cId="625825147" sldId="334"/>
            <ac:picMk id="5" creationId="{664419F4-4584-41D0-8777-6956B8ED2763}"/>
          </ac:picMkLst>
        </pc:picChg>
        <pc:picChg chg="add del mod">
          <ac:chgData name="Idrîs de Vos" userId="c2e7075756a5bba1" providerId="LiveId" clId="{017143BC-03BA-4756-A6D5-17029FB94468}" dt="2024-07-06T07:13:01.606" v="30" actId="478"/>
          <ac:picMkLst>
            <pc:docMk/>
            <pc:sldMk cId="625825147" sldId="334"/>
            <ac:picMk id="7" creationId="{C7F0A5BE-1F31-E072-2F41-529603803848}"/>
          </ac:picMkLst>
        </pc:picChg>
      </pc:sldChg>
      <pc:sldChg chg="addSp delSp modSp new del mod">
        <pc:chgData name="Idrîs de Vos" userId="c2e7075756a5bba1" providerId="LiveId" clId="{017143BC-03BA-4756-A6D5-17029FB94468}" dt="2024-07-06T07:37:27.989" v="407" actId="47"/>
        <pc:sldMkLst>
          <pc:docMk/>
          <pc:sldMk cId="1111658382" sldId="335"/>
        </pc:sldMkLst>
        <pc:spChg chg="mod">
          <ac:chgData name="Idrîs de Vos" userId="c2e7075756a5bba1" providerId="LiveId" clId="{017143BC-03BA-4756-A6D5-17029FB94468}" dt="2024-07-06T07:24:03.916" v="293" actId="20577"/>
          <ac:spMkLst>
            <pc:docMk/>
            <pc:sldMk cId="1111658382" sldId="335"/>
            <ac:spMk id="2" creationId="{4093AC25-9F78-2F91-B18A-706A9A1338A5}"/>
          </ac:spMkLst>
        </pc:spChg>
        <pc:spChg chg="del">
          <ac:chgData name="Idrîs de Vos" userId="c2e7075756a5bba1" providerId="LiveId" clId="{017143BC-03BA-4756-A6D5-17029FB94468}" dt="2024-07-06T07:24:31.334" v="294" actId="478"/>
          <ac:spMkLst>
            <pc:docMk/>
            <pc:sldMk cId="1111658382" sldId="335"/>
            <ac:spMk id="3" creationId="{3E85D2A3-293D-4501-8C01-9A1903DBC5EA}"/>
          </ac:spMkLst>
        </pc:spChg>
        <pc:graphicFrameChg chg="add mod modGraphic">
          <ac:chgData name="Idrîs de Vos" userId="c2e7075756a5bba1" providerId="LiveId" clId="{017143BC-03BA-4756-A6D5-17029FB94468}" dt="2024-07-06T07:37:26.707" v="406" actId="21"/>
          <ac:graphicFrameMkLst>
            <pc:docMk/>
            <pc:sldMk cId="1111658382" sldId="335"/>
            <ac:graphicFrameMk id="4" creationId="{8945E362-7BD2-4920-6FDE-AC5751CE26D1}"/>
          </ac:graphicFrameMkLst>
        </pc:graphicFrameChg>
      </pc:sldChg>
      <pc:sldChg chg="addSp delSp modSp del mod ord">
        <pc:chgData name="Idrîs de Vos" userId="c2e7075756a5bba1" providerId="LiveId" clId="{017143BC-03BA-4756-A6D5-17029FB94468}" dt="2024-07-06T08:54:51.638" v="866" actId="47"/>
        <pc:sldMkLst>
          <pc:docMk/>
          <pc:sldMk cId="1302779764" sldId="335"/>
        </pc:sldMkLst>
        <pc:graphicFrameChg chg="del">
          <ac:chgData name="Idrîs de Vos" userId="c2e7075756a5bba1" providerId="LiveId" clId="{017143BC-03BA-4756-A6D5-17029FB94468}" dt="2024-07-06T08:37:17.600" v="627" actId="478"/>
          <ac:graphicFrameMkLst>
            <pc:docMk/>
            <pc:sldMk cId="1302779764" sldId="335"/>
            <ac:graphicFrameMk id="3" creationId="{3C2D7290-C391-BC9E-FB5D-D34AE9A14F09}"/>
          </ac:graphicFrameMkLst>
        </pc:graphicFrameChg>
        <pc:graphicFrameChg chg="del">
          <ac:chgData name="Idrîs de Vos" userId="c2e7075756a5bba1" providerId="LiveId" clId="{017143BC-03BA-4756-A6D5-17029FB94468}" dt="2024-07-06T08:37:19.788" v="628" actId="478"/>
          <ac:graphicFrameMkLst>
            <pc:docMk/>
            <pc:sldMk cId="1302779764" sldId="335"/>
            <ac:graphicFrameMk id="4" creationId="{D02A4574-CEE5-DB6D-98BE-877DD9274356}"/>
          </ac:graphicFrameMkLst>
        </pc:graphicFrameChg>
        <pc:graphicFrameChg chg="add mod modGraphic">
          <ac:chgData name="Idrîs de Vos" userId="c2e7075756a5bba1" providerId="LiveId" clId="{017143BC-03BA-4756-A6D5-17029FB94468}" dt="2024-07-06T08:54:47.936" v="865" actId="21"/>
          <ac:graphicFrameMkLst>
            <pc:docMk/>
            <pc:sldMk cId="1302779764" sldId="335"/>
            <ac:graphicFrameMk id="7" creationId="{930E239D-0179-0417-D5DC-E3C50D215B63}"/>
          </ac:graphicFrameMkLst>
        </pc:graphicFrameChg>
        <pc:picChg chg="add mod ord">
          <ac:chgData name="Idrîs de Vos" userId="c2e7075756a5bba1" providerId="LiveId" clId="{017143BC-03BA-4756-A6D5-17029FB94468}" dt="2024-07-06T08:54:39.256" v="863" actId="1076"/>
          <ac:picMkLst>
            <pc:docMk/>
            <pc:sldMk cId="1302779764" sldId="335"/>
            <ac:picMk id="2" creationId="{A8A148C2-7BF3-8FC3-7C07-642286BF3346}"/>
          </ac:picMkLst>
        </pc:picChg>
        <pc:picChg chg="add mod">
          <ac:chgData name="Idrîs de Vos" userId="c2e7075756a5bba1" providerId="LiveId" clId="{017143BC-03BA-4756-A6D5-17029FB94468}" dt="2024-07-06T08:54:35.760" v="862" actId="1076"/>
          <ac:picMkLst>
            <pc:docMk/>
            <pc:sldMk cId="1302779764" sldId="335"/>
            <ac:picMk id="5" creationId="{E575D7CA-C088-7F81-8634-E475750345B3}"/>
          </ac:picMkLst>
        </pc:picChg>
        <pc:picChg chg="add mod">
          <ac:chgData name="Idrîs de Vos" userId="c2e7075756a5bba1" providerId="LiveId" clId="{017143BC-03BA-4756-A6D5-17029FB94468}" dt="2024-07-06T08:54:43.247" v="864" actId="1076"/>
          <ac:picMkLst>
            <pc:docMk/>
            <pc:sldMk cId="1302779764" sldId="335"/>
            <ac:picMk id="6" creationId="{ABE4835A-7651-E097-C38E-69E261A2EE2B}"/>
          </ac:picMkLst>
        </pc:picChg>
        <pc:picChg chg="mod">
          <ac:chgData name="Idrîs de Vos" userId="c2e7075756a5bba1" providerId="LiveId" clId="{017143BC-03BA-4756-A6D5-17029FB94468}" dt="2024-07-06T08:39:45.438" v="652" actId="1076"/>
          <ac:picMkLst>
            <pc:docMk/>
            <pc:sldMk cId="1302779764" sldId="335"/>
            <ac:picMk id="8" creationId="{D974D82F-5518-4E93-8BB0-88EE26005280}"/>
          </ac:picMkLst>
        </pc:picChg>
        <pc:picChg chg="mod">
          <ac:chgData name="Idrîs de Vos" userId="c2e7075756a5bba1" providerId="LiveId" clId="{017143BC-03BA-4756-A6D5-17029FB94468}" dt="2024-07-06T08:39:41.093" v="650" actId="1076"/>
          <ac:picMkLst>
            <pc:docMk/>
            <pc:sldMk cId="1302779764" sldId="335"/>
            <ac:picMk id="9" creationId="{41FFC3BA-E355-42BB-9C42-19C15F7CBDC0}"/>
          </ac:picMkLst>
        </pc:picChg>
        <pc:picChg chg="mod">
          <ac:chgData name="Idrîs de Vos" userId="c2e7075756a5bba1" providerId="LiveId" clId="{017143BC-03BA-4756-A6D5-17029FB94468}" dt="2024-07-06T08:54:31.662" v="861" actId="1076"/>
          <ac:picMkLst>
            <pc:docMk/>
            <pc:sldMk cId="1302779764" sldId="335"/>
            <ac:picMk id="1028" creationId="{2FE255F4-DF97-19C4-1188-32C555597C21}"/>
          </ac:picMkLst>
        </pc:picChg>
      </pc:sldChg>
      <pc:sldChg chg="addSp delSp modSp new mod">
        <pc:chgData name="Idrîs de Vos" userId="c2e7075756a5bba1" providerId="LiveId" clId="{017143BC-03BA-4756-A6D5-17029FB94468}" dt="2024-07-11T10:35:04.088" v="1625" actId="1076"/>
        <pc:sldMkLst>
          <pc:docMk/>
          <pc:sldMk cId="1702496049" sldId="336"/>
        </pc:sldMkLst>
        <pc:spChg chg="del">
          <ac:chgData name="Idrîs de Vos" userId="c2e7075756a5bba1" providerId="LiveId" clId="{017143BC-03BA-4756-A6D5-17029FB94468}" dt="2024-07-06T08:45:58.322" v="667" actId="478"/>
          <ac:spMkLst>
            <pc:docMk/>
            <pc:sldMk cId="1702496049" sldId="336"/>
            <ac:spMk id="2" creationId="{66748B17-5D80-A596-5F6F-42F2D01ECC1F}"/>
          </ac:spMkLst>
        </pc:spChg>
        <pc:spChg chg="del">
          <ac:chgData name="Idrîs de Vos" userId="c2e7075756a5bba1" providerId="LiveId" clId="{017143BC-03BA-4756-A6D5-17029FB94468}" dt="2024-07-06T08:45:56.700" v="666" actId="478"/>
          <ac:spMkLst>
            <pc:docMk/>
            <pc:sldMk cId="1702496049" sldId="336"/>
            <ac:spMk id="3" creationId="{4AACD3C3-0D6E-22BE-1334-EF1A05C17A3D}"/>
          </ac:spMkLst>
        </pc:spChg>
        <pc:spChg chg="add mod">
          <ac:chgData name="Idrîs de Vos" userId="c2e7075756a5bba1" providerId="LiveId" clId="{017143BC-03BA-4756-A6D5-17029FB94468}" dt="2024-07-06T11:44:57.746" v="1333" actId="1076"/>
          <ac:spMkLst>
            <pc:docMk/>
            <pc:sldMk cId="1702496049" sldId="336"/>
            <ac:spMk id="9" creationId="{51203CD3-B2A8-2625-6F18-D59C11D7D2D5}"/>
          </ac:spMkLst>
        </pc:spChg>
        <pc:spChg chg="add del mod">
          <ac:chgData name="Idrîs de Vos" userId="c2e7075756a5bba1" providerId="LiveId" clId="{017143BC-03BA-4756-A6D5-17029FB94468}" dt="2024-07-11T10:34:42.376" v="1612" actId="478"/>
          <ac:spMkLst>
            <pc:docMk/>
            <pc:sldMk cId="1702496049" sldId="336"/>
            <ac:spMk id="10" creationId="{17C5E68F-B555-1B9C-A762-20A0351C0C9A}"/>
          </ac:spMkLst>
        </pc:spChg>
        <pc:spChg chg="add mod">
          <ac:chgData name="Idrîs de Vos" userId="c2e7075756a5bba1" providerId="LiveId" clId="{017143BC-03BA-4756-A6D5-17029FB94468}" dt="2024-07-11T10:35:04.088" v="1625" actId="1076"/>
          <ac:spMkLst>
            <pc:docMk/>
            <pc:sldMk cId="1702496049" sldId="336"/>
            <ac:spMk id="11" creationId="{4E692F9E-2E83-FF02-D49A-F1FDAF2119BF}"/>
          </ac:spMkLst>
        </pc:spChg>
        <pc:graphicFrameChg chg="add mod modGraphic">
          <ac:chgData name="Idrîs de Vos" userId="c2e7075756a5bba1" providerId="LiveId" clId="{017143BC-03BA-4756-A6D5-17029FB94468}" dt="2024-07-11T09:11:59.858" v="1539" actId="20577"/>
          <ac:graphicFrameMkLst>
            <pc:docMk/>
            <pc:sldMk cId="1702496049" sldId="336"/>
            <ac:graphicFrameMk id="19" creationId="{AEDBE076-8684-C099-1B4E-001B6FE90298}"/>
          </ac:graphicFrameMkLst>
        </pc:graphicFrameChg>
        <pc:picChg chg="add mod">
          <ac:chgData name="Idrîs de Vos" userId="c2e7075756a5bba1" providerId="LiveId" clId="{017143BC-03BA-4756-A6D5-17029FB94468}" dt="2024-07-06T11:44:06.176" v="1318" actId="1036"/>
          <ac:picMkLst>
            <pc:docMk/>
            <pc:sldMk cId="1702496049" sldId="336"/>
            <ac:picMk id="4" creationId="{B963CBE6-5645-C7B7-A6BA-C96BA870B74C}"/>
          </ac:picMkLst>
        </pc:picChg>
        <pc:picChg chg="add mod">
          <ac:chgData name="Idrîs de Vos" userId="c2e7075756a5bba1" providerId="LiveId" clId="{017143BC-03BA-4756-A6D5-17029FB94468}" dt="2024-07-06T11:44:10.242" v="1319" actId="1076"/>
          <ac:picMkLst>
            <pc:docMk/>
            <pc:sldMk cId="1702496049" sldId="336"/>
            <ac:picMk id="5" creationId="{F0B839FE-73E9-F9B5-A8EF-22C4FBFCA1A2}"/>
          </ac:picMkLst>
        </pc:picChg>
        <pc:picChg chg="add mod">
          <ac:chgData name="Idrîs de Vos" userId="c2e7075756a5bba1" providerId="LiveId" clId="{017143BC-03BA-4756-A6D5-17029FB94468}" dt="2024-07-11T09:22:05.708" v="1569" actId="1076"/>
          <ac:picMkLst>
            <pc:docMk/>
            <pc:sldMk cId="1702496049" sldId="336"/>
            <ac:picMk id="6" creationId="{73C54CC7-EB7C-B61B-68DA-3A68881E5120}"/>
          </ac:picMkLst>
        </pc:picChg>
        <pc:picChg chg="add mod">
          <ac:chgData name="Idrîs de Vos" userId="c2e7075756a5bba1" providerId="LiveId" clId="{017143BC-03BA-4756-A6D5-17029FB94468}" dt="2024-07-11T09:23:40.571" v="1579" actId="14100"/>
          <ac:picMkLst>
            <pc:docMk/>
            <pc:sldMk cId="1702496049" sldId="336"/>
            <ac:picMk id="7" creationId="{CD07EFB8-2C23-DCCA-0D42-DD9D89AF8D91}"/>
          </ac:picMkLst>
        </pc:picChg>
        <pc:picChg chg="add mod">
          <ac:chgData name="Idrîs de Vos" userId="c2e7075756a5bba1" providerId="LiveId" clId="{017143BC-03BA-4756-A6D5-17029FB94468}" dt="2024-07-11T09:22:31.667" v="1575" actId="14100"/>
          <ac:picMkLst>
            <pc:docMk/>
            <pc:sldMk cId="1702496049" sldId="336"/>
            <ac:picMk id="8" creationId="{68EC279E-79DE-3685-2C88-A122C25EC197}"/>
          </ac:picMkLst>
        </pc:picChg>
        <pc:picChg chg="add mod">
          <ac:chgData name="Idrîs de Vos" userId="c2e7075756a5bba1" providerId="LiveId" clId="{017143BC-03BA-4756-A6D5-17029FB94468}" dt="2024-07-06T11:44:27.186" v="1325" actId="1076"/>
          <ac:picMkLst>
            <pc:docMk/>
            <pc:sldMk cId="1702496049" sldId="336"/>
            <ac:picMk id="12" creationId="{622BB5B3-06C3-CB22-4259-415ABC215BF2}"/>
          </ac:picMkLst>
        </pc:picChg>
        <pc:picChg chg="add mod ord">
          <ac:chgData name="Idrîs de Vos" userId="c2e7075756a5bba1" providerId="LiveId" clId="{017143BC-03BA-4756-A6D5-17029FB94468}" dt="2024-07-11T09:04:17.229" v="1514" actId="14100"/>
          <ac:picMkLst>
            <pc:docMk/>
            <pc:sldMk cId="1702496049" sldId="336"/>
            <ac:picMk id="13" creationId="{4B4031E8-13FF-D3DC-A711-A49154AE32ED}"/>
          </ac:picMkLst>
        </pc:picChg>
        <pc:picChg chg="add mod ord">
          <ac:chgData name="Idrîs de Vos" userId="c2e7075756a5bba1" providerId="LiveId" clId="{017143BC-03BA-4756-A6D5-17029FB94468}" dt="2024-07-06T11:44:38.159" v="1329" actId="1076"/>
          <ac:picMkLst>
            <pc:docMk/>
            <pc:sldMk cId="1702496049" sldId="336"/>
            <ac:picMk id="14" creationId="{3ED37EF1-D1FA-C41B-DD06-A0A28C7D5461}"/>
          </ac:picMkLst>
        </pc:picChg>
        <pc:picChg chg="add mod">
          <ac:chgData name="Idrîs de Vos" userId="c2e7075756a5bba1" providerId="LiveId" clId="{017143BC-03BA-4756-A6D5-17029FB94468}" dt="2024-07-11T09:23:02.157" v="1577" actId="14100"/>
          <ac:picMkLst>
            <pc:docMk/>
            <pc:sldMk cId="1702496049" sldId="336"/>
            <ac:picMk id="15" creationId="{0B34A730-7772-E0B6-46F0-607CDE16ED01}"/>
          </ac:picMkLst>
        </pc:picChg>
        <pc:picChg chg="add mod">
          <ac:chgData name="Idrîs de Vos" userId="c2e7075756a5bba1" providerId="LiveId" clId="{017143BC-03BA-4756-A6D5-17029FB94468}" dt="2024-07-11T09:01:48.998" v="1511" actId="14100"/>
          <ac:picMkLst>
            <pc:docMk/>
            <pc:sldMk cId="1702496049" sldId="336"/>
            <ac:picMk id="17" creationId="{046B1F17-503D-985D-6AC1-E4811A62F5B5}"/>
          </ac:picMkLst>
        </pc:picChg>
        <pc:picChg chg="add del mod modCrop">
          <ac:chgData name="Idrîs de Vos" userId="c2e7075756a5bba1" providerId="LiveId" clId="{017143BC-03BA-4756-A6D5-17029FB94468}" dt="2024-07-06T11:25:23.115" v="1147" actId="478"/>
          <ac:picMkLst>
            <pc:docMk/>
            <pc:sldMk cId="1702496049" sldId="336"/>
            <ac:picMk id="18" creationId="{826409B0-64C4-C6C4-CD31-32452CBE455D}"/>
          </ac:picMkLst>
        </pc:picChg>
        <pc:picChg chg="add del mod">
          <ac:chgData name="Idrîs de Vos" userId="c2e7075756a5bba1" providerId="LiveId" clId="{017143BC-03BA-4756-A6D5-17029FB94468}" dt="2024-07-06T11:26:09.077" v="1156" actId="21"/>
          <ac:picMkLst>
            <pc:docMk/>
            <pc:sldMk cId="1702496049" sldId="336"/>
            <ac:picMk id="1026" creationId="{B30BB99B-9B8E-7F91-3F6B-32C90B40C155}"/>
          </ac:picMkLst>
        </pc:picChg>
      </pc:sldChg>
      <pc:sldChg chg="delSp modSp del mod">
        <pc:chgData name="Idrîs de Vos" userId="c2e7075756a5bba1" providerId="LiveId" clId="{017143BC-03BA-4756-A6D5-17029FB94468}" dt="2024-07-06T07:37:17.658" v="405" actId="47"/>
        <pc:sldMkLst>
          <pc:docMk/>
          <pc:sldMk cId="2414254473" sldId="336"/>
        </pc:sldMkLst>
        <pc:spChg chg="mod">
          <ac:chgData name="Idrîs de Vos" userId="c2e7075756a5bba1" providerId="LiveId" clId="{017143BC-03BA-4756-A6D5-17029FB94468}" dt="2024-07-06T07:28:00.030" v="345" actId="20577"/>
          <ac:spMkLst>
            <pc:docMk/>
            <pc:sldMk cId="2414254473" sldId="336"/>
            <ac:spMk id="2" creationId="{96EDADAB-315E-3B9E-6F85-D75D943F469E}"/>
          </ac:spMkLst>
        </pc:spChg>
        <pc:spChg chg="del mod">
          <ac:chgData name="Idrîs de Vos" userId="c2e7075756a5bba1" providerId="LiveId" clId="{017143BC-03BA-4756-A6D5-17029FB94468}" dt="2024-07-06T07:28:16.836" v="352" actId="478"/>
          <ac:spMkLst>
            <pc:docMk/>
            <pc:sldMk cId="2414254473" sldId="336"/>
            <ac:spMk id="3" creationId="{20F95B07-AAA2-1C74-37E7-A659AB3EB947}"/>
          </ac:spMkLst>
        </pc:spChg>
        <pc:spChg chg="mod">
          <ac:chgData name="Idrîs de Vos" userId="c2e7075756a5bba1" providerId="LiveId" clId="{017143BC-03BA-4756-A6D5-17029FB94468}" dt="2024-07-06T07:29:14.469" v="403" actId="20577"/>
          <ac:spMkLst>
            <pc:docMk/>
            <pc:sldMk cId="2414254473" sldId="336"/>
            <ac:spMk id="5" creationId="{2B94E0CA-7B07-ED2F-0A20-014FA70E053D}"/>
          </ac:spMkLst>
        </pc:spChg>
      </pc:sldChg>
      <pc:sldMasterChg chg="del delSldLayout">
        <pc:chgData name="Idrîs de Vos" userId="c2e7075756a5bba1" providerId="LiveId" clId="{017143BC-03BA-4756-A6D5-17029FB94468}" dt="2024-07-06T08:28:56.085" v="542" actId="47"/>
        <pc:sldMasterMkLst>
          <pc:docMk/>
          <pc:sldMasterMk cId="1231991285" sldId="2147483684"/>
        </pc:sldMasterMkLst>
        <pc:sldLayoutChg chg="del">
          <pc:chgData name="Idrîs de Vos" userId="c2e7075756a5bba1" providerId="LiveId" clId="{017143BC-03BA-4756-A6D5-17029FB94468}" dt="2024-07-06T08:28:56.085" v="542" actId="47"/>
          <pc:sldLayoutMkLst>
            <pc:docMk/>
            <pc:sldMasterMk cId="1231991285" sldId="2147483684"/>
            <pc:sldLayoutMk cId="4030081614" sldId="2147483685"/>
          </pc:sldLayoutMkLst>
        </pc:sldLayoutChg>
        <pc:sldLayoutChg chg="del">
          <pc:chgData name="Idrîs de Vos" userId="c2e7075756a5bba1" providerId="LiveId" clId="{017143BC-03BA-4756-A6D5-17029FB94468}" dt="2024-07-06T08:28:56.085" v="542" actId="47"/>
          <pc:sldLayoutMkLst>
            <pc:docMk/>
            <pc:sldMasterMk cId="1231991285" sldId="2147483684"/>
            <pc:sldLayoutMk cId="1049875014" sldId="2147483686"/>
          </pc:sldLayoutMkLst>
        </pc:sldLayoutChg>
        <pc:sldLayoutChg chg="del">
          <pc:chgData name="Idrîs de Vos" userId="c2e7075756a5bba1" providerId="LiveId" clId="{017143BC-03BA-4756-A6D5-17029FB94468}" dt="2024-07-06T08:28:56.085" v="542" actId="47"/>
          <pc:sldLayoutMkLst>
            <pc:docMk/>
            <pc:sldMasterMk cId="1231991285" sldId="2147483684"/>
            <pc:sldLayoutMk cId="2527388689" sldId="2147483687"/>
          </pc:sldLayoutMkLst>
        </pc:sldLayoutChg>
        <pc:sldLayoutChg chg="del">
          <pc:chgData name="Idrîs de Vos" userId="c2e7075756a5bba1" providerId="LiveId" clId="{017143BC-03BA-4756-A6D5-17029FB94468}" dt="2024-07-06T08:28:56.085" v="542" actId="47"/>
          <pc:sldLayoutMkLst>
            <pc:docMk/>
            <pc:sldMasterMk cId="1231991285" sldId="2147483684"/>
            <pc:sldLayoutMk cId="2825312168" sldId="2147483688"/>
          </pc:sldLayoutMkLst>
        </pc:sldLayoutChg>
        <pc:sldLayoutChg chg="del">
          <pc:chgData name="Idrîs de Vos" userId="c2e7075756a5bba1" providerId="LiveId" clId="{017143BC-03BA-4756-A6D5-17029FB94468}" dt="2024-07-06T08:28:56.085" v="542" actId="47"/>
          <pc:sldLayoutMkLst>
            <pc:docMk/>
            <pc:sldMasterMk cId="1231991285" sldId="2147483684"/>
            <pc:sldLayoutMk cId="2802313547" sldId="2147483689"/>
          </pc:sldLayoutMkLst>
        </pc:sldLayoutChg>
        <pc:sldLayoutChg chg="del">
          <pc:chgData name="Idrîs de Vos" userId="c2e7075756a5bba1" providerId="LiveId" clId="{017143BC-03BA-4756-A6D5-17029FB94468}" dt="2024-07-06T08:28:56.085" v="542" actId="47"/>
          <pc:sldLayoutMkLst>
            <pc:docMk/>
            <pc:sldMasterMk cId="1231991285" sldId="2147483684"/>
            <pc:sldLayoutMk cId="158927745" sldId="2147483690"/>
          </pc:sldLayoutMkLst>
        </pc:sldLayoutChg>
        <pc:sldLayoutChg chg="del">
          <pc:chgData name="Idrîs de Vos" userId="c2e7075756a5bba1" providerId="LiveId" clId="{017143BC-03BA-4756-A6D5-17029FB94468}" dt="2024-07-06T08:28:56.085" v="542" actId="47"/>
          <pc:sldLayoutMkLst>
            <pc:docMk/>
            <pc:sldMasterMk cId="1231991285" sldId="2147483684"/>
            <pc:sldLayoutMk cId="302969552" sldId="2147483691"/>
          </pc:sldLayoutMkLst>
        </pc:sldLayoutChg>
        <pc:sldLayoutChg chg="del">
          <pc:chgData name="Idrîs de Vos" userId="c2e7075756a5bba1" providerId="LiveId" clId="{017143BC-03BA-4756-A6D5-17029FB94468}" dt="2024-07-06T08:28:56.085" v="542" actId="47"/>
          <pc:sldLayoutMkLst>
            <pc:docMk/>
            <pc:sldMasterMk cId="1231991285" sldId="2147483684"/>
            <pc:sldLayoutMk cId="1557106798" sldId="2147483692"/>
          </pc:sldLayoutMkLst>
        </pc:sldLayoutChg>
        <pc:sldLayoutChg chg="del">
          <pc:chgData name="Idrîs de Vos" userId="c2e7075756a5bba1" providerId="LiveId" clId="{017143BC-03BA-4756-A6D5-17029FB94468}" dt="2024-07-06T08:28:56.085" v="542" actId="47"/>
          <pc:sldLayoutMkLst>
            <pc:docMk/>
            <pc:sldMasterMk cId="1231991285" sldId="2147483684"/>
            <pc:sldLayoutMk cId="2785018892" sldId="2147483693"/>
          </pc:sldLayoutMkLst>
        </pc:sldLayoutChg>
        <pc:sldLayoutChg chg="del">
          <pc:chgData name="Idrîs de Vos" userId="c2e7075756a5bba1" providerId="LiveId" clId="{017143BC-03BA-4756-A6D5-17029FB94468}" dt="2024-07-06T08:28:56.085" v="542" actId="47"/>
          <pc:sldLayoutMkLst>
            <pc:docMk/>
            <pc:sldMasterMk cId="1231991285" sldId="2147483684"/>
            <pc:sldLayoutMk cId="3559140163" sldId="2147483694"/>
          </pc:sldLayoutMkLst>
        </pc:sldLayoutChg>
        <pc:sldLayoutChg chg="del">
          <pc:chgData name="Idrîs de Vos" userId="c2e7075756a5bba1" providerId="LiveId" clId="{017143BC-03BA-4756-A6D5-17029FB94468}" dt="2024-07-06T08:28:56.085" v="542" actId="47"/>
          <pc:sldLayoutMkLst>
            <pc:docMk/>
            <pc:sldMasterMk cId="1231991285" sldId="2147483684"/>
            <pc:sldLayoutMk cId="952168137" sldId="2147483695"/>
          </pc:sldLayoutMkLst>
        </pc:sldLayoutChg>
      </pc:sldMasterChg>
    </pc:docChg>
  </pc:docChgLst>
  <pc:docChgLst>
    <pc:chgData name="Idrîs de Vos" userId="c2e7075756a5bba1" providerId="LiveId" clId="{040E3CCA-4147-4D06-9403-BCBFA371CE07}"/>
    <pc:docChg chg="custSel addSld modSld">
      <pc:chgData name="Idrîs de Vos" userId="c2e7075756a5bba1" providerId="LiveId" clId="{040E3CCA-4147-4D06-9403-BCBFA371CE07}" dt="2024-01-26T20:18:59.701" v="60" actId="14100"/>
      <pc:docMkLst>
        <pc:docMk/>
      </pc:docMkLst>
      <pc:sldChg chg="modSp mod">
        <pc:chgData name="Idrîs de Vos" userId="c2e7075756a5bba1" providerId="LiveId" clId="{040E3CCA-4147-4D06-9403-BCBFA371CE07}" dt="2024-01-26T19:07:05.487" v="48" actId="14100"/>
        <pc:sldMkLst>
          <pc:docMk/>
          <pc:sldMk cId="2378767144" sldId="266"/>
        </pc:sldMkLst>
        <pc:picChg chg="mod">
          <ac:chgData name="Idrîs de Vos" userId="c2e7075756a5bba1" providerId="LiveId" clId="{040E3CCA-4147-4D06-9403-BCBFA371CE07}" dt="2024-01-24T19:08:00.334" v="12" actId="1076"/>
          <ac:picMkLst>
            <pc:docMk/>
            <pc:sldMk cId="2378767144" sldId="266"/>
            <ac:picMk id="4" creationId="{F35F6A38-C93D-60E7-2748-154F15748C3E}"/>
          </ac:picMkLst>
        </pc:picChg>
        <pc:picChg chg="mod">
          <ac:chgData name="Idrîs de Vos" userId="c2e7075756a5bba1" providerId="LiveId" clId="{040E3CCA-4147-4D06-9403-BCBFA371CE07}" dt="2024-01-26T19:03:58.147" v="38" actId="14100"/>
          <ac:picMkLst>
            <pc:docMk/>
            <pc:sldMk cId="2378767144" sldId="266"/>
            <ac:picMk id="11" creationId="{9D0F3D1F-D773-4EAD-A52E-2CD36DCE1D47}"/>
          </ac:picMkLst>
        </pc:picChg>
        <pc:picChg chg="mod">
          <ac:chgData name="Idrîs de Vos" userId="c2e7075756a5bba1" providerId="LiveId" clId="{040E3CCA-4147-4D06-9403-BCBFA371CE07}" dt="2024-01-26T19:07:05.487" v="48" actId="14100"/>
          <ac:picMkLst>
            <pc:docMk/>
            <pc:sldMk cId="2378767144" sldId="266"/>
            <ac:picMk id="14" creationId="{5D6BA9BB-D231-A967-E61E-0A3EAED5185C}"/>
          </ac:picMkLst>
        </pc:picChg>
        <pc:picChg chg="mod">
          <ac:chgData name="Idrîs de Vos" userId="c2e7075756a5bba1" providerId="LiveId" clId="{040E3CCA-4147-4D06-9403-BCBFA371CE07}" dt="2024-01-24T19:17:43.489" v="30" actId="14100"/>
          <ac:picMkLst>
            <pc:docMk/>
            <pc:sldMk cId="2378767144" sldId="266"/>
            <ac:picMk id="35" creationId="{00000000-0000-0000-0000-000000000000}"/>
          </ac:picMkLst>
        </pc:picChg>
      </pc:sldChg>
      <pc:sldChg chg="modSp mod">
        <pc:chgData name="Idrîs de Vos" userId="c2e7075756a5bba1" providerId="LiveId" clId="{040E3CCA-4147-4D06-9403-BCBFA371CE07}" dt="2024-01-26T20:18:59.701" v="60" actId="14100"/>
        <pc:sldMkLst>
          <pc:docMk/>
          <pc:sldMk cId="1060666279" sldId="287"/>
        </pc:sldMkLst>
        <pc:picChg chg="mod">
          <ac:chgData name="Idrîs de Vos" userId="c2e7075756a5bba1" providerId="LiveId" clId="{040E3CCA-4147-4D06-9403-BCBFA371CE07}" dt="2024-01-24T19:13:30.826" v="22" actId="14100"/>
          <ac:picMkLst>
            <pc:docMk/>
            <pc:sldMk cId="1060666279" sldId="287"/>
            <ac:picMk id="22" creationId="{D2D36988-5658-AAFC-63E9-D318AE477A43}"/>
          </ac:picMkLst>
        </pc:picChg>
        <pc:picChg chg="mod">
          <ac:chgData name="Idrîs de Vos" userId="c2e7075756a5bba1" providerId="LiveId" clId="{040E3CCA-4147-4D06-9403-BCBFA371CE07}" dt="2024-01-26T20:18:59.701" v="60" actId="14100"/>
          <ac:picMkLst>
            <pc:docMk/>
            <pc:sldMk cId="1060666279" sldId="287"/>
            <ac:picMk id="23" creationId="{E9C495BF-AA11-122D-2825-3220C4F3CD08}"/>
          </ac:picMkLst>
        </pc:picChg>
        <pc:picChg chg="mod">
          <ac:chgData name="Idrîs de Vos" userId="c2e7075756a5bba1" providerId="LiveId" clId="{040E3CCA-4147-4D06-9403-BCBFA371CE07}" dt="2024-01-26T19:10:08.490" v="57" actId="14100"/>
          <ac:picMkLst>
            <pc:docMk/>
            <pc:sldMk cId="1060666279" sldId="287"/>
            <ac:picMk id="24" creationId="{702D266B-9041-1B8E-0335-071181A646B0}"/>
          </ac:picMkLst>
        </pc:picChg>
        <pc:picChg chg="mod">
          <ac:chgData name="Idrîs de Vos" userId="c2e7075756a5bba1" providerId="LiveId" clId="{040E3CCA-4147-4D06-9403-BCBFA371CE07}" dt="2024-01-26T20:18:57.080" v="59" actId="14100"/>
          <ac:picMkLst>
            <pc:docMk/>
            <pc:sldMk cId="1060666279" sldId="287"/>
            <ac:picMk id="32" creationId="{45F6FF8B-BD77-523F-4A90-5AC35B6763A4}"/>
          </ac:picMkLst>
        </pc:picChg>
        <pc:picChg chg="mod">
          <ac:chgData name="Idrîs de Vos" userId="c2e7075756a5bba1" providerId="LiveId" clId="{040E3CCA-4147-4D06-9403-BCBFA371CE07}" dt="2024-01-26T20:18:50.520" v="58" actId="1076"/>
          <ac:picMkLst>
            <pc:docMk/>
            <pc:sldMk cId="1060666279" sldId="287"/>
            <ac:picMk id="34" creationId="{9EE2D891-FE6C-AE9A-4EA6-B89699EDEB69}"/>
          </ac:picMkLst>
        </pc:picChg>
      </pc:sldChg>
      <pc:sldChg chg="modSp mod">
        <pc:chgData name="Idrîs de Vos" userId="c2e7075756a5bba1" providerId="LiveId" clId="{040E3CCA-4147-4D06-9403-BCBFA371CE07}" dt="2024-01-26T19:05:08.097" v="41" actId="14100"/>
        <pc:sldMkLst>
          <pc:docMk/>
          <pc:sldMk cId="3205654128" sldId="318"/>
        </pc:sldMkLst>
        <pc:picChg chg="mod">
          <ac:chgData name="Idrîs de Vos" userId="c2e7075756a5bba1" providerId="LiveId" clId="{040E3CCA-4147-4D06-9403-BCBFA371CE07}" dt="2024-01-26T19:04:49.808" v="39" actId="1076"/>
          <ac:picMkLst>
            <pc:docMk/>
            <pc:sldMk cId="3205654128" sldId="318"/>
            <ac:picMk id="4" creationId="{C00EDE9B-5F87-6CBD-53B5-6BE30AB704C2}"/>
          </ac:picMkLst>
        </pc:picChg>
        <pc:picChg chg="mod">
          <ac:chgData name="Idrîs de Vos" userId="c2e7075756a5bba1" providerId="LiveId" clId="{040E3CCA-4147-4D06-9403-BCBFA371CE07}" dt="2024-01-26T19:05:08.097" v="41" actId="14100"/>
          <ac:picMkLst>
            <pc:docMk/>
            <pc:sldMk cId="3205654128" sldId="318"/>
            <ac:picMk id="9" creationId="{9C27F3DA-A098-40F4-A144-1992C1502467}"/>
          </ac:picMkLst>
        </pc:picChg>
      </pc:sldChg>
      <pc:sldChg chg="addSp delSp modSp new mod">
        <pc:chgData name="Idrîs de Vos" userId="c2e7075756a5bba1" providerId="LiveId" clId="{040E3CCA-4147-4D06-9403-BCBFA371CE07}" dt="2024-01-24T18:42:22.110" v="11" actId="14100"/>
        <pc:sldMkLst>
          <pc:docMk/>
          <pc:sldMk cId="3656560544" sldId="319"/>
        </pc:sldMkLst>
        <pc:spChg chg="del">
          <ac:chgData name="Idrîs de Vos" userId="c2e7075756a5bba1" providerId="LiveId" clId="{040E3CCA-4147-4D06-9403-BCBFA371CE07}" dt="2024-01-24T18:41:40.235" v="1" actId="478"/>
          <ac:spMkLst>
            <pc:docMk/>
            <pc:sldMk cId="3656560544" sldId="319"/>
            <ac:spMk id="2" creationId="{0D9DDD7A-4EFA-70AE-F18C-CCC56C9FC5D6}"/>
          </ac:spMkLst>
        </pc:spChg>
        <pc:spChg chg="del">
          <ac:chgData name="Idrîs de Vos" userId="c2e7075756a5bba1" providerId="LiveId" clId="{040E3CCA-4147-4D06-9403-BCBFA371CE07}" dt="2024-01-24T18:41:42.328" v="2" actId="478"/>
          <ac:spMkLst>
            <pc:docMk/>
            <pc:sldMk cId="3656560544" sldId="319"/>
            <ac:spMk id="3" creationId="{F2B29D1E-21B5-28FF-5496-A7FAC167C49D}"/>
          </ac:spMkLst>
        </pc:spChg>
        <pc:spChg chg="add del mod">
          <ac:chgData name="Idrîs de Vos" userId="c2e7075756a5bba1" providerId="LiveId" clId="{040E3CCA-4147-4D06-9403-BCBFA371CE07}" dt="2024-01-24T18:41:53.794" v="5" actId="478"/>
          <ac:spMkLst>
            <pc:docMk/>
            <pc:sldMk cId="3656560544" sldId="319"/>
            <ac:spMk id="6" creationId="{B434D91E-A137-C2CD-E285-8B0125800D39}"/>
          </ac:spMkLst>
        </pc:spChg>
        <pc:graphicFrameChg chg="add del mod">
          <ac:chgData name="Idrîs de Vos" userId="c2e7075756a5bba1" providerId="LiveId" clId="{040E3CCA-4147-4D06-9403-BCBFA371CE07}" dt="2024-01-24T18:41:55.416" v="6" actId="478"/>
          <ac:graphicFrameMkLst>
            <pc:docMk/>
            <pc:sldMk cId="3656560544" sldId="319"/>
            <ac:graphicFrameMk id="4" creationId="{B5A1E4C3-0E79-A131-4D1D-BDEAB66F9B5B}"/>
          </ac:graphicFrameMkLst>
        </pc:graphicFrameChg>
        <pc:graphicFrameChg chg="add del mod">
          <ac:chgData name="Idrîs de Vos" userId="c2e7075756a5bba1" providerId="LiveId" clId="{040E3CCA-4147-4D06-9403-BCBFA371CE07}" dt="2024-01-24T18:41:53.794" v="5" actId="478"/>
          <ac:graphicFrameMkLst>
            <pc:docMk/>
            <pc:sldMk cId="3656560544" sldId="319"/>
            <ac:graphicFrameMk id="5" creationId="{EA0B95AE-037A-9D1C-3510-8591BD63ED1C}"/>
          </ac:graphicFrameMkLst>
        </pc:graphicFrameChg>
        <pc:picChg chg="add mod">
          <ac:chgData name="Idrîs de Vos" userId="c2e7075756a5bba1" providerId="LiveId" clId="{040E3CCA-4147-4D06-9403-BCBFA371CE07}" dt="2024-01-24T18:42:22.110" v="11" actId="14100"/>
          <ac:picMkLst>
            <pc:docMk/>
            <pc:sldMk cId="3656560544" sldId="319"/>
            <ac:picMk id="7" creationId="{017B98AE-9F16-7542-8A80-08AB2CC2A3F3}"/>
          </ac:picMkLst>
        </pc:picChg>
        <pc:picChg chg="add del mod">
          <ac:chgData name="Idrîs de Vos" userId="c2e7075756a5bba1" providerId="LiveId" clId="{040E3CCA-4147-4D06-9403-BCBFA371CE07}" dt="2024-01-24T18:41:53.794" v="5" actId="478"/>
          <ac:picMkLst>
            <pc:docMk/>
            <pc:sldMk cId="3656560544" sldId="319"/>
            <ac:picMk id="1025" creationId="{C6649B87-4EDA-58CE-2F2E-AEABD3462D9D}"/>
          </ac:picMkLst>
        </pc:picChg>
        <pc:picChg chg="add del mod">
          <ac:chgData name="Idrîs de Vos" userId="c2e7075756a5bba1" providerId="LiveId" clId="{040E3CCA-4147-4D06-9403-BCBFA371CE07}" dt="2024-01-24T18:41:53.794" v="5" actId="478"/>
          <ac:picMkLst>
            <pc:docMk/>
            <pc:sldMk cId="3656560544" sldId="319"/>
            <ac:picMk id="1026" creationId="{DB06528C-B68F-AFC7-8F68-B84CC6F57EBE}"/>
          </ac:picMkLst>
        </pc:picChg>
        <pc:picChg chg="add del mod">
          <ac:chgData name="Idrîs de Vos" userId="c2e7075756a5bba1" providerId="LiveId" clId="{040E3CCA-4147-4D06-9403-BCBFA371CE07}" dt="2024-01-24T18:41:53.794" v="5" actId="478"/>
          <ac:picMkLst>
            <pc:docMk/>
            <pc:sldMk cId="3656560544" sldId="319"/>
            <ac:picMk id="1027" creationId="{BA6E18D0-D7EE-BF19-36E2-25033297C196}"/>
          </ac:picMkLst>
        </pc:picChg>
        <pc:picChg chg="add del mod">
          <ac:chgData name="Idrîs de Vos" userId="c2e7075756a5bba1" providerId="LiveId" clId="{040E3CCA-4147-4D06-9403-BCBFA371CE07}" dt="2024-01-24T18:41:53.794" v="5" actId="478"/>
          <ac:picMkLst>
            <pc:docMk/>
            <pc:sldMk cId="3656560544" sldId="319"/>
            <ac:picMk id="1028" creationId="{68F0713F-AD6D-64A0-F246-EF8E202A376C}"/>
          </ac:picMkLst>
        </pc:picChg>
        <pc:picChg chg="add del mod">
          <ac:chgData name="Idrîs de Vos" userId="c2e7075756a5bba1" providerId="LiveId" clId="{040E3CCA-4147-4D06-9403-BCBFA371CE07}" dt="2024-01-24T18:41:53.794" v="5" actId="478"/>
          <ac:picMkLst>
            <pc:docMk/>
            <pc:sldMk cId="3656560544" sldId="319"/>
            <ac:picMk id="1029" creationId="{6787AB1C-8716-5456-BBD2-969CB42C6A21}"/>
          </ac:picMkLst>
        </pc:picChg>
        <pc:picChg chg="add del mod">
          <ac:chgData name="Idrîs de Vos" userId="c2e7075756a5bba1" providerId="LiveId" clId="{040E3CCA-4147-4D06-9403-BCBFA371CE07}" dt="2024-01-24T18:41:53.794" v="5" actId="478"/>
          <ac:picMkLst>
            <pc:docMk/>
            <pc:sldMk cId="3656560544" sldId="319"/>
            <ac:picMk id="1030" creationId="{EB44061E-D58B-A809-09BB-2AEE19CF0A44}"/>
          </ac:picMkLst>
        </pc:picChg>
        <pc:picChg chg="add del mod">
          <ac:chgData name="Idrîs de Vos" userId="c2e7075756a5bba1" providerId="LiveId" clId="{040E3CCA-4147-4D06-9403-BCBFA371CE07}" dt="2024-01-24T18:41:53.794" v="5" actId="478"/>
          <ac:picMkLst>
            <pc:docMk/>
            <pc:sldMk cId="3656560544" sldId="319"/>
            <ac:picMk id="1031" creationId="{9015E8F9-BD2E-0578-4AE1-7BFADFEF40C2}"/>
          </ac:picMkLst>
        </pc:picChg>
        <pc:picChg chg="add del mod">
          <ac:chgData name="Idrîs de Vos" userId="c2e7075756a5bba1" providerId="LiveId" clId="{040E3CCA-4147-4D06-9403-BCBFA371CE07}" dt="2024-01-24T18:41:53.794" v="5" actId="478"/>
          <ac:picMkLst>
            <pc:docMk/>
            <pc:sldMk cId="3656560544" sldId="319"/>
            <ac:picMk id="1032" creationId="{760E18C4-0063-C10A-FA4C-14F1B54C82B1}"/>
          </ac:picMkLst>
        </pc:picChg>
        <pc:picChg chg="add del mod">
          <ac:chgData name="Idrîs de Vos" userId="c2e7075756a5bba1" providerId="LiveId" clId="{040E3CCA-4147-4D06-9403-BCBFA371CE07}" dt="2024-01-24T18:41:53.794" v="5" actId="478"/>
          <ac:picMkLst>
            <pc:docMk/>
            <pc:sldMk cId="3656560544" sldId="319"/>
            <ac:picMk id="1033" creationId="{6F1AB47F-1A74-E9CA-A0A9-E88BA4861423}"/>
          </ac:picMkLst>
        </pc:picChg>
        <pc:picChg chg="add del mod">
          <ac:chgData name="Idrîs de Vos" userId="c2e7075756a5bba1" providerId="LiveId" clId="{040E3CCA-4147-4D06-9403-BCBFA371CE07}" dt="2024-01-24T18:41:53.794" v="5" actId="478"/>
          <ac:picMkLst>
            <pc:docMk/>
            <pc:sldMk cId="3656560544" sldId="319"/>
            <ac:picMk id="1034" creationId="{798C5545-49C3-6F7A-37EA-77C73D924A20}"/>
          </ac:picMkLst>
        </pc:picChg>
        <pc:picChg chg="add del mod">
          <ac:chgData name="Idrîs de Vos" userId="c2e7075756a5bba1" providerId="LiveId" clId="{040E3CCA-4147-4D06-9403-BCBFA371CE07}" dt="2024-01-24T18:41:53.794" v="5" actId="478"/>
          <ac:picMkLst>
            <pc:docMk/>
            <pc:sldMk cId="3656560544" sldId="319"/>
            <ac:picMk id="1035" creationId="{3E2489CD-3702-4979-0375-E326832071A4}"/>
          </ac:picMkLst>
        </pc:picChg>
        <pc:picChg chg="add del mod">
          <ac:chgData name="Idrîs de Vos" userId="c2e7075756a5bba1" providerId="LiveId" clId="{040E3CCA-4147-4D06-9403-BCBFA371CE07}" dt="2024-01-24T18:41:53.794" v="5" actId="478"/>
          <ac:picMkLst>
            <pc:docMk/>
            <pc:sldMk cId="3656560544" sldId="319"/>
            <ac:picMk id="1036" creationId="{39E6EB3A-B2E8-1605-72D2-BF7BAD8C973F}"/>
          </ac:picMkLst>
        </pc:picChg>
      </pc:sldChg>
    </pc:docChg>
  </pc:docChgLst>
  <pc:docChgLst>
    <pc:chgData name="Idrîs de Vos" userId="c2e7075756a5bba1" providerId="LiveId" clId="{8F31FE47-D0AE-4468-8949-FF968C1B655F}"/>
    <pc:docChg chg="modSld">
      <pc:chgData name="Idrîs de Vos" userId="c2e7075756a5bba1" providerId="LiveId" clId="{8F31FE47-D0AE-4468-8949-FF968C1B655F}" dt="2020-09-30T17:06:29.635" v="3" actId="20577"/>
      <pc:docMkLst>
        <pc:docMk/>
      </pc:docMkLst>
      <pc:sldChg chg="modSp mod">
        <pc:chgData name="Idrîs de Vos" userId="c2e7075756a5bba1" providerId="LiveId" clId="{8F31FE47-D0AE-4468-8949-FF968C1B655F}" dt="2020-09-30T16:58:49.985" v="0" actId="1038"/>
        <pc:sldMkLst>
          <pc:docMk/>
          <pc:sldMk cId="2136371791" sldId="269"/>
        </pc:sldMkLst>
        <pc:picChg chg="mod">
          <ac:chgData name="Idrîs de Vos" userId="c2e7075756a5bba1" providerId="LiveId" clId="{8F31FE47-D0AE-4468-8949-FF968C1B655F}" dt="2020-09-30T16:58:49.985" v="0" actId="1038"/>
          <ac:picMkLst>
            <pc:docMk/>
            <pc:sldMk cId="2136371791" sldId="269"/>
            <ac:picMk id="5" creationId="{1BFCD2A6-0327-43CE-9262-EC69622F7C18}"/>
          </ac:picMkLst>
        </pc:picChg>
      </pc:sldChg>
      <pc:sldChg chg="modSp">
        <pc:chgData name="Idrîs de Vos" userId="c2e7075756a5bba1" providerId="LiveId" clId="{8F31FE47-D0AE-4468-8949-FF968C1B655F}" dt="2020-09-30T17:06:29.635" v="3" actId="20577"/>
        <pc:sldMkLst>
          <pc:docMk/>
          <pc:sldMk cId="133714564" sldId="270"/>
        </pc:sldMkLst>
        <pc:spChg chg="mod">
          <ac:chgData name="Idrîs de Vos" userId="c2e7075756a5bba1" providerId="LiveId" clId="{8F31FE47-D0AE-4468-8949-FF968C1B655F}" dt="2020-09-30T17:06:29.635" v="3" actId="20577"/>
          <ac:spMkLst>
            <pc:docMk/>
            <pc:sldMk cId="133714564" sldId="270"/>
            <ac:spMk id="3" creationId="{80CA6CAF-1857-4A44-8D68-FB9F7144FBCB}"/>
          </ac:spMkLst>
        </pc:spChg>
      </pc:sldChg>
    </pc:docChg>
  </pc:docChgLst>
  <pc:docChgLst>
    <pc:chgData name="Idrîs de Vos" userId="c2e7075756a5bba1" providerId="LiveId" clId="{345E6671-5AD0-4E43-91B8-62B50092252B}"/>
    <pc:docChg chg="modSld">
      <pc:chgData name="Idrîs de Vos" userId="c2e7075756a5bba1" providerId="LiveId" clId="{345E6671-5AD0-4E43-91B8-62B50092252B}" dt="2024-09-05T12:38:29.920" v="4" actId="20577"/>
      <pc:docMkLst>
        <pc:docMk/>
      </pc:docMkLst>
      <pc:sldChg chg="modSp mod">
        <pc:chgData name="Idrîs de Vos" userId="c2e7075756a5bba1" providerId="LiveId" clId="{345E6671-5AD0-4E43-91B8-62B50092252B}" dt="2024-09-05T12:38:29.920" v="4" actId="20577"/>
        <pc:sldMkLst>
          <pc:docMk/>
          <pc:sldMk cId="1435466943" sldId="282"/>
        </pc:sldMkLst>
        <pc:spChg chg="mod">
          <ac:chgData name="Idrîs de Vos" userId="c2e7075756a5bba1" providerId="LiveId" clId="{345E6671-5AD0-4E43-91B8-62B50092252B}" dt="2024-09-05T12:38:29.920" v="4" actId="20577"/>
          <ac:spMkLst>
            <pc:docMk/>
            <pc:sldMk cId="1435466943" sldId="282"/>
            <ac:spMk id="5" creationId="{2B94E0CA-7B07-ED2F-0A20-014FA70E053D}"/>
          </ac:spMkLst>
        </pc:spChg>
      </pc:sldChg>
    </pc:docChg>
  </pc:docChgLst>
  <pc:docChgLst>
    <pc:chgData name="Idrîs de Vos" userId="c2e7075756a5bba1" providerId="LiveId" clId="{7F2599E7-9D4E-47A7-ABCE-BBE94164A152}"/>
    <pc:docChg chg="undo custSel addSld delSld modSld sldOrd delMainMaster">
      <pc:chgData name="Idrîs de Vos" userId="c2e7075756a5bba1" providerId="LiveId" clId="{7F2599E7-9D4E-47A7-ABCE-BBE94164A152}" dt="2023-12-20T19:39:18.429" v="511" actId="1076"/>
      <pc:docMkLst>
        <pc:docMk/>
      </pc:docMkLst>
      <pc:sldChg chg="delSp modSp add del mod ord">
        <pc:chgData name="Idrîs de Vos" userId="c2e7075756a5bba1" providerId="LiveId" clId="{7F2599E7-9D4E-47A7-ABCE-BBE94164A152}" dt="2023-12-20T17:44:23.464" v="326" actId="47"/>
        <pc:sldMkLst>
          <pc:docMk/>
          <pc:sldMk cId="3994349310" sldId="259"/>
        </pc:sldMkLst>
        <pc:spChg chg="del mod">
          <ac:chgData name="Idrîs de Vos" userId="c2e7075756a5bba1" providerId="LiveId" clId="{7F2599E7-9D4E-47A7-ABCE-BBE94164A152}" dt="2023-12-20T17:03:00.170" v="70" actId="478"/>
          <ac:spMkLst>
            <pc:docMk/>
            <pc:sldMk cId="3994349310" sldId="259"/>
            <ac:spMk id="8" creationId="{C984A5E2-7EE8-4AAB-97F5-EB7A7ED21157}"/>
          </ac:spMkLst>
        </pc:spChg>
        <pc:graphicFrameChg chg="del">
          <ac:chgData name="Idrîs de Vos" userId="c2e7075756a5bba1" providerId="LiveId" clId="{7F2599E7-9D4E-47A7-ABCE-BBE94164A152}" dt="2023-12-20T17:02:54.931" v="68" actId="478"/>
          <ac:graphicFrameMkLst>
            <pc:docMk/>
            <pc:sldMk cId="3994349310" sldId="259"/>
            <ac:graphicFrameMk id="6" creationId="{CBB4EA3C-661E-8C49-BB90-B8BE178536B3}"/>
          </ac:graphicFrameMkLst>
        </pc:graphicFrameChg>
        <pc:picChg chg="del">
          <ac:chgData name="Idrîs de Vos" userId="c2e7075756a5bba1" providerId="LiveId" clId="{7F2599E7-9D4E-47A7-ABCE-BBE94164A152}" dt="2023-12-20T17:43:39.976" v="316" actId="478"/>
          <ac:picMkLst>
            <pc:docMk/>
            <pc:sldMk cId="3994349310" sldId="259"/>
            <ac:picMk id="3" creationId="{8BD6EA9E-0978-774C-A8F9-9C6692A39F21}"/>
          </ac:picMkLst>
        </pc:picChg>
        <pc:picChg chg="del">
          <ac:chgData name="Idrîs de Vos" userId="c2e7075756a5bba1" providerId="LiveId" clId="{7F2599E7-9D4E-47A7-ABCE-BBE94164A152}" dt="2023-12-20T17:03:48.448" v="81" actId="478"/>
          <ac:picMkLst>
            <pc:docMk/>
            <pc:sldMk cId="3994349310" sldId="259"/>
            <ac:picMk id="7" creationId="{E8A40C70-37CD-4AC4-85EF-1D3B0C325C5C}"/>
          </ac:picMkLst>
        </pc:picChg>
        <pc:picChg chg="del">
          <ac:chgData name="Idrîs de Vos" userId="c2e7075756a5bba1" providerId="LiveId" clId="{7F2599E7-9D4E-47A7-ABCE-BBE94164A152}" dt="2023-12-20T17:04:19.474" v="102" actId="478"/>
          <ac:picMkLst>
            <pc:docMk/>
            <pc:sldMk cId="3994349310" sldId="259"/>
            <ac:picMk id="9" creationId="{963E99E4-3853-4065-B2EE-B41B2ABA049C}"/>
          </ac:picMkLst>
        </pc:picChg>
        <pc:picChg chg="del">
          <ac:chgData name="Idrîs de Vos" userId="c2e7075756a5bba1" providerId="LiveId" clId="{7F2599E7-9D4E-47A7-ABCE-BBE94164A152}" dt="2023-12-20T17:03:55.323" v="85" actId="478"/>
          <ac:picMkLst>
            <pc:docMk/>
            <pc:sldMk cId="3994349310" sldId="259"/>
            <ac:picMk id="10" creationId="{B17226E1-2A05-4229-BD36-9A24656A14BD}"/>
          </ac:picMkLst>
        </pc:picChg>
        <pc:picChg chg="del">
          <ac:chgData name="Idrîs de Vos" userId="c2e7075756a5bba1" providerId="LiveId" clId="{7F2599E7-9D4E-47A7-ABCE-BBE94164A152}" dt="2023-12-20T17:03:57.856" v="87" actId="478"/>
          <ac:picMkLst>
            <pc:docMk/>
            <pc:sldMk cId="3994349310" sldId="259"/>
            <ac:picMk id="13" creationId="{27DF92E0-BFE0-4F82-90B7-A74C1EAD05F8}"/>
          </ac:picMkLst>
        </pc:picChg>
        <pc:picChg chg="del">
          <ac:chgData name="Idrîs de Vos" userId="c2e7075756a5bba1" providerId="LiveId" clId="{7F2599E7-9D4E-47A7-ABCE-BBE94164A152}" dt="2023-12-20T17:03:59.056" v="88" actId="478"/>
          <ac:picMkLst>
            <pc:docMk/>
            <pc:sldMk cId="3994349310" sldId="259"/>
            <ac:picMk id="14" creationId="{B8DC63D3-1D85-4DD1-A872-32907F813F81}"/>
          </ac:picMkLst>
        </pc:picChg>
        <pc:picChg chg="del">
          <ac:chgData name="Idrîs de Vos" userId="c2e7075756a5bba1" providerId="LiveId" clId="{7F2599E7-9D4E-47A7-ABCE-BBE94164A152}" dt="2023-12-20T17:04:08.144" v="95" actId="478"/>
          <ac:picMkLst>
            <pc:docMk/>
            <pc:sldMk cId="3994349310" sldId="259"/>
            <ac:picMk id="16" creationId="{CECBA09D-F94B-4090-BAAA-B2FA40523C9D}"/>
          </ac:picMkLst>
        </pc:picChg>
        <pc:picChg chg="del">
          <ac:chgData name="Idrîs de Vos" userId="c2e7075756a5bba1" providerId="LiveId" clId="{7F2599E7-9D4E-47A7-ABCE-BBE94164A152}" dt="2023-12-20T17:03:54.450" v="84" actId="478"/>
          <ac:picMkLst>
            <pc:docMk/>
            <pc:sldMk cId="3994349310" sldId="259"/>
            <ac:picMk id="17" creationId="{9F227E89-F28A-43B7-B009-2BA1135D774A}"/>
          </ac:picMkLst>
        </pc:picChg>
        <pc:picChg chg="del">
          <ac:chgData name="Idrîs de Vos" userId="c2e7075756a5bba1" providerId="LiveId" clId="{7F2599E7-9D4E-47A7-ABCE-BBE94164A152}" dt="2023-12-20T17:03:53.170" v="83" actId="478"/>
          <ac:picMkLst>
            <pc:docMk/>
            <pc:sldMk cId="3994349310" sldId="259"/>
            <ac:picMk id="18" creationId="{93B7852F-760A-4BBC-9B14-8C009B90D79E}"/>
          </ac:picMkLst>
        </pc:picChg>
        <pc:picChg chg="del">
          <ac:chgData name="Idrîs de Vos" userId="c2e7075756a5bba1" providerId="LiveId" clId="{7F2599E7-9D4E-47A7-ABCE-BBE94164A152}" dt="2023-12-20T17:04:10.041" v="97" actId="478"/>
          <ac:picMkLst>
            <pc:docMk/>
            <pc:sldMk cId="3994349310" sldId="259"/>
            <ac:picMk id="19" creationId="{B9D428F6-CF5A-4261-9FD5-384BB59480FA}"/>
          </ac:picMkLst>
        </pc:picChg>
        <pc:picChg chg="del">
          <ac:chgData name="Idrîs de Vos" userId="c2e7075756a5bba1" providerId="LiveId" clId="{7F2599E7-9D4E-47A7-ABCE-BBE94164A152}" dt="2023-12-20T17:04:10.841" v="98" actId="478"/>
          <ac:picMkLst>
            <pc:docMk/>
            <pc:sldMk cId="3994349310" sldId="259"/>
            <ac:picMk id="20" creationId="{BBCBD98C-39AC-4098-A267-C4B6FED85581}"/>
          </ac:picMkLst>
        </pc:picChg>
        <pc:picChg chg="del">
          <ac:chgData name="Idrîs de Vos" userId="c2e7075756a5bba1" providerId="LiveId" clId="{7F2599E7-9D4E-47A7-ABCE-BBE94164A152}" dt="2023-12-20T17:04:11.730" v="99" actId="478"/>
          <ac:picMkLst>
            <pc:docMk/>
            <pc:sldMk cId="3994349310" sldId="259"/>
            <ac:picMk id="21" creationId="{42E07AC0-9A12-4ACB-9C0C-C18C9FE46D56}"/>
          </ac:picMkLst>
        </pc:picChg>
        <pc:picChg chg="del">
          <ac:chgData name="Idrîs de Vos" userId="c2e7075756a5bba1" providerId="LiveId" clId="{7F2599E7-9D4E-47A7-ABCE-BBE94164A152}" dt="2023-12-20T17:04:14.722" v="100" actId="478"/>
          <ac:picMkLst>
            <pc:docMk/>
            <pc:sldMk cId="3994349310" sldId="259"/>
            <ac:picMk id="22" creationId="{799A0A5F-4B38-4BEE-98F4-0C4FEB5E4E69}"/>
          </ac:picMkLst>
        </pc:picChg>
        <pc:picChg chg="del">
          <ac:chgData name="Idrîs de Vos" userId="c2e7075756a5bba1" providerId="LiveId" clId="{7F2599E7-9D4E-47A7-ABCE-BBE94164A152}" dt="2023-12-20T17:04:09.104" v="96" actId="478"/>
          <ac:picMkLst>
            <pc:docMk/>
            <pc:sldMk cId="3994349310" sldId="259"/>
            <ac:picMk id="23" creationId="{A0352222-3950-4F17-89C7-FA7667EA3E1C}"/>
          </ac:picMkLst>
        </pc:picChg>
        <pc:picChg chg="del">
          <ac:chgData name="Idrîs de Vos" userId="c2e7075756a5bba1" providerId="LiveId" clId="{7F2599E7-9D4E-47A7-ABCE-BBE94164A152}" dt="2023-12-20T17:03:59.931" v="89" actId="478"/>
          <ac:picMkLst>
            <pc:docMk/>
            <pc:sldMk cId="3994349310" sldId="259"/>
            <ac:picMk id="24" creationId="{E9449230-0168-45A7-A0EC-DD62C1F6EBC8}"/>
          </ac:picMkLst>
        </pc:picChg>
        <pc:picChg chg="del">
          <ac:chgData name="Idrîs de Vos" userId="c2e7075756a5bba1" providerId="LiveId" clId="{7F2599E7-9D4E-47A7-ABCE-BBE94164A152}" dt="2023-12-20T17:03:57.002" v="86" actId="478"/>
          <ac:picMkLst>
            <pc:docMk/>
            <pc:sldMk cId="3994349310" sldId="259"/>
            <ac:picMk id="25" creationId="{643E7915-3480-4461-89DA-5DF2DF10A4C7}"/>
          </ac:picMkLst>
        </pc:picChg>
        <pc:picChg chg="del">
          <ac:chgData name="Idrîs de Vos" userId="c2e7075756a5bba1" providerId="LiveId" clId="{7F2599E7-9D4E-47A7-ABCE-BBE94164A152}" dt="2023-12-20T17:04:01.802" v="91" actId="478"/>
          <ac:picMkLst>
            <pc:docMk/>
            <pc:sldMk cId="3994349310" sldId="259"/>
            <ac:picMk id="26" creationId="{962BD334-BE0F-4159-9446-94921D2FAEA5}"/>
          </ac:picMkLst>
        </pc:picChg>
        <pc:picChg chg="del">
          <ac:chgData name="Idrîs de Vos" userId="c2e7075756a5bba1" providerId="LiveId" clId="{7F2599E7-9D4E-47A7-ABCE-BBE94164A152}" dt="2023-12-20T17:04:00.954" v="90" actId="478"/>
          <ac:picMkLst>
            <pc:docMk/>
            <pc:sldMk cId="3994349310" sldId="259"/>
            <ac:picMk id="27" creationId="{ADC6837F-C40A-4767-8438-65A8F6D1A487}"/>
          </ac:picMkLst>
        </pc:picChg>
        <pc:picChg chg="del">
          <ac:chgData name="Idrîs de Vos" userId="c2e7075756a5bba1" providerId="LiveId" clId="{7F2599E7-9D4E-47A7-ABCE-BBE94164A152}" dt="2023-12-20T17:04:02.697" v="92" actId="478"/>
          <ac:picMkLst>
            <pc:docMk/>
            <pc:sldMk cId="3994349310" sldId="259"/>
            <ac:picMk id="28" creationId="{870D45BE-C1A9-4E48-9B83-D8CA68DA16BC}"/>
          </ac:picMkLst>
        </pc:picChg>
        <pc:picChg chg="del">
          <ac:chgData name="Idrîs de Vos" userId="c2e7075756a5bba1" providerId="LiveId" clId="{7F2599E7-9D4E-47A7-ABCE-BBE94164A152}" dt="2023-12-20T17:04:17.371" v="101" actId="478"/>
          <ac:picMkLst>
            <pc:docMk/>
            <pc:sldMk cId="3994349310" sldId="259"/>
            <ac:picMk id="29" creationId="{25633872-6A74-4E05-8085-23CD83899B24}"/>
          </ac:picMkLst>
        </pc:picChg>
        <pc:picChg chg="del">
          <ac:chgData name="Idrîs de Vos" userId="c2e7075756a5bba1" providerId="LiveId" clId="{7F2599E7-9D4E-47A7-ABCE-BBE94164A152}" dt="2023-12-20T17:04:03.674" v="93" actId="478"/>
          <ac:picMkLst>
            <pc:docMk/>
            <pc:sldMk cId="3994349310" sldId="259"/>
            <ac:picMk id="30" creationId="{F60D3AAC-F5AE-41F3-8489-EE79B5891E80}"/>
          </ac:picMkLst>
        </pc:picChg>
        <pc:picChg chg="del">
          <ac:chgData name="Idrîs de Vos" userId="c2e7075756a5bba1" providerId="LiveId" clId="{7F2599E7-9D4E-47A7-ABCE-BBE94164A152}" dt="2023-12-20T17:04:45.785" v="105" actId="478"/>
          <ac:picMkLst>
            <pc:docMk/>
            <pc:sldMk cId="3994349310" sldId="259"/>
            <ac:picMk id="31" creationId="{69D036BC-BB22-4A9E-939D-C84E8FC66075}"/>
          </ac:picMkLst>
        </pc:picChg>
        <pc:picChg chg="mod">
          <ac:chgData name="Idrîs de Vos" userId="c2e7075756a5bba1" providerId="LiveId" clId="{7F2599E7-9D4E-47A7-ABCE-BBE94164A152}" dt="2023-12-20T17:04:05.271" v="94" actId="1076"/>
          <ac:picMkLst>
            <pc:docMk/>
            <pc:sldMk cId="3994349310" sldId="259"/>
            <ac:picMk id="32" creationId="{ADB0FBEA-FAFE-44CE-907B-A9114BC1CD40}"/>
          </ac:picMkLst>
        </pc:picChg>
        <pc:picChg chg="del">
          <ac:chgData name="Idrîs de Vos" userId="c2e7075756a5bba1" providerId="LiveId" clId="{7F2599E7-9D4E-47A7-ABCE-BBE94164A152}" dt="2023-12-20T17:04:31.129" v="104" actId="478"/>
          <ac:picMkLst>
            <pc:docMk/>
            <pc:sldMk cId="3994349310" sldId="259"/>
            <ac:picMk id="40" creationId="{5507D019-B5ED-48BD-B9ED-02FB59C3653E}"/>
          </ac:picMkLst>
        </pc:picChg>
        <pc:picChg chg="del">
          <ac:chgData name="Idrîs de Vos" userId="c2e7075756a5bba1" providerId="LiveId" clId="{7F2599E7-9D4E-47A7-ABCE-BBE94164A152}" dt="2023-12-20T17:04:30.106" v="103" actId="478"/>
          <ac:picMkLst>
            <pc:docMk/>
            <pc:sldMk cId="3994349310" sldId="259"/>
            <ac:picMk id="42" creationId="{33694042-B6A4-4968-B082-02B93AD97D8D}"/>
          </ac:picMkLst>
        </pc:picChg>
        <pc:picChg chg="del">
          <ac:chgData name="Idrîs de Vos" userId="c2e7075756a5bba1" providerId="LiveId" clId="{7F2599E7-9D4E-47A7-ABCE-BBE94164A152}" dt="2023-12-20T17:03:51.506" v="82" actId="478"/>
          <ac:picMkLst>
            <pc:docMk/>
            <pc:sldMk cId="3994349310" sldId="259"/>
            <ac:picMk id="43" creationId="{0C835112-CDE4-4D0E-AD0A-1174F3DEEB9A}"/>
          </ac:picMkLst>
        </pc:picChg>
      </pc:sldChg>
      <pc:sldChg chg="addSp delSp modSp add mod ord delAnim modAnim">
        <pc:chgData name="Idrîs de Vos" userId="c2e7075756a5bba1" providerId="LiveId" clId="{7F2599E7-9D4E-47A7-ABCE-BBE94164A152}" dt="2023-12-20T19:12:13.803" v="396" actId="1076"/>
        <pc:sldMkLst>
          <pc:docMk/>
          <pc:sldMk cId="2378767144" sldId="266"/>
        </pc:sldMkLst>
        <pc:spChg chg="del">
          <ac:chgData name="Idrîs de Vos" userId="c2e7075756a5bba1" providerId="LiveId" clId="{7F2599E7-9D4E-47A7-ABCE-BBE94164A152}" dt="2023-12-20T17:07:07.587" v="126" actId="478"/>
          <ac:spMkLst>
            <pc:docMk/>
            <pc:sldMk cId="2378767144" sldId="266"/>
            <ac:spMk id="22" creationId="{00000000-0000-0000-0000-000000000000}"/>
          </ac:spMkLst>
        </pc:spChg>
        <pc:spChg chg="del mod">
          <ac:chgData name="Idrîs de Vos" userId="c2e7075756a5bba1" providerId="LiveId" clId="{7F2599E7-9D4E-47A7-ABCE-BBE94164A152}" dt="2023-12-20T17:07:09.715" v="127" actId="478"/>
          <ac:spMkLst>
            <pc:docMk/>
            <pc:sldMk cId="2378767144" sldId="266"/>
            <ac:spMk id="23" creationId="{00000000-0000-0000-0000-000000000000}"/>
          </ac:spMkLst>
        </pc:spChg>
        <pc:spChg chg="del">
          <ac:chgData name="Idrîs de Vos" userId="c2e7075756a5bba1" providerId="LiveId" clId="{7F2599E7-9D4E-47A7-ABCE-BBE94164A152}" dt="2023-12-20T17:07:00.898" v="122" actId="478"/>
          <ac:spMkLst>
            <pc:docMk/>
            <pc:sldMk cId="2378767144" sldId="266"/>
            <ac:spMk id="24" creationId="{00000000-0000-0000-0000-000000000000}"/>
          </ac:spMkLst>
        </pc:spChg>
        <pc:spChg chg="del">
          <ac:chgData name="Idrîs de Vos" userId="c2e7075756a5bba1" providerId="LiveId" clId="{7F2599E7-9D4E-47A7-ABCE-BBE94164A152}" dt="2023-12-20T17:06:59.099" v="120" actId="478"/>
          <ac:spMkLst>
            <pc:docMk/>
            <pc:sldMk cId="2378767144" sldId="266"/>
            <ac:spMk id="25" creationId="{00000000-0000-0000-0000-000000000000}"/>
          </ac:spMkLst>
        </pc:spChg>
        <pc:spChg chg="del">
          <ac:chgData name="Idrîs de Vos" userId="c2e7075756a5bba1" providerId="LiveId" clId="{7F2599E7-9D4E-47A7-ABCE-BBE94164A152}" dt="2023-12-20T17:06:53.736" v="116" actId="478"/>
          <ac:spMkLst>
            <pc:docMk/>
            <pc:sldMk cId="2378767144" sldId="266"/>
            <ac:spMk id="26" creationId="{00000000-0000-0000-0000-000000000000}"/>
          </ac:spMkLst>
        </pc:spChg>
        <pc:spChg chg="del">
          <ac:chgData name="Idrîs de Vos" userId="c2e7075756a5bba1" providerId="LiveId" clId="{7F2599E7-9D4E-47A7-ABCE-BBE94164A152}" dt="2023-12-20T17:06:57.987" v="119" actId="478"/>
          <ac:spMkLst>
            <pc:docMk/>
            <pc:sldMk cId="2378767144" sldId="266"/>
            <ac:spMk id="27" creationId="{00000000-0000-0000-0000-000000000000}"/>
          </ac:spMkLst>
        </pc:spChg>
        <pc:spChg chg="del">
          <ac:chgData name="Idrîs de Vos" userId="c2e7075756a5bba1" providerId="LiveId" clId="{7F2599E7-9D4E-47A7-ABCE-BBE94164A152}" dt="2023-12-20T17:06:52.327" v="115" actId="478"/>
          <ac:spMkLst>
            <pc:docMk/>
            <pc:sldMk cId="2378767144" sldId="266"/>
            <ac:spMk id="28" creationId="{00000000-0000-0000-0000-000000000000}"/>
          </ac:spMkLst>
        </pc:spChg>
        <pc:spChg chg="del">
          <ac:chgData name="Idrîs de Vos" userId="c2e7075756a5bba1" providerId="LiveId" clId="{7F2599E7-9D4E-47A7-ABCE-BBE94164A152}" dt="2023-12-20T17:06:56.573" v="118" actId="478"/>
          <ac:spMkLst>
            <pc:docMk/>
            <pc:sldMk cId="2378767144" sldId="266"/>
            <ac:spMk id="31" creationId="{6BCDA004-73D0-1A4E-899F-81CA8544B8E9}"/>
          </ac:spMkLst>
        </pc:spChg>
        <pc:spChg chg="del mod">
          <ac:chgData name="Idrîs de Vos" userId="c2e7075756a5bba1" providerId="LiveId" clId="{7F2599E7-9D4E-47A7-ABCE-BBE94164A152}" dt="2023-12-20T17:06:46.187" v="111" actId="478"/>
          <ac:spMkLst>
            <pc:docMk/>
            <pc:sldMk cId="2378767144" sldId="266"/>
            <ac:spMk id="33" creationId="{4D260D0A-CCD8-334C-B587-268E1CFF4EC8}"/>
          </ac:spMkLst>
        </pc:spChg>
        <pc:spChg chg="del">
          <ac:chgData name="Idrîs de Vos" userId="c2e7075756a5bba1" providerId="LiveId" clId="{7F2599E7-9D4E-47A7-ABCE-BBE94164A152}" dt="2023-12-20T17:06:46.843" v="112" actId="478"/>
          <ac:spMkLst>
            <pc:docMk/>
            <pc:sldMk cId="2378767144" sldId="266"/>
            <ac:spMk id="37" creationId="{00000000-0000-0000-0000-000000000000}"/>
          </ac:spMkLst>
        </pc:spChg>
        <pc:spChg chg="del">
          <ac:chgData name="Idrîs de Vos" userId="c2e7075756a5bba1" providerId="LiveId" clId="{7F2599E7-9D4E-47A7-ABCE-BBE94164A152}" dt="2023-12-20T17:06:59.836" v="121" actId="478"/>
          <ac:spMkLst>
            <pc:docMk/>
            <pc:sldMk cId="2378767144" sldId="266"/>
            <ac:spMk id="41" creationId="{00000000-0000-0000-0000-000000000000}"/>
          </ac:spMkLst>
        </pc:spChg>
        <pc:spChg chg="del">
          <ac:chgData name="Idrîs de Vos" userId="c2e7075756a5bba1" providerId="LiveId" clId="{7F2599E7-9D4E-47A7-ABCE-BBE94164A152}" dt="2023-12-20T17:06:54.476" v="117" actId="478"/>
          <ac:spMkLst>
            <pc:docMk/>
            <pc:sldMk cId="2378767144" sldId="266"/>
            <ac:spMk id="44" creationId="{00000000-0000-0000-0000-000000000000}"/>
          </ac:spMkLst>
        </pc:spChg>
        <pc:picChg chg="add del mod">
          <ac:chgData name="Idrîs de Vos" userId="c2e7075756a5bba1" providerId="LiveId" clId="{7F2599E7-9D4E-47A7-ABCE-BBE94164A152}" dt="2023-12-20T17:08:46.717" v="138" actId="478"/>
          <ac:picMkLst>
            <pc:docMk/>
            <pc:sldMk cId="2378767144" sldId="266"/>
            <ac:picMk id="2" creationId="{91914107-1069-247D-249F-5E29B783CEB6}"/>
          </ac:picMkLst>
        </pc:picChg>
        <pc:picChg chg="add mod ord">
          <ac:chgData name="Idrîs de Vos" userId="c2e7075756a5bba1" providerId="LiveId" clId="{7F2599E7-9D4E-47A7-ABCE-BBE94164A152}" dt="2023-12-20T17:10:12.563" v="141" actId="167"/>
          <ac:picMkLst>
            <pc:docMk/>
            <pc:sldMk cId="2378767144" sldId="266"/>
            <ac:picMk id="3" creationId="{B55137DD-3DEC-11F6-3280-BB3322B8250E}"/>
          </ac:picMkLst>
        </pc:picChg>
        <pc:picChg chg="add mod">
          <ac:chgData name="Idrîs de Vos" userId="c2e7075756a5bba1" providerId="LiveId" clId="{7F2599E7-9D4E-47A7-ABCE-BBE94164A152}" dt="2023-12-20T17:12:08.912" v="154" actId="1076"/>
          <ac:picMkLst>
            <pc:docMk/>
            <pc:sldMk cId="2378767144" sldId="266"/>
            <ac:picMk id="4" creationId="{F35F6A38-C93D-60E7-2748-154F15748C3E}"/>
          </ac:picMkLst>
        </pc:picChg>
        <pc:picChg chg="add del mod">
          <ac:chgData name="Idrîs de Vos" userId="c2e7075756a5bba1" providerId="LiveId" clId="{7F2599E7-9D4E-47A7-ABCE-BBE94164A152}" dt="2023-12-20T17:11:21.632" v="146" actId="478"/>
          <ac:picMkLst>
            <pc:docMk/>
            <pc:sldMk cId="2378767144" sldId="266"/>
            <ac:picMk id="6" creationId="{9AFAE4DA-1CE9-5204-9A4F-507743386E96}"/>
          </ac:picMkLst>
        </pc:picChg>
        <pc:picChg chg="add del">
          <ac:chgData name="Idrîs de Vos" userId="c2e7075756a5bba1" providerId="LiveId" clId="{7F2599E7-9D4E-47A7-ABCE-BBE94164A152}" dt="2023-12-20T17:10:07.489" v="139" actId="478"/>
          <ac:picMkLst>
            <pc:docMk/>
            <pc:sldMk cId="2378767144" sldId="266"/>
            <ac:picMk id="7" creationId="{CA5508E4-B6F7-4564-A549-BAE354B92DFA}"/>
          </ac:picMkLst>
        </pc:picChg>
        <pc:picChg chg="del">
          <ac:chgData name="Idrîs de Vos" userId="c2e7075756a5bba1" providerId="LiveId" clId="{7F2599E7-9D4E-47A7-ABCE-BBE94164A152}" dt="2023-12-20T17:08:04.386" v="132" actId="478"/>
          <ac:picMkLst>
            <pc:docMk/>
            <pc:sldMk cId="2378767144" sldId="266"/>
            <ac:picMk id="8" creationId="{BC4A6E60-60B9-46DB-91CE-8E5202FFD657}"/>
          </ac:picMkLst>
        </pc:picChg>
        <pc:picChg chg="del">
          <ac:chgData name="Idrîs de Vos" userId="c2e7075756a5bba1" providerId="LiveId" clId="{7F2599E7-9D4E-47A7-ABCE-BBE94164A152}" dt="2023-12-20T17:08:20.330" v="134" actId="478"/>
          <ac:picMkLst>
            <pc:docMk/>
            <pc:sldMk cId="2378767144" sldId="266"/>
            <ac:picMk id="9" creationId="{23D859B4-C9CA-47D7-A4EC-F1EC175FA32F}"/>
          </ac:picMkLst>
        </pc:picChg>
        <pc:picChg chg="del">
          <ac:chgData name="Idrîs de Vos" userId="c2e7075756a5bba1" providerId="LiveId" clId="{7F2599E7-9D4E-47A7-ABCE-BBE94164A152}" dt="2023-12-20T17:08:05.944" v="133" actId="478"/>
          <ac:picMkLst>
            <pc:docMk/>
            <pc:sldMk cId="2378767144" sldId="266"/>
            <ac:picMk id="10" creationId="{92C5573E-7C41-4A19-9C16-807F1F8ECBBC}"/>
          </ac:picMkLst>
        </pc:picChg>
        <pc:picChg chg="mod">
          <ac:chgData name="Idrîs de Vos" userId="c2e7075756a5bba1" providerId="LiveId" clId="{7F2599E7-9D4E-47A7-ABCE-BBE94164A152}" dt="2023-12-20T17:10:21.961" v="142" actId="1076"/>
          <ac:picMkLst>
            <pc:docMk/>
            <pc:sldMk cId="2378767144" sldId="266"/>
            <ac:picMk id="11" creationId="{9D0F3D1F-D773-4EAD-A52E-2CD36DCE1D47}"/>
          </ac:picMkLst>
        </pc:picChg>
        <pc:picChg chg="del">
          <ac:chgData name="Idrîs de Vos" userId="c2e7075756a5bba1" providerId="LiveId" clId="{7F2599E7-9D4E-47A7-ABCE-BBE94164A152}" dt="2023-12-20T17:08:26.945" v="136" actId="478"/>
          <ac:picMkLst>
            <pc:docMk/>
            <pc:sldMk cId="2378767144" sldId="266"/>
            <ac:picMk id="12" creationId="{8A58AF6C-A872-4AAC-B496-66D16B3751FE}"/>
          </ac:picMkLst>
        </pc:picChg>
        <pc:picChg chg="add mod">
          <ac:chgData name="Idrîs de Vos" userId="c2e7075756a5bba1" providerId="LiveId" clId="{7F2599E7-9D4E-47A7-ABCE-BBE94164A152}" dt="2023-12-20T17:11:58.997" v="150" actId="1076"/>
          <ac:picMkLst>
            <pc:docMk/>
            <pc:sldMk cId="2378767144" sldId="266"/>
            <ac:picMk id="13" creationId="{7054E368-B0FD-2B7D-8FDF-0588E03ECF90}"/>
          </ac:picMkLst>
        </pc:picChg>
        <pc:picChg chg="add mod">
          <ac:chgData name="Idrîs de Vos" userId="c2e7075756a5bba1" providerId="LiveId" clId="{7F2599E7-9D4E-47A7-ABCE-BBE94164A152}" dt="2023-12-20T19:12:13.803" v="396" actId="1076"/>
          <ac:picMkLst>
            <pc:docMk/>
            <pc:sldMk cId="2378767144" sldId="266"/>
            <ac:picMk id="14" creationId="{5D6BA9BB-D231-A967-E61E-0A3EAED5185C}"/>
          </ac:picMkLst>
        </pc:picChg>
        <pc:picChg chg="del">
          <ac:chgData name="Idrîs de Vos" userId="c2e7075756a5bba1" providerId="LiveId" clId="{7F2599E7-9D4E-47A7-ABCE-BBE94164A152}" dt="2023-12-20T17:08:25.953" v="135" actId="478"/>
          <ac:picMkLst>
            <pc:docMk/>
            <pc:sldMk cId="2378767144" sldId="266"/>
            <ac:picMk id="32" creationId="{649E709B-DC36-438B-8A43-67571E0F5ABA}"/>
          </ac:picMkLst>
        </pc:picChg>
        <pc:picChg chg="mod">
          <ac:chgData name="Idrîs de Vos" userId="c2e7075756a5bba1" providerId="LiveId" clId="{7F2599E7-9D4E-47A7-ABCE-BBE94164A152}" dt="2023-12-20T17:12:20.864" v="158" actId="1076"/>
          <ac:picMkLst>
            <pc:docMk/>
            <pc:sldMk cId="2378767144" sldId="266"/>
            <ac:picMk id="34" creationId="{00000000-0000-0000-0000-000000000000}"/>
          </ac:picMkLst>
        </pc:picChg>
        <pc:picChg chg="mod">
          <ac:chgData name="Idrîs de Vos" userId="c2e7075756a5bba1" providerId="LiveId" clId="{7F2599E7-9D4E-47A7-ABCE-BBE94164A152}" dt="2023-12-20T17:12:23.032" v="159" actId="1076"/>
          <ac:picMkLst>
            <pc:docMk/>
            <pc:sldMk cId="2378767144" sldId="266"/>
            <ac:picMk id="35" creationId="{00000000-0000-0000-0000-000000000000}"/>
          </ac:picMkLst>
        </pc:picChg>
      </pc:sldChg>
      <pc:sldChg chg="addSp delSp modSp mod">
        <pc:chgData name="Idrîs de Vos" userId="c2e7075756a5bba1" providerId="LiveId" clId="{7F2599E7-9D4E-47A7-ABCE-BBE94164A152}" dt="2023-12-20T17:45:52.757" v="340" actId="478"/>
        <pc:sldMkLst>
          <pc:docMk/>
          <pc:sldMk cId="825033151" sldId="280"/>
        </pc:sldMkLst>
        <pc:picChg chg="add del mod">
          <ac:chgData name="Idrîs de Vos" userId="c2e7075756a5bba1" providerId="LiveId" clId="{7F2599E7-9D4E-47A7-ABCE-BBE94164A152}" dt="2023-12-20T17:45:51.149" v="339"/>
          <ac:picMkLst>
            <pc:docMk/>
            <pc:sldMk cId="825033151" sldId="280"/>
            <ac:picMk id="2" creationId="{0C2CAE3B-A877-A7E2-0A5D-264593E1EA3C}"/>
          </ac:picMkLst>
        </pc:picChg>
        <pc:picChg chg="add del">
          <ac:chgData name="Idrîs de Vos" userId="c2e7075756a5bba1" providerId="LiveId" clId="{7F2599E7-9D4E-47A7-ABCE-BBE94164A152}" dt="2023-12-20T17:45:52.757" v="340" actId="478"/>
          <ac:picMkLst>
            <pc:docMk/>
            <pc:sldMk cId="825033151" sldId="280"/>
            <ac:picMk id="6" creationId="{6B0934CE-C0C6-4909-8A73-81ABFD0336D8}"/>
          </ac:picMkLst>
        </pc:picChg>
      </pc:sldChg>
      <pc:sldChg chg="modSp mod">
        <pc:chgData name="Idrîs de Vos" userId="c2e7075756a5bba1" providerId="LiveId" clId="{7F2599E7-9D4E-47A7-ABCE-BBE94164A152}" dt="2023-12-20T19:19:34.618" v="468" actId="20577"/>
        <pc:sldMkLst>
          <pc:docMk/>
          <pc:sldMk cId="3967746991" sldId="281"/>
        </pc:sldMkLst>
        <pc:spChg chg="mod">
          <ac:chgData name="Idrîs de Vos" userId="c2e7075756a5bba1" providerId="LiveId" clId="{7F2599E7-9D4E-47A7-ABCE-BBE94164A152}" dt="2023-12-20T19:19:34.618" v="468" actId="20577"/>
          <ac:spMkLst>
            <pc:docMk/>
            <pc:sldMk cId="3967746991" sldId="281"/>
            <ac:spMk id="5" creationId="{CD194CD9-70B9-4EE9-89B5-922C8742623C}"/>
          </ac:spMkLst>
        </pc:spChg>
      </pc:sldChg>
      <pc:sldChg chg="addSp modSp new mod">
        <pc:chgData name="Idrîs de Vos" userId="c2e7075756a5bba1" providerId="LiveId" clId="{7F2599E7-9D4E-47A7-ABCE-BBE94164A152}" dt="2023-12-20T19:20:52.023" v="492" actId="1076"/>
        <pc:sldMkLst>
          <pc:docMk/>
          <pc:sldMk cId="1435466943" sldId="282"/>
        </pc:sldMkLst>
        <pc:spChg chg="mod">
          <ac:chgData name="Idrîs de Vos" userId="c2e7075756a5bba1" providerId="LiveId" clId="{7F2599E7-9D4E-47A7-ABCE-BBE94164A152}" dt="2023-12-20T19:20:44.125" v="491" actId="207"/>
          <ac:spMkLst>
            <pc:docMk/>
            <pc:sldMk cId="1435466943" sldId="282"/>
            <ac:spMk id="2" creationId="{96EDADAB-315E-3B9E-6F85-D75D943F469E}"/>
          </ac:spMkLst>
        </pc:spChg>
        <pc:spChg chg="mod">
          <ac:chgData name="Idrîs de Vos" userId="c2e7075756a5bba1" providerId="LiveId" clId="{7F2599E7-9D4E-47A7-ABCE-BBE94164A152}" dt="2023-12-20T19:20:38.686" v="490" actId="1076"/>
          <ac:spMkLst>
            <pc:docMk/>
            <pc:sldMk cId="1435466943" sldId="282"/>
            <ac:spMk id="3" creationId="{20F95B07-AAA2-1C74-37E7-A659AB3EB947}"/>
          </ac:spMkLst>
        </pc:spChg>
        <pc:spChg chg="add mod">
          <ac:chgData name="Idrîs de Vos" userId="c2e7075756a5bba1" providerId="LiveId" clId="{7F2599E7-9D4E-47A7-ABCE-BBE94164A152}" dt="2023-12-20T19:20:52.023" v="492" actId="1076"/>
          <ac:spMkLst>
            <pc:docMk/>
            <pc:sldMk cId="1435466943" sldId="282"/>
            <ac:spMk id="5" creationId="{2B94E0CA-7B07-ED2F-0A20-014FA70E053D}"/>
          </ac:spMkLst>
        </pc:spChg>
      </pc:sldChg>
      <pc:sldChg chg="addSp delSp modSp new mod setBg modAnim">
        <pc:chgData name="Idrîs de Vos" userId="c2e7075756a5bba1" providerId="LiveId" clId="{7F2599E7-9D4E-47A7-ABCE-BBE94164A152}" dt="2023-12-20T17:46:52.494" v="350" actId="1076"/>
        <pc:sldMkLst>
          <pc:docMk/>
          <pc:sldMk cId="515363217" sldId="283"/>
        </pc:sldMkLst>
        <pc:spChg chg="del">
          <ac:chgData name="Idrîs de Vos" userId="c2e7075756a5bba1" providerId="LiveId" clId="{7F2599E7-9D4E-47A7-ABCE-BBE94164A152}" dt="2023-12-20T16:54:56.914" v="30" actId="478"/>
          <ac:spMkLst>
            <pc:docMk/>
            <pc:sldMk cId="515363217" sldId="283"/>
            <ac:spMk id="2" creationId="{B3F15D66-C88B-775A-78DE-5FC312F54220}"/>
          </ac:spMkLst>
        </pc:spChg>
        <pc:spChg chg="del">
          <ac:chgData name="Idrîs de Vos" userId="c2e7075756a5bba1" providerId="LiveId" clId="{7F2599E7-9D4E-47A7-ABCE-BBE94164A152}" dt="2023-12-20T16:54:59.890" v="31" actId="478"/>
          <ac:spMkLst>
            <pc:docMk/>
            <pc:sldMk cId="515363217" sldId="283"/>
            <ac:spMk id="3" creationId="{538F0EC6-1FB4-086C-BAC3-E357436EAF11}"/>
          </ac:spMkLst>
        </pc:spChg>
        <pc:spChg chg="add">
          <ac:chgData name="Idrîs de Vos" userId="c2e7075756a5bba1" providerId="LiveId" clId="{7F2599E7-9D4E-47A7-ABCE-BBE94164A152}" dt="2023-12-20T16:55:32.995" v="33" actId="26606"/>
          <ac:spMkLst>
            <pc:docMk/>
            <pc:sldMk cId="515363217" sldId="283"/>
            <ac:spMk id="9" creationId="{B9FF99BD-075F-4761-A995-6FC574BD25EA}"/>
          </ac:spMkLst>
        </pc:spChg>
        <pc:spChg chg="add">
          <ac:chgData name="Idrîs de Vos" userId="c2e7075756a5bba1" providerId="LiveId" clId="{7F2599E7-9D4E-47A7-ABCE-BBE94164A152}" dt="2023-12-20T16:55:32.995" v="33" actId="26606"/>
          <ac:spMkLst>
            <pc:docMk/>
            <pc:sldMk cId="515363217" sldId="283"/>
            <ac:spMk id="11" creationId="{A7B21A54-9BA3-4EA9-B460-5A829ADD9051}"/>
          </ac:spMkLst>
        </pc:spChg>
        <pc:spChg chg="add">
          <ac:chgData name="Idrîs de Vos" userId="c2e7075756a5bba1" providerId="LiveId" clId="{7F2599E7-9D4E-47A7-ABCE-BBE94164A152}" dt="2023-12-20T16:55:32.995" v="33" actId="26606"/>
          <ac:spMkLst>
            <pc:docMk/>
            <pc:sldMk cId="515363217" sldId="283"/>
            <ac:spMk id="13" creationId="{6FA8F714-B9D8-488A-8CCA-E9948FF913A9}"/>
          </ac:spMkLst>
        </pc:spChg>
        <pc:picChg chg="add del mod">
          <ac:chgData name="Idrîs de Vos" userId="c2e7075756a5bba1" providerId="LiveId" clId="{7F2599E7-9D4E-47A7-ABCE-BBE94164A152}" dt="2023-12-20T17:45:58.245" v="341" actId="478"/>
          <ac:picMkLst>
            <pc:docMk/>
            <pc:sldMk cId="515363217" sldId="283"/>
            <ac:picMk id="4" creationId="{4A233BAD-00A4-9E1A-609E-DC7554E43438}"/>
          </ac:picMkLst>
        </pc:picChg>
        <pc:picChg chg="add del mod">
          <ac:chgData name="Idrîs de Vos" userId="c2e7075756a5bba1" providerId="LiveId" clId="{7F2599E7-9D4E-47A7-ABCE-BBE94164A152}" dt="2023-12-20T17:46:29.245" v="344" actId="478"/>
          <ac:picMkLst>
            <pc:docMk/>
            <pc:sldMk cId="515363217" sldId="283"/>
            <ac:picMk id="5" creationId="{E9CECC69-EE16-7AD3-FFE8-E344C43ACDC8}"/>
          </ac:picMkLst>
        </pc:picChg>
        <pc:picChg chg="add mod">
          <ac:chgData name="Idrîs de Vos" userId="c2e7075756a5bba1" providerId="LiveId" clId="{7F2599E7-9D4E-47A7-ABCE-BBE94164A152}" dt="2023-12-20T17:46:52.494" v="350" actId="1076"/>
          <ac:picMkLst>
            <pc:docMk/>
            <pc:sldMk cId="515363217" sldId="283"/>
            <ac:picMk id="6" creationId="{CFEB4B19-5829-895B-7459-1C2F7EF4D8B2}"/>
          </ac:picMkLst>
        </pc:picChg>
      </pc:sldChg>
      <pc:sldChg chg="addSp delSp modSp new mod ord setBg modAnim">
        <pc:chgData name="Idrîs de Vos" userId="c2e7075756a5bba1" providerId="LiveId" clId="{7F2599E7-9D4E-47A7-ABCE-BBE94164A152}" dt="2023-12-20T17:46:49.093" v="349" actId="1076"/>
        <pc:sldMkLst>
          <pc:docMk/>
          <pc:sldMk cId="1873041178" sldId="284"/>
        </pc:sldMkLst>
        <pc:spChg chg="del">
          <ac:chgData name="Idrîs de Vos" userId="c2e7075756a5bba1" providerId="LiveId" clId="{7F2599E7-9D4E-47A7-ABCE-BBE94164A152}" dt="2023-12-20T16:56:18.667" v="36" actId="478"/>
          <ac:spMkLst>
            <pc:docMk/>
            <pc:sldMk cId="1873041178" sldId="284"/>
            <ac:spMk id="2" creationId="{BC7002C8-7453-F4C9-4F38-BE6839A54DB3}"/>
          </ac:spMkLst>
        </pc:spChg>
        <pc:spChg chg="del">
          <ac:chgData name="Idrîs de Vos" userId="c2e7075756a5bba1" providerId="LiveId" clId="{7F2599E7-9D4E-47A7-ABCE-BBE94164A152}" dt="2023-12-20T16:56:16.763" v="35" actId="478"/>
          <ac:spMkLst>
            <pc:docMk/>
            <pc:sldMk cId="1873041178" sldId="284"/>
            <ac:spMk id="3" creationId="{F15EC76B-7BC9-0CEC-91A4-3E30B4970B0E}"/>
          </ac:spMkLst>
        </pc:spChg>
        <pc:spChg chg="add">
          <ac:chgData name="Idrîs de Vos" userId="c2e7075756a5bba1" providerId="LiveId" clId="{7F2599E7-9D4E-47A7-ABCE-BBE94164A152}" dt="2023-12-20T16:56:24.145" v="38" actId="26606"/>
          <ac:spMkLst>
            <pc:docMk/>
            <pc:sldMk cId="1873041178" sldId="284"/>
            <ac:spMk id="9" creationId="{32BC26D8-82FB-445E-AA49-62A77D7C1EE0}"/>
          </ac:spMkLst>
        </pc:spChg>
        <pc:spChg chg="add">
          <ac:chgData name="Idrîs de Vos" userId="c2e7075756a5bba1" providerId="LiveId" clId="{7F2599E7-9D4E-47A7-ABCE-BBE94164A152}" dt="2023-12-20T16:56:24.145" v="38" actId="26606"/>
          <ac:spMkLst>
            <pc:docMk/>
            <pc:sldMk cId="1873041178" sldId="284"/>
            <ac:spMk id="11" creationId="{CB44330D-EA18-4254-AA95-EB49948539B8}"/>
          </ac:spMkLst>
        </pc:spChg>
        <pc:picChg chg="add del mod">
          <ac:chgData name="Idrîs de Vos" userId="c2e7075756a5bba1" providerId="LiveId" clId="{7F2599E7-9D4E-47A7-ABCE-BBE94164A152}" dt="2023-12-20T17:46:45.061" v="347" actId="478"/>
          <ac:picMkLst>
            <pc:docMk/>
            <pc:sldMk cId="1873041178" sldId="284"/>
            <ac:picMk id="4" creationId="{80627D5F-6173-E38F-AD5B-45C2A97315EB}"/>
          </ac:picMkLst>
        </pc:picChg>
        <pc:picChg chg="add mod">
          <ac:chgData name="Idrîs de Vos" userId="c2e7075756a5bba1" providerId="LiveId" clId="{7F2599E7-9D4E-47A7-ABCE-BBE94164A152}" dt="2023-12-20T17:46:49.093" v="349" actId="1076"/>
          <ac:picMkLst>
            <pc:docMk/>
            <pc:sldMk cId="1873041178" sldId="284"/>
            <ac:picMk id="5" creationId="{8043D4D3-26C9-E6EB-FD3A-3F28A656CDD6}"/>
          </ac:picMkLst>
        </pc:picChg>
      </pc:sldChg>
      <pc:sldChg chg="addSp delSp modSp new mod ord setBg">
        <pc:chgData name="Idrîs de Vos" userId="c2e7075756a5bba1" providerId="LiveId" clId="{7F2599E7-9D4E-47A7-ABCE-BBE94164A152}" dt="2023-12-20T17:45:13.625" v="332"/>
        <pc:sldMkLst>
          <pc:docMk/>
          <pc:sldMk cId="63256431" sldId="285"/>
        </pc:sldMkLst>
        <pc:spChg chg="del">
          <ac:chgData name="Idrîs de Vos" userId="c2e7075756a5bba1" providerId="LiveId" clId="{7F2599E7-9D4E-47A7-ABCE-BBE94164A152}" dt="2023-12-20T16:56:39.380" v="41" actId="478"/>
          <ac:spMkLst>
            <pc:docMk/>
            <pc:sldMk cId="63256431" sldId="285"/>
            <ac:spMk id="2" creationId="{6D87C47C-043E-65A4-A4B5-00043A79CF52}"/>
          </ac:spMkLst>
        </pc:spChg>
        <pc:spChg chg="del">
          <ac:chgData name="Idrîs de Vos" userId="c2e7075756a5bba1" providerId="LiveId" clId="{7F2599E7-9D4E-47A7-ABCE-BBE94164A152}" dt="2023-12-20T16:56:36.755" v="40" actId="478"/>
          <ac:spMkLst>
            <pc:docMk/>
            <pc:sldMk cId="63256431" sldId="285"/>
            <ac:spMk id="3" creationId="{5BDA16DB-9CFC-4920-ECE9-8E8D353BC0B9}"/>
          </ac:spMkLst>
        </pc:spChg>
        <pc:spChg chg="add del mod">
          <ac:chgData name="Idrîs de Vos" userId="c2e7075756a5bba1" providerId="LiveId" clId="{7F2599E7-9D4E-47A7-ABCE-BBE94164A152}" dt="2023-12-20T16:56:59.442" v="45" actId="478"/>
          <ac:spMkLst>
            <pc:docMk/>
            <pc:sldMk cId="63256431" sldId="285"/>
            <ac:spMk id="4" creationId="{1278970A-C68B-370A-2B3D-B2273BC7031A}"/>
          </ac:spMkLst>
        </pc:spChg>
        <pc:spChg chg="add">
          <ac:chgData name="Idrîs de Vos" userId="c2e7075756a5bba1" providerId="LiveId" clId="{7F2599E7-9D4E-47A7-ABCE-BBE94164A152}" dt="2023-12-20T16:57:28.662" v="48" actId="26606"/>
          <ac:spMkLst>
            <pc:docMk/>
            <pc:sldMk cId="63256431" sldId="285"/>
            <ac:spMk id="10" creationId="{32BC26D8-82FB-445E-AA49-62A77D7C1EE0}"/>
          </ac:spMkLst>
        </pc:spChg>
        <pc:spChg chg="add">
          <ac:chgData name="Idrîs de Vos" userId="c2e7075756a5bba1" providerId="LiveId" clId="{7F2599E7-9D4E-47A7-ABCE-BBE94164A152}" dt="2023-12-20T16:57:28.662" v="48" actId="26606"/>
          <ac:spMkLst>
            <pc:docMk/>
            <pc:sldMk cId="63256431" sldId="285"/>
            <ac:spMk id="12" creationId="{CB44330D-EA18-4254-AA95-EB49948539B8}"/>
          </ac:spMkLst>
        </pc:spChg>
        <pc:picChg chg="add mod">
          <ac:chgData name="Idrîs de Vos" userId="c2e7075756a5bba1" providerId="LiveId" clId="{7F2599E7-9D4E-47A7-ABCE-BBE94164A152}" dt="2023-12-20T16:57:28.662" v="48" actId="26606"/>
          <ac:picMkLst>
            <pc:docMk/>
            <pc:sldMk cId="63256431" sldId="285"/>
            <ac:picMk id="5" creationId="{3DC58B71-A9FE-4AE1-1AE7-B28CFC4F3D44}"/>
          </ac:picMkLst>
        </pc:picChg>
      </pc:sldChg>
      <pc:sldChg chg="addSp modSp add mod ord setBg">
        <pc:chgData name="Idrîs de Vos" userId="c2e7075756a5bba1" providerId="LiveId" clId="{7F2599E7-9D4E-47A7-ABCE-BBE94164A152}" dt="2023-12-20T17:45:16.551" v="334"/>
        <pc:sldMkLst>
          <pc:docMk/>
          <pc:sldMk cId="2507947843" sldId="286"/>
        </pc:sldMkLst>
        <pc:spChg chg="add">
          <ac:chgData name="Idrîs de Vos" userId="c2e7075756a5bba1" providerId="LiveId" clId="{7F2599E7-9D4E-47A7-ABCE-BBE94164A152}" dt="2023-12-20T16:57:53.317" v="51" actId="26606"/>
          <ac:spMkLst>
            <pc:docMk/>
            <pc:sldMk cId="2507947843" sldId="286"/>
            <ac:spMk id="7" creationId="{AB8C311F-7253-4AED-9701-7FC0708C41C7}"/>
          </ac:spMkLst>
        </pc:spChg>
        <pc:spChg chg="add">
          <ac:chgData name="Idrîs de Vos" userId="c2e7075756a5bba1" providerId="LiveId" clId="{7F2599E7-9D4E-47A7-ABCE-BBE94164A152}" dt="2023-12-20T16:57:53.317" v="51" actId="26606"/>
          <ac:spMkLst>
            <pc:docMk/>
            <pc:sldMk cId="2507947843" sldId="286"/>
            <ac:spMk id="9" creationId="{E2384209-CB15-4CDF-9D31-C44FD9A3F20D}"/>
          </ac:spMkLst>
        </pc:spChg>
        <pc:spChg chg="add">
          <ac:chgData name="Idrîs de Vos" userId="c2e7075756a5bba1" providerId="LiveId" clId="{7F2599E7-9D4E-47A7-ABCE-BBE94164A152}" dt="2023-12-20T16:57:53.317" v="51" actId="26606"/>
          <ac:spMkLst>
            <pc:docMk/>
            <pc:sldMk cId="2507947843" sldId="286"/>
            <ac:spMk id="11" creationId="{2633B3B5-CC90-43F0-8714-D31D1F3F0209}"/>
          </ac:spMkLst>
        </pc:spChg>
        <pc:spChg chg="add">
          <ac:chgData name="Idrîs de Vos" userId="c2e7075756a5bba1" providerId="LiveId" clId="{7F2599E7-9D4E-47A7-ABCE-BBE94164A152}" dt="2023-12-20T16:57:53.317" v="51" actId="26606"/>
          <ac:spMkLst>
            <pc:docMk/>
            <pc:sldMk cId="2507947843" sldId="286"/>
            <ac:spMk id="13" creationId="{A8D57A06-A426-446D-B02C-A2DC6B62E45E}"/>
          </ac:spMkLst>
        </pc:spChg>
        <pc:picChg chg="add mod">
          <ac:chgData name="Idrîs de Vos" userId="c2e7075756a5bba1" providerId="LiveId" clId="{7F2599E7-9D4E-47A7-ABCE-BBE94164A152}" dt="2023-12-20T16:57:53.317" v="51" actId="26606"/>
          <ac:picMkLst>
            <pc:docMk/>
            <pc:sldMk cId="2507947843" sldId="286"/>
            <ac:picMk id="2" creationId="{096AEB66-A498-B2EC-2BC0-6CB858FC1A6A}"/>
          </ac:picMkLst>
        </pc:picChg>
      </pc:sldChg>
      <pc:sldChg chg="addSp delSp modSp new mod ord modAnim">
        <pc:chgData name="Idrîs de Vos" userId="c2e7075756a5bba1" providerId="LiveId" clId="{7F2599E7-9D4E-47A7-ABCE-BBE94164A152}" dt="2023-12-20T19:39:18.429" v="511" actId="1076"/>
        <pc:sldMkLst>
          <pc:docMk/>
          <pc:sldMk cId="1060666279" sldId="287"/>
        </pc:sldMkLst>
        <pc:spChg chg="del">
          <ac:chgData name="Idrîs de Vos" userId="c2e7075756a5bba1" providerId="LiveId" clId="{7F2599E7-9D4E-47A7-ABCE-BBE94164A152}" dt="2023-12-20T16:58:05.873" v="53" actId="478"/>
          <ac:spMkLst>
            <pc:docMk/>
            <pc:sldMk cId="1060666279" sldId="287"/>
            <ac:spMk id="2" creationId="{81124E7B-3AC9-F34E-ADAD-9F41D111AE7B}"/>
          </ac:spMkLst>
        </pc:spChg>
        <pc:spChg chg="del">
          <ac:chgData name="Idrîs de Vos" userId="c2e7075756a5bba1" providerId="LiveId" clId="{7F2599E7-9D4E-47A7-ABCE-BBE94164A152}" dt="2023-12-20T16:58:07.626" v="54" actId="478"/>
          <ac:spMkLst>
            <pc:docMk/>
            <pc:sldMk cId="1060666279" sldId="287"/>
            <ac:spMk id="3" creationId="{7DF02E62-942A-BDD8-CC60-B2813AB35720}"/>
          </ac:spMkLst>
        </pc:spChg>
        <pc:picChg chg="add del mod">
          <ac:chgData name="Idrîs de Vos" userId="c2e7075756a5bba1" providerId="LiveId" clId="{7F2599E7-9D4E-47A7-ABCE-BBE94164A152}" dt="2023-12-20T17:02:29.852" v="64"/>
          <ac:picMkLst>
            <pc:docMk/>
            <pc:sldMk cId="1060666279" sldId="287"/>
            <ac:picMk id="4" creationId="{2ABDE6EC-1119-3148-FC32-A314F4A0AD27}"/>
          </ac:picMkLst>
        </pc:picChg>
        <pc:picChg chg="add del">
          <ac:chgData name="Idrîs de Vos" userId="c2e7075756a5bba1" providerId="LiveId" clId="{7F2599E7-9D4E-47A7-ABCE-BBE94164A152}" dt="2023-12-20T17:02:36.202" v="66" actId="478"/>
          <ac:picMkLst>
            <pc:docMk/>
            <pc:sldMk cId="1060666279" sldId="287"/>
            <ac:picMk id="5" creationId="{DD181CCF-05FE-CF3C-D284-16C9F942910D}"/>
          </ac:picMkLst>
        </pc:picChg>
        <pc:picChg chg="add mod">
          <ac:chgData name="Idrîs de Vos" userId="c2e7075756a5bba1" providerId="LiveId" clId="{7F2599E7-9D4E-47A7-ABCE-BBE94164A152}" dt="2023-12-20T17:36:35.574" v="258" actId="1076"/>
          <ac:picMkLst>
            <pc:docMk/>
            <pc:sldMk cId="1060666279" sldId="287"/>
            <ac:picMk id="6" creationId="{C8DC23FB-B286-623E-C060-E7A268DA8B08}"/>
          </ac:picMkLst>
        </pc:picChg>
        <pc:picChg chg="add del mod">
          <ac:chgData name="Idrîs de Vos" userId="c2e7075756a5bba1" providerId="LiveId" clId="{7F2599E7-9D4E-47A7-ABCE-BBE94164A152}" dt="2023-12-20T17:20:18.288" v="218" actId="478"/>
          <ac:picMkLst>
            <pc:docMk/>
            <pc:sldMk cId="1060666279" sldId="287"/>
            <ac:picMk id="7" creationId="{E1CC4CAB-217E-B815-BD20-1F7EDE4ECEB8}"/>
          </ac:picMkLst>
        </pc:picChg>
        <pc:picChg chg="add del mod">
          <ac:chgData name="Idrîs de Vos" userId="c2e7075756a5bba1" providerId="LiveId" clId="{7F2599E7-9D4E-47A7-ABCE-BBE94164A152}" dt="2023-12-20T17:23:22.140" v="231" actId="478"/>
          <ac:picMkLst>
            <pc:docMk/>
            <pc:sldMk cId="1060666279" sldId="287"/>
            <ac:picMk id="9" creationId="{54C7F0FC-6D64-E75D-2760-AC209A9F4E84}"/>
          </ac:picMkLst>
        </pc:picChg>
        <pc:picChg chg="add del mod modCrop">
          <ac:chgData name="Idrîs de Vos" userId="c2e7075756a5bba1" providerId="LiveId" clId="{7F2599E7-9D4E-47A7-ABCE-BBE94164A152}" dt="2023-12-20T17:36:59.479" v="262" actId="478"/>
          <ac:picMkLst>
            <pc:docMk/>
            <pc:sldMk cId="1060666279" sldId="287"/>
            <ac:picMk id="11" creationId="{56D10C8C-478C-C7F0-E15A-D9C179938BB5}"/>
          </ac:picMkLst>
        </pc:picChg>
        <pc:picChg chg="add del mod">
          <ac:chgData name="Idrîs de Vos" userId="c2e7075756a5bba1" providerId="LiveId" clId="{7F2599E7-9D4E-47A7-ABCE-BBE94164A152}" dt="2023-12-20T17:38:34.662" v="268" actId="478"/>
          <ac:picMkLst>
            <pc:docMk/>
            <pc:sldMk cId="1060666279" sldId="287"/>
            <ac:picMk id="12" creationId="{064A4EEE-14F8-EBB1-94FB-52835F15A7B4}"/>
          </ac:picMkLst>
        </pc:picChg>
        <pc:picChg chg="add del mod">
          <ac:chgData name="Idrîs de Vos" userId="c2e7075756a5bba1" providerId="LiveId" clId="{7F2599E7-9D4E-47A7-ABCE-BBE94164A152}" dt="2023-12-20T19:38:37.903" v="505" actId="478"/>
          <ac:picMkLst>
            <pc:docMk/>
            <pc:sldMk cId="1060666279" sldId="287"/>
            <ac:picMk id="14" creationId="{9529D750-ABF5-6323-8E0A-8152EF0D54A3}"/>
          </ac:picMkLst>
        </pc:picChg>
        <pc:picChg chg="add del mod">
          <ac:chgData name="Idrîs de Vos" userId="c2e7075756a5bba1" providerId="LiveId" clId="{7F2599E7-9D4E-47A7-ABCE-BBE94164A152}" dt="2023-12-20T17:40:16.720" v="290" actId="478"/>
          <ac:picMkLst>
            <pc:docMk/>
            <pc:sldMk cId="1060666279" sldId="287"/>
            <ac:picMk id="16" creationId="{6539C56B-BF30-E7E8-5E0D-895427B8CCC1}"/>
          </ac:picMkLst>
        </pc:picChg>
        <pc:picChg chg="add del mod">
          <ac:chgData name="Idrîs de Vos" userId="c2e7075756a5bba1" providerId="LiveId" clId="{7F2599E7-9D4E-47A7-ABCE-BBE94164A152}" dt="2023-12-20T19:13:27.839" v="401" actId="478"/>
          <ac:picMkLst>
            <pc:docMk/>
            <pc:sldMk cId="1060666279" sldId="287"/>
            <ac:picMk id="18" creationId="{C2F21E74-D909-424F-21B9-AF9B2D46F904}"/>
          </ac:picMkLst>
        </pc:picChg>
        <pc:picChg chg="add del mod">
          <ac:chgData name="Idrîs de Vos" userId="c2e7075756a5bba1" providerId="LiveId" clId="{7F2599E7-9D4E-47A7-ABCE-BBE94164A152}" dt="2023-12-20T17:43:56.350" v="318" actId="478"/>
          <ac:picMkLst>
            <pc:docMk/>
            <pc:sldMk cId="1060666279" sldId="287"/>
            <ac:picMk id="19" creationId="{6DDAE05D-9156-9CCF-7B35-FFB7AE7E495A}"/>
          </ac:picMkLst>
        </pc:picChg>
        <pc:picChg chg="add del mod">
          <ac:chgData name="Idrîs de Vos" userId="c2e7075756a5bba1" providerId="LiveId" clId="{7F2599E7-9D4E-47A7-ABCE-BBE94164A152}" dt="2023-12-20T17:43:55.336" v="317" actId="478"/>
          <ac:picMkLst>
            <pc:docMk/>
            <pc:sldMk cId="1060666279" sldId="287"/>
            <ac:picMk id="20" creationId="{7B4F7A16-4CFD-D1B1-18FD-3A7953DC6F27}"/>
          </ac:picMkLst>
        </pc:picChg>
        <pc:picChg chg="add mod">
          <ac:chgData name="Idrîs de Vos" userId="c2e7075756a5bba1" providerId="LiveId" clId="{7F2599E7-9D4E-47A7-ABCE-BBE94164A152}" dt="2023-12-20T17:44:05.958" v="321" actId="14100"/>
          <ac:picMkLst>
            <pc:docMk/>
            <pc:sldMk cId="1060666279" sldId="287"/>
            <ac:picMk id="21" creationId="{BCBE0EF9-2675-1CEB-276B-AB45BBE440A8}"/>
          </ac:picMkLst>
        </pc:picChg>
        <pc:picChg chg="add mod">
          <ac:chgData name="Idrîs de Vos" userId="c2e7075756a5bba1" providerId="LiveId" clId="{7F2599E7-9D4E-47A7-ABCE-BBE94164A152}" dt="2023-12-20T17:47:34.893" v="353" actId="1076"/>
          <ac:picMkLst>
            <pc:docMk/>
            <pc:sldMk cId="1060666279" sldId="287"/>
            <ac:picMk id="22" creationId="{D2D36988-5658-AAFC-63E9-D318AE477A43}"/>
          </ac:picMkLst>
        </pc:picChg>
        <pc:picChg chg="add mod ord">
          <ac:chgData name="Idrîs de Vos" userId="c2e7075756a5bba1" providerId="LiveId" clId="{7F2599E7-9D4E-47A7-ABCE-BBE94164A152}" dt="2023-12-20T19:15:54.262" v="404" actId="1076"/>
          <ac:picMkLst>
            <pc:docMk/>
            <pc:sldMk cId="1060666279" sldId="287"/>
            <ac:picMk id="23" creationId="{E9C495BF-AA11-122D-2825-3220C4F3CD08}"/>
          </ac:picMkLst>
        </pc:picChg>
        <pc:picChg chg="add mod ord">
          <ac:chgData name="Idrîs de Vos" userId="c2e7075756a5bba1" providerId="LiveId" clId="{7F2599E7-9D4E-47A7-ABCE-BBE94164A152}" dt="2023-12-20T19:15:52.914" v="403" actId="1076"/>
          <ac:picMkLst>
            <pc:docMk/>
            <pc:sldMk cId="1060666279" sldId="287"/>
            <ac:picMk id="24" creationId="{702D266B-9041-1B8E-0335-071181A646B0}"/>
          </ac:picMkLst>
        </pc:picChg>
        <pc:picChg chg="add mod">
          <ac:chgData name="Idrîs de Vos" userId="c2e7075756a5bba1" providerId="LiveId" clId="{7F2599E7-9D4E-47A7-ABCE-BBE94164A152}" dt="2023-12-20T17:47:47.070" v="358" actId="1076"/>
          <ac:picMkLst>
            <pc:docMk/>
            <pc:sldMk cId="1060666279" sldId="287"/>
            <ac:picMk id="25" creationId="{DF4B29E1-DA68-B802-45A2-89C675C56EAD}"/>
          </ac:picMkLst>
        </pc:picChg>
        <pc:picChg chg="add del mod">
          <ac:chgData name="Idrîs de Vos" userId="c2e7075756a5bba1" providerId="LiveId" clId="{7F2599E7-9D4E-47A7-ABCE-BBE94164A152}" dt="2023-12-20T17:50:24.743" v="375" actId="478"/>
          <ac:picMkLst>
            <pc:docMk/>
            <pc:sldMk cId="1060666279" sldId="287"/>
            <ac:picMk id="27" creationId="{690C01E4-9734-5BFD-4081-3F349EEFF8D3}"/>
          </ac:picMkLst>
        </pc:picChg>
        <pc:picChg chg="add del mod">
          <ac:chgData name="Idrîs de Vos" userId="c2e7075756a5bba1" providerId="LiveId" clId="{7F2599E7-9D4E-47A7-ABCE-BBE94164A152}" dt="2023-12-20T19:37:46.374" v="503" actId="478"/>
          <ac:picMkLst>
            <pc:docMk/>
            <pc:sldMk cId="1060666279" sldId="287"/>
            <ac:picMk id="29" creationId="{B599BAF4-3A64-FC60-BC34-115FDF83F5AA}"/>
          </ac:picMkLst>
        </pc:picChg>
        <pc:picChg chg="add del mod">
          <ac:chgData name="Idrîs de Vos" userId="c2e7075756a5bba1" providerId="LiveId" clId="{7F2599E7-9D4E-47A7-ABCE-BBE94164A152}" dt="2023-12-20T19:38:35.126" v="504" actId="478"/>
          <ac:picMkLst>
            <pc:docMk/>
            <pc:sldMk cId="1060666279" sldId="287"/>
            <ac:picMk id="30" creationId="{25B48E63-AAE3-36CE-C628-CDAD388708B2}"/>
          </ac:picMkLst>
        </pc:picChg>
        <pc:picChg chg="add del mod">
          <ac:chgData name="Idrîs de Vos" userId="c2e7075756a5bba1" providerId="LiveId" clId="{7F2599E7-9D4E-47A7-ABCE-BBE94164A152}" dt="2023-12-20T19:16:28.880" v="416" actId="478"/>
          <ac:picMkLst>
            <pc:docMk/>
            <pc:sldMk cId="1060666279" sldId="287"/>
            <ac:picMk id="31" creationId="{24C78B03-242F-F6AB-0E09-DA7F6030CF72}"/>
          </ac:picMkLst>
        </pc:picChg>
        <pc:picChg chg="add mod">
          <ac:chgData name="Idrîs de Vos" userId="c2e7075756a5bba1" providerId="LiveId" clId="{7F2599E7-9D4E-47A7-ABCE-BBE94164A152}" dt="2023-12-20T19:17:17.365" v="418" actId="1076"/>
          <ac:picMkLst>
            <pc:docMk/>
            <pc:sldMk cId="1060666279" sldId="287"/>
            <ac:picMk id="32" creationId="{45F6FF8B-BD77-523F-4A90-5AC35B6763A4}"/>
          </ac:picMkLst>
        </pc:picChg>
        <pc:picChg chg="add mod">
          <ac:chgData name="Idrîs de Vos" userId="c2e7075756a5bba1" providerId="LiveId" clId="{7F2599E7-9D4E-47A7-ABCE-BBE94164A152}" dt="2023-12-20T19:39:04.162" v="508" actId="14100"/>
          <ac:picMkLst>
            <pc:docMk/>
            <pc:sldMk cId="1060666279" sldId="287"/>
            <ac:picMk id="33" creationId="{242AC68D-15BD-890D-DA26-CD554501ADEA}"/>
          </ac:picMkLst>
        </pc:picChg>
        <pc:picChg chg="add mod">
          <ac:chgData name="Idrîs de Vos" userId="c2e7075756a5bba1" providerId="LiveId" clId="{7F2599E7-9D4E-47A7-ABCE-BBE94164A152}" dt="2023-12-20T19:39:18.429" v="511" actId="1076"/>
          <ac:picMkLst>
            <pc:docMk/>
            <pc:sldMk cId="1060666279" sldId="287"/>
            <ac:picMk id="34" creationId="{9EE2D891-FE6C-AE9A-4EA6-B89699EDEB69}"/>
          </ac:picMkLst>
        </pc:picChg>
      </pc:sldChg>
      <pc:sldChg chg="addSp delSp modSp add del mod ord">
        <pc:chgData name="Idrîs de Vos" userId="c2e7075756a5bba1" providerId="LiveId" clId="{7F2599E7-9D4E-47A7-ABCE-BBE94164A152}" dt="2023-12-20T17:18:34.443" v="204" actId="47"/>
        <pc:sldMkLst>
          <pc:docMk/>
          <pc:sldMk cId="656624541" sldId="288"/>
        </pc:sldMkLst>
        <pc:spChg chg="del mod">
          <ac:chgData name="Idrîs de Vos" userId="c2e7075756a5bba1" providerId="LiveId" clId="{7F2599E7-9D4E-47A7-ABCE-BBE94164A152}" dt="2023-12-20T17:01:44.435" v="59" actId="478"/>
          <ac:spMkLst>
            <pc:docMk/>
            <pc:sldMk cId="656624541" sldId="288"/>
            <ac:spMk id="22" creationId="{3A94C1E9-4E29-294C-B7BC-7C9D694C0BBB}"/>
          </ac:spMkLst>
        </pc:spChg>
        <pc:graphicFrameChg chg="del modGraphic">
          <ac:chgData name="Idrîs de Vos" userId="c2e7075756a5bba1" providerId="LiveId" clId="{7F2599E7-9D4E-47A7-ABCE-BBE94164A152}" dt="2023-12-20T17:01:37.456" v="57" actId="478"/>
          <ac:graphicFrameMkLst>
            <pc:docMk/>
            <pc:sldMk cId="656624541" sldId="288"/>
            <ac:graphicFrameMk id="13" creationId="{FE7A4620-1ABE-48C9-B50C-42889630616E}"/>
          </ac:graphicFrameMkLst>
        </pc:graphicFrameChg>
        <pc:picChg chg="add mod">
          <ac:chgData name="Idrîs de Vos" userId="c2e7075756a5bba1" providerId="LiveId" clId="{7F2599E7-9D4E-47A7-ABCE-BBE94164A152}" dt="2023-12-20T17:03:15.702" v="74" actId="1076"/>
          <ac:picMkLst>
            <pc:docMk/>
            <pc:sldMk cId="656624541" sldId="288"/>
            <ac:picMk id="2" creationId="{4B3C5BF7-AE5B-05DA-B6F9-89CB8556A14A}"/>
          </ac:picMkLst>
        </pc:picChg>
        <pc:picChg chg="del">
          <ac:chgData name="Idrîs de Vos" userId="c2e7075756a5bba1" providerId="LiveId" clId="{7F2599E7-9D4E-47A7-ABCE-BBE94164A152}" dt="2023-12-20T17:01:51.690" v="61" actId="478"/>
          <ac:picMkLst>
            <pc:docMk/>
            <pc:sldMk cId="656624541" sldId="288"/>
            <ac:picMk id="6" creationId="{87ADDBE7-082B-F14B-A2C8-C9E200AB4A97}"/>
          </ac:picMkLst>
        </pc:picChg>
        <pc:picChg chg="del">
          <ac:chgData name="Idrîs de Vos" userId="c2e7075756a5bba1" providerId="LiveId" clId="{7F2599E7-9D4E-47A7-ABCE-BBE94164A152}" dt="2023-12-20T17:03:26.698" v="75" actId="478"/>
          <ac:picMkLst>
            <pc:docMk/>
            <pc:sldMk cId="656624541" sldId="288"/>
            <ac:picMk id="14" creationId="{DA07886E-78C7-0E44-AADA-B2382313E2E8}"/>
          </ac:picMkLst>
        </pc:picChg>
        <pc:picChg chg="mod">
          <ac:chgData name="Idrîs de Vos" userId="c2e7075756a5bba1" providerId="LiveId" clId="{7F2599E7-9D4E-47A7-ABCE-BBE94164A152}" dt="2023-12-20T17:01:48.622" v="60" actId="1076"/>
          <ac:picMkLst>
            <pc:docMk/>
            <pc:sldMk cId="656624541" sldId="288"/>
            <ac:picMk id="15" creationId="{589B248C-3C9E-46F8-BB41-CDD7D1D1E368}"/>
          </ac:picMkLst>
        </pc:picChg>
        <pc:picChg chg="del">
          <ac:chgData name="Idrîs de Vos" userId="c2e7075756a5bba1" providerId="LiveId" clId="{7F2599E7-9D4E-47A7-ABCE-BBE94164A152}" dt="2023-12-20T17:01:55.706" v="62" actId="478"/>
          <ac:picMkLst>
            <pc:docMk/>
            <pc:sldMk cId="656624541" sldId="288"/>
            <ac:picMk id="16" creationId="{B81B3E46-3E55-6846-B25F-E16E503E25FE}"/>
          </ac:picMkLst>
        </pc:picChg>
      </pc:sldChg>
      <pc:sldChg chg="del ord">
        <pc:chgData name="Idrîs de Vos" userId="c2e7075756a5bba1" providerId="LiveId" clId="{7F2599E7-9D4E-47A7-ABCE-BBE94164A152}" dt="2023-12-20T17:18:57.657" v="208" actId="47"/>
        <pc:sldMkLst>
          <pc:docMk/>
          <pc:sldMk cId="865624045" sldId="289"/>
        </pc:sldMkLst>
      </pc:sldChg>
      <pc:sldChg chg="add del">
        <pc:chgData name="Idrîs de Vos" userId="c2e7075756a5bba1" providerId="LiveId" clId="{7F2599E7-9D4E-47A7-ABCE-BBE94164A152}" dt="2023-12-20T17:18:54.913" v="207" actId="47"/>
        <pc:sldMkLst>
          <pc:docMk/>
          <pc:sldMk cId="3769388509" sldId="290"/>
        </pc:sldMkLst>
      </pc:sldChg>
      <pc:sldChg chg="addSp delSp modSp mod addAnim delAnim modAnim">
        <pc:chgData name="Idrîs de Vos" userId="c2e7075756a5bba1" providerId="LiveId" clId="{7F2599E7-9D4E-47A7-ABCE-BBE94164A152}" dt="2023-12-20T19:25:14.254" v="502" actId="478"/>
        <pc:sldMkLst>
          <pc:docMk/>
          <pc:sldMk cId="3205654128" sldId="318"/>
        </pc:sldMkLst>
        <pc:spChg chg="del">
          <ac:chgData name="Idrîs de Vos" userId="c2e7075756a5bba1" providerId="LiveId" clId="{7F2599E7-9D4E-47A7-ABCE-BBE94164A152}" dt="2023-12-20T17:14:21.738" v="169" actId="478"/>
          <ac:spMkLst>
            <pc:docMk/>
            <pc:sldMk cId="3205654128" sldId="318"/>
            <ac:spMk id="10" creationId="{C58C77F3-56D6-4B4C-B0E8-DFF490C9DBEB}"/>
          </ac:spMkLst>
        </pc:spChg>
        <pc:picChg chg="add del mod">
          <ac:chgData name="Idrîs de Vos" userId="c2e7075756a5bba1" providerId="LiveId" clId="{7F2599E7-9D4E-47A7-ABCE-BBE94164A152}" dt="2023-12-20T17:15:10.155" v="171" actId="478"/>
          <ac:picMkLst>
            <pc:docMk/>
            <pc:sldMk cId="3205654128" sldId="318"/>
            <ac:picMk id="2" creationId="{F87A450F-855A-6D83-DC09-58E7F310F57F}"/>
          </ac:picMkLst>
        </pc:picChg>
        <pc:picChg chg="add del mod">
          <ac:chgData name="Idrîs de Vos" userId="c2e7075756a5bba1" providerId="LiveId" clId="{7F2599E7-9D4E-47A7-ABCE-BBE94164A152}" dt="2023-12-20T17:15:47.457" v="178" actId="478"/>
          <ac:picMkLst>
            <pc:docMk/>
            <pc:sldMk cId="3205654128" sldId="318"/>
            <ac:picMk id="3" creationId="{02FDE77C-BBE4-C66E-CD33-881744E57E07}"/>
          </ac:picMkLst>
        </pc:picChg>
        <pc:picChg chg="add mod">
          <ac:chgData name="Idrîs de Vos" userId="c2e7075756a5bba1" providerId="LiveId" clId="{7F2599E7-9D4E-47A7-ABCE-BBE94164A152}" dt="2023-12-20T17:17:53.152" v="195" actId="1076"/>
          <ac:picMkLst>
            <pc:docMk/>
            <pc:sldMk cId="3205654128" sldId="318"/>
            <ac:picMk id="4" creationId="{C00EDE9B-5F87-6CBD-53B5-6BE30AB704C2}"/>
          </ac:picMkLst>
        </pc:picChg>
        <pc:picChg chg="del">
          <ac:chgData name="Idrîs de Vos" userId="c2e7075756a5bba1" providerId="LiveId" clId="{7F2599E7-9D4E-47A7-ABCE-BBE94164A152}" dt="2023-12-20T17:17:57.489" v="197" actId="478"/>
          <ac:picMkLst>
            <pc:docMk/>
            <pc:sldMk cId="3205654128" sldId="318"/>
            <ac:picMk id="6" creationId="{E646C882-155A-45F0-8361-D1B4854E1CE0}"/>
          </ac:picMkLst>
        </pc:picChg>
        <pc:picChg chg="add del">
          <ac:chgData name="Idrîs de Vos" userId="c2e7075756a5bba1" providerId="LiveId" clId="{7F2599E7-9D4E-47A7-ABCE-BBE94164A152}" dt="2023-12-20T17:17:42.458" v="189" actId="478"/>
          <ac:picMkLst>
            <pc:docMk/>
            <pc:sldMk cId="3205654128" sldId="318"/>
            <ac:picMk id="7" creationId="{883B50FE-8221-4282-B0FC-5604F02C633C}"/>
          </ac:picMkLst>
        </pc:picChg>
        <pc:picChg chg="del">
          <ac:chgData name="Idrîs de Vos" userId="c2e7075756a5bba1" providerId="LiveId" clId="{7F2599E7-9D4E-47A7-ABCE-BBE94164A152}" dt="2023-12-20T17:13:53.309" v="162" actId="478"/>
          <ac:picMkLst>
            <pc:docMk/>
            <pc:sldMk cId="3205654128" sldId="318"/>
            <ac:picMk id="8" creationId="{23CDBBB9-C353-493F-BDD3-E8EC18EF5CA1}"/>
          </ac:picMkLst>
        </pc:picChg>
        <pc:picChg chg="add mod">
          <ac:chgData name="Idrîs de Vos" userId="c2e7075756a5bba1" providerId="LiveId" clId="{7F2599E7-9D4E-47A7-ABCE-BBE94164A152}" dt="2023-12-20T17:18:20.843" v="203" actId="14100"/>
          <ac:picMkLst>
            <pc:docMk/>
            <pc:sldMk cId="3205654128" sldId="318"/>
            <ac:picMk id="11" creationId="{D464F360-9B56-BCCC-CC83-E0453DCF2A4C}"/>
          </ac:picMkLst>
        </pc:picChg>
        <pc:picChg chg="add del mod">
          <ac:chgData name="Idrîs de Vos" userId="c2e7075756a5bba1" providerId="LiveId" clId="{7F2599E7-9D4E-47A7-ABCE-BBE94164A152}" dt="2023-12-20T17:36:47.649" v="259" actId="21"/>
          <ac:picMkLst>
            <pc:docMk/>
            <pc:sldMk cId="3205654128" sldId="318"/>
            <ac:picMk id="12" creationId="{B0BD89A3-B3B5-060E-3B27-F88A324A99C3}"/>
          </ac:picMkLst>
        </pc:picChg>
        <pc:picChg chg="add mod">
          <ac:chgData name="Idrîs de Vos" userId="c2e7075756a5bba1" providerId="LiveId" clId="{7F2599E7-9D4E-47A7-ABCE-BBE94164A152}" dt="2023-12-20T17:18:17.367" v="202" actId="1076"/>
          <ac:picMkLst>
            <pc:docMk/>
            <pc:sldMk cId="3205654128" sldId="318"/>
            <ac:picMk id="13" creationId="{386388AC-90A4-7636-2187-413E56CF47FD}"/>
          </ac:picMkLst>
        </pc:picChg>
        <pc:picChg chg="add mod">
          <ac:chgData name="Idrîs de Vos" userId="c2e7075756a5bba1" providerId="LiveId" clId="{7F2599E7-9D4E-47A7-ABCE-BBE94164A152}" dt="2023-12-20T17:18:12.259" v="200" actId="14100"/>
          <ac:picMkLst>
            <pc:docMk/>
            <pc:sldMk cId="3205654128" sldId="318"/>
            <ac:picMk id="14" creationId="{4EC0602F-16BA-A836-A6CA-1317B776EB55}"/>
          </ac:picMkLst>
        </pc:picChg>
        <pc:picChg chg="add del mod">
          <ac:chgData name="Idrîs de Vos" userId="c2e7075756a5bba1" providerId="LiveId" clId="{7F2599E7-9D4E-47A7-ABCE-BBE94164A152}" dt="2023-12-20T19:23:31.575" v="500" actId="478"/>
          <ac:picMkLst>
            <pc:docMk/>
            <pc:sldMk cId="3205654128" sldId="318"/>
            <ac:picMk id="15" creationId="{2E21F00B-57DB-249A-2F21-4E0662F73967}"/>
          </ac:picMkLst>
        </pc:picChg>
        <pc:picChg chg="add del mod">
          <ac:chgData name="Idrîs de Vos" userId="c2e7075756a5bba1" providerId="LiveId" clId="{7F2599E7-9D4E-47A7-ABCE-BBE94164A152}" dt="2023-12-20T19:25:14.254" v="502" actId="478"/>
          <ac:picMkLst>
            <pc:docMk/>
            <pc:sldMk cId="3205654128" sldId="318"/>
            <ac:picMk id="16" creationId="{04A8ED99-C0DD-0471-4821-FA771B7AB596}"/>
          </ac:picMkLst>
        </pc:picChg>
      </pc:sldChg>
      <pc:sldMasterChg chg="del delSldLayout">
        <pc:chgData name="Idrîs de Vos" userId="c2e7075756a5bba1" providerId="LiveId" clId="{7F2599E7-9D4E-47A7-ABCE-BBE94164A152}" dt="2023-12-20T17:44:23.464" v="326" actId="47"/>
        <pc:sldMasterMkLst>
          <pc:docMk/>
          <pc:sldMasterMk cId="3668612757" sldId="2147483660"/>
        </pc:sldMasterMkLst>
        <pc:sldLayoutChg chg="del">
          <pc:chgData name="Idrîs de Vos" userId="c2e7075756a5bba1" providerId="LiveId" clId="{7F2599E7-9D4E-47A7-ABCE-BBE94164A152}" dt="2023-12-20T17:44:23.464" v="326" actId="47"/>
          <pc:sldLayoutMkLst>
            <pc:docMk/>
            <pc:sldMasterMk cId="3668612757" sldId="2147483660"/>
            <pc:sldLayoutMk cId="262529799" sldId="2147483661"/>
          </pc:sldLayoutMkLst>
        </pc:sldLayoutChg>
        <pc:sldLayoutChg chg="del">
          <pc:chgData name="Idrîs de Vos" userId="c2e7075756a5bba1" providerId="LiveId" clId="{7F2599E7-9D4E-47A7-ABCE-BBE94164A152}" dt="2023-12-20T17:44:23.464" v="326" actId="47"/>
          <pc:sldLayoutMkLst>
            <pc:docMk/>
            <pc:sldMasterMk cId="3668612757" sldId="2147483660"/>
            <pc:sldLayoutMk cId="2455711936" sldId="2147483662"/>
          </pc:sldLayoutMkLst>
        </pc:sldLayoutChg>
        <pc:sldLayoutChg chg="del">
          <pc:chgData name="Idrîs de Vos" userId="c2e7075756a5bba1" providerId="LiveId" clId="{7F2599E7-9D4E-47A7-ABCE-BBE94164A152}" dt="2023-12-20T17:44:23.464" v="326" actId="47"/>
          <pc:sldLayoutMkLst>
            <pc:docMk/>
            <pc:sldMasterMk cId="3668612757" sldId="2147483660"/>
            <pc:sldLayoutMk cId="879898667" sldId="2147483663"/>
          </pc:sldLayoutMkLst>
        </pc:sldLayoutChg>
        <pc:sldLayoutChg chg="del">
          <pc:chgData name="Idrîs de Vos" userId="c2e7075756a5bba1" providerId="LiveId" clId="{7F2599E7-9D4E-47A7-ABCE-BBE94164A152}" dt="2023-12-20T17:44:23.464" v="326" actId="47"/>
          <pc:sldLayoutMkLst>
            <pc:docMk/>
            <pc:sldMasterMk cId="3668612757" sldId="2147483660"/>
            <pc:sldLayoutMk cId="3484064535" sldId="2147483664"/>
          </pc:sldLayoutMkLst>
        </pc:sldLayoutChg>
        <pc:sldLayoutChg chg="del">
          <pc:chgData name="Idrîs de Vos" userId="c2e7075756a5bba1" providerId="LiveId" clId="{7F2599E7-9D4E-47A7-ABCE-BBE94164A152}" dt="2023-12-20T17:44:23.464" v="326" actId="47"/>
          <pc:sldLayoutMkLst>
            <pc:docMk/>
            <pc:sldMasterMk cId="3668612757" sldId="2147483660"/>
            <pc:sldLayoutMk cId="401878006" sldId="2147483665"/>
          </pc:sldLayoutMkLst>
        </pc:sldLayoutChg>
        <pc:sldLayoutChg chg="del">
          <pc:chgData name="Idrîs de Vos" userId="c2e7075756a5bba1" providerId="LiveId" clId="{7F2599E7-9D4E-47A7-ABCE-BBE94164A152}" dt="2023-12-20T17:44:23.464" v="326" actId="47"/>
          <pc:sldLayoutMkLst>
            <pc:docMk/>
            <pc:sldMasterMk cId="3668612757" sldId="2147483660"/>
            <pc:sldLayoutMk cId="3559829096" sldId="2147483666"/>
          </pc:sldLayoutMkLst>
        </pc:sldLayoutChg>
        <pc:sldLayoutChg chg="del">
          <pc:chgData name="Idrîs de Vos" userId="c2e7075756a5bba1" providerId="LiveId" clId="{7F2599E7-9D4E-47A7-ABCE-BBE94164A152}" dt="2023-12-20T17:44:23.464" v="326" actId="47"/>
          <pc:sldLayoutMkLst>
            <pc:docMk/>
            <pc:sldMasterMk cId="3668612757" sldId="2147483660"/>
            <pc:sldLayoutMk cId="108465219" sldId="2147483667"/>
          </pc:sldLayoutMkLst>
        </pc:sldLayoutChg>
        <pc:sldLayoutChg chg="del">
          <pc:chgData name="Idrîs de Vos" userId="c2e7075756a5bba1" providerId="LiveId" clId="{7F2599E7-9D4E-47A7-ABCE-BBE94164A152}" dt="2023-12-20T17:44:23.464" v="326" actId="47"/>
          <pc:sldLayoutMkLst>
            <pc:docMk/>
            <pc:sldMasterMk cId="3668612757" sldId="2147483660"/>
            <pc:sldLayoutMk cId="2753156508" sldId="2147483668"/>
          </pc:sldLayoutMkLst>
        </pc:sldLayoutChg>
        <pc:sldLayoutChg chg="del">
          <pc:chgData name="Idrîs de Vos" userId="c2e7075756a5bba1" providerId="LiveId" clId="{7F2599E7-9D4E-47A7-ABCE-BBE94164A152}" dt="2023-12-20T17:44:23.464" v="326" actId="47"/>
          <pc:sldLayoutMkLst>
            <pc:docMk/>
            <pc:sldMasterMk cId="3668612757" sldId="2147483660"/>
            <pc:sldLayoutMk cId="878810889" sldId="2147483669"/>
          </pc:sldLayoutMkLst>
        </pc:sldLayoutChg>
        <pc:sldLayoutChg chg="del">
          <pc:chgData name="Idrîs de Vos" userId="c2e7075756a5bba1" providerId="LiveId" clId="{7F2599E7-9D4E-47A7-ABCE-BBE94164A152}" dt="2023-12-20T17:44:23.464" v="326" actId="47"/>
          <pc:sldLayoutMkLst>
            <pc:docMk/>
            <pc:sldMasterMk cId="3668612757" sldId="2147483660"/>
            <pc:sldLayoutMk cId="2397788108" sldId="2147483670"/>
          </pc:sldLayoutMkLst>
        </pc:sldLayoutChg>
        <pc:sldLayoutChg chg="del">
          <pc:chgData name="Idrîs de Vos" userId="c2e7075756a5bba1" providerId="LiveId" clId="{7F2599E7-9D4E-47A7-ABCE-BBE94164A152}" dt="2023-12-20T17:44:23.464" v="326" actId="47"/>
          <pc:sldLayoutMkLst>
            <pc:docMk/>
            <pc:sldMasterMk cId="3668612757" sldId="2147483660"/>
            <pc:sldLayoutMk cId="2351219623" sldId="2147483671"/>
          </pc:sldLayoutMkLst>
        </pc:sldLayoutChg>
      </pc:sldMasterChg>
    </pc:docChg>
  </pc:docChgLst>
  <pc:docChgLst>
    <pc:chgData name="Idrîs de Vos" userId="c2e7075756a5bba1" providerId="LiveId" clId="{A7A2CE00-246C-4527-9B74-B773E574378F}"/>
    <pc:docChg chg="undo custSel addSld modSld">
      <pc:chgData name="Idrîs de Vos" userId="c2e7075756a5bba1" providerId="LiveId" clId="{A7A2CE00-246C-4527-9B74-B773E574378F}" dt="2024-05-03T16:35:38.790" v="230" actId="1076"/>
      <pc:docMkLst>
        <pc:docMk/>
      </pc:docMkLst>
      <pc:sldChg chg="addSp delSp modSp mod">
        <pc:chgData name="Idrîs de Vos" userId="c2e7075756a5bba1" providerId="LiveId" clId="{A7A2CE00-246C-4527-9B74-B773E574378F}" dt="2024-05-03T16:33:34.484" v="226" actId="1076"/>
        <pc:sldMkLst>
          <pc:docMk/>
          <pc:sldMk cId="2378767144" sldId="266"/>
        </pc:sldMkLst>
        <pc:picChg chg="add del mod">
          <ac:chgData name="Idrîs de Vos" userId="c2e7075756a5bba1" providerId="LiveId" clId="{A7A2CE00-246C-4527-9B74-B773E574378F}" dt="2024-05-03T15:56:16.761" v="175" actId="478"/>
          <ac:picMkLst>
            <pc:docMk/>
            <pc:sldMk cId="2378767144" sldId="266"/>
            <ac:picMk id="2" creationId="{53DE2F21-20BD-F962-90D4-271E34DAF4B9}"/>
          </ac:picMkLst>
        </pc:picChg>
        <pc:picChg chg="mod">
          <ac:chgData name="Idrîs de Vos" userId="c2e7075756a5bba1" providerId="LiveId" clId="{A7A2CE00-246C-4527-9B74-B773E574378F}" dt="2024-05-03T16:33:34.484" v="226" actId="1076"/>
          <ac:picMkLst>
            <pc:docMk/>
            <pc:sldMk cId="2378767144" sldId="266"/>
            <ac:picMk id="4" creationId="{F35F6A38-C93D-60E7-2748-154F15748C3E}"/>
          </ac:picMkLst>
        </pc:picChg>
        <pc:picChg chg="mod">
          <ac:chgData name="Idrîs de Vos" userId="c2e7075756a5bba1" providerId="LiveId" clId="{A7A2CE00-246C-4527-9B74-B773E574378F}" dt="2024-05-01T16:25:40.691" v="66" actId="1076"/>
          <ac:picMkLst>
            <pc:docMk/>
            <pc:sldMk cId="2378767144" sldId="266"/>
            <ac:picMk id="11" creationId="{9D0F3D1F-D773-4EAD-A52E-2CD36DCE1D47}"/>
          </ac:picMkLst>
        </pc:picChg>
        <pc:picChg chg="mod">
          <ac:chgData name="Idrîs de Vos" userId="c2e7075756a5bba1" providerId="LiveId" clId="{A7A2CE00-246C-4527-9B74-B773E574378F}" dt="2024-05-03T16:33:31.132" v="225" actId="1076"/>
          <ac:picMkLst>
            <pc:docMk/>
            <pc:sldMk cId="2378767144" sldId="266"/>
            <ac:picMk id="13" creationId="{7054E368-B0FD-2B7D-8FDF-0588E03ECF90}"/>
          </ac:picMkLst>
        </pc:picChg>
        <pc:picChg chg="mod">
          <ac:chgData name="Idrîs de Vos" userId="c2e7075756a5bba1" providerId="LiveId" clId="{A7A2CE00-246C-4527-9B74-B773E574378F}" dt="2024-05-01T16:30:04.409" v="101" actId="1076"/>
          <ac:picMkLst>
            <pc:docMk/>
            <pc:sldMk cId="2378767144" sldId="266"/>
            <ac:picMk id="14" creationId="{5D6BA9BB-D231-A967-E61E-0A3EAED5185C}"/>
          </ac:picMkLst>
        </pc:picChg>
        <pc:picChg chg="mod">
          <ac:chgData name="Idrîs de Vos" userId="c2e7075756a5bba1" providerId="LiveId" clId="{A7A2CE00-246C-4527-9B74-B773E574378F}" dt="2024-05-03T15:50:50.954" v="135" actId="1076"/>
          <ac:picMkLst>
            <pc:docMk/>
            <pc:sldMk cId="2378767144" sldId="266"/>
            <ac:picMk id="34" creationId="{00000000-0000-0000-0000-000000000000}"/>
          </ac:picMkLst>
        </pc:picChg>
        <pc:picChg chg="mod">
          <ac:chgData name="Idrîs de Vos" userId="c2e7075756a5bba1" providerId="LiveId" clId="{A7A2CE00-246C-4527-9B74-B773E574378F}" dt="2024-05-03T16:25:14.405" v="201" actId="1076"/>
          <ac:picMkLst>
            <pc:docMk/>
            <pc:sldMk cId="2378767144" sldId="266"/>
            <ac:picMk id="35" creationId="{00000000-0000-0000-0000-000000000000}"/>
          </ac:picMkLst>
        </pc:picChg>
      </pc:sldChg>
      <pc:sldChg chg="modSp mod">
        <pc:chgData name="Idrîs de Vos" userId="c2e7075756a5bba1" providerId="LiveId" clId="{A7A2CE00-246C-4527-9B74-B773E574378F}" dt="2024-05-03T16:31:09.861" v="213" actId="1076"/>
        <pc:sldMkLst>
          <pc:docMk/>
          <pc:sldMk cId="1060666279" sldId="287"/>
        </pc:sldMkLst>
        <pc:picChg chg="mod">
          <ac:chgData name="Idrîs de Vos" userId="c2e7075756a5bba1" providerId="LiveId" clId="{A7A2CE00-246C-4527-9B74-B773E574378F}" dt="2024-05-03T16:28:40.748" v="203" actId="1076"/>
          <ac:picMkLst>
            <pc:docMk/>
            <pc:sldMk cId="1060666279" sldId="287"/>
            <ac:picMk id="22" creationId="{D2D36988-5658-AAFC-63E9-D318AE477A43}"/>
          </ac:picMkLst>
        </pc:picChg>
        <pc:picChg chg="mod">
          <ac:chgData name="Idrîs de Vos" userId="c2e7075756a5bba1" providerId="LiveId" clId="{A7A2CE00-246C-4527-9B74-B773E574378F}" dt="2024-05-03T16:29:55.915" v="209" actId="1076"/>
          <ac:picMkLst>
            <pc:docMk/>
            <pc:sldMk cId="1060666279" sldId="287"/>
            <ac:picMk id="23" creationId="{E9C495BF-AA11-122D-2825-3220C4F3CD08}"/>
          </ac:picMkLst>
        </pc:picChg>
        <pc:picChg chg="mod">
          <ac:chgData name="Idrîs de Vos" userId="c2e7075756a5bba1" providerId="LiveId" clId="{A7A2CE00-246C-4527-9B74-B773E574378F}" dt="2024-05-03T16:29:57.317" v="210" actId="1076"/>
          <ac:picMkLst>
            <pc:docMk/>
            <pc:sldMk cId="1060666279" sldId="287"/>
            <ac:picMk id="24" creationId="{702D266B-9041-1B8E-0335-071181A646B0}"/>
          </ac:picMkLst>
        </pc:picChg>
        <pc:picChg chg="mod">
          <ac:chgData name="Idrîs de Vos" userId="c2e7075756a5bba1" providerId="LiveId" clId="{A7A2CE00-246C-4527-9B74-B773E574378F}" dt="2024-05-01T16:28:35.800" v="88" actId="1076"/>
          <ac:picMkLst>
            <pc:docMk/>
            <pc:sldMk cId="1060666279" sldId="287"/>
            <ac:picMk id="25" creationId="{DF4B29E1-DA68-B802-45A2-89C675C56EAD}"/>
          </ac:picMkLst>
        </pc:picChg>
        <pc:picChg chg="mod">
          <ac:chgData name="Idrîs de Vos" userId="c2e7075756a5bba1" providerId="LiveId" clId="{A7A2CE00-246C-4527-9B74-B773E574378F}" dt="2024-05-03T16:29:59.582" v="211" actId="1076"/>
          <ac:picMkLst>
            <pc:docMk/>
            <pc:sldMk cId="1060666279" sldId="287"/>
            <ac:picMk id="32" creationId="{45F6FF8B-BD77-523F-4A90-5AC35B6763A4}"/>
          </ac:picMkLst>
        </pc:picChg>
        <pc:picChg chg="mod">
          <ac:chgData name="Idrîs de Vos" userId="c2e7075756a5bba1" providerId="LiveId" clId="{A7A2CE00-246C-4527-9B74-B773E574378F}" dt="2024-05-03T16:31:09.861" v="213" actId="1076"/>
          <ac:picMkLst>
            <pc:docMk/>
            <pc:sldMk cId="1060666279" sldId="287"/>
            <ac:picMk id="33" creationId="{242AC68D-15BD-890D-DA26-CD554501ADEA}"/>
          </ac:picMkLst>
        </pc:picChg>
      </pc:sldChg>
      <pc:sldChg chg="modSp mod">
        <pc:chgData name="Idrîs de Vos" userId="c2e7075756a5bba1" providerId="LiveId" clId="{A7A2CE00-246C-4527-9B74-B773E574378F}" dt="2024-04-12T10:05:07.871" v="6" actId="2164"/>
        <pc:sldMkLst>
          <pc:docMk/>
          <pc:sldMk cId="2139828289" sldId="305"/>
        </pc:sldMkLst>
        <pc:graphicFrameChg chg="modGraphic">
          <ac:chgData name="Idrîs de Vos" userId="c2e7075756a5bba1" providerId="LiveId" clId="{A7A2CE00-246C-4527-9B74-B773E574378F}" dt="2024-04-12T10:05:07.871" v="6" actId="2164"/>
          <ac:graphicFrameMkLst>
            <pc:docMk/>
            <pc:sldMk cId="2139828289" sldId="305"/>
            <ac:graphicFrameMk id="4" creationId="{EADAD09E-7909-43D5-B561-C9330F841234}"/>
          </ac:graphicFrameMkLst>
        </pc:graphicFrameChg>
      </pc:sldChg>
      <pc:sldChg chg="addSp modSp mod">
        <pc:chgData name="Idrîs de Vos" userId="c2e7075756a5bba1" providerId="LiveId" clId="{A7A2CE00-246C-4527-9B74-B773E574378F}" dt="2024-05-03T16:35:38.790" v="230" actId="1076"/>
        <pc:sldMkLst>
          <pc:docMk/>
          <pc:sldMk cId="3205654128" sldId="318"/>
        </pc:sldMkLst>
        <pc:picChg chg="add mod">
          <ac:chgData name="Idrîs de Vos" userId="c2e7075756a5bba1" providerId="LiveId" clId="{A7A2CE00-246C-4527-9B74-B773E574378F}" dt="2024-05-03T16:34:51.579" v="228" actId="1076"/>
          <ac:picMkLst>
            <pc:docMk/>
            <pc:sldMk cId="3205654128" sldId="318"/>
            <ac:picMk id="2" creationId="{043A1CFF-FD27-CC12-2090-B90D79DAF207}"/>
          </ac:picMkLst>
        </pc:picChg>
        <pc:picChg chg="mod">
          <ac:chgData name="Idrîs de Vos" userId="c2e7075756a5bba1" providerId="LiveId" clId="{A7A2CE00-246C-4527-9B74-B773E574378F}" dt="2024-05-03T15:55:35.346" v="166" actId="1076"/>
          <ac:picMkLst>
            <pc:docMk/>
            <pc:sldMk cId="3205654128" sldId="318"/>
            <ac:picMk id="4" creationId="{C00EDE9B-5F87-6CBD-53B5-6BE30AB704C2}"/>
          </ac:picMkLst>
        </pc:picChg>
        <pc:picChg chg="mod">
          <ac:chgData name="Idrîs de Vos" userId="c2e7075756a5bba1" providerId="LiveId" clId="{A7A2CE00-246C-4527-9B74-B773E574378F}" dt="2024-05-03T16:34:45.032" v="227" actId="1076"/>
          <ac:picMkLst>
            <pc:docMk/>
            <pc:sldMk cId="3205654128" sldId="318"/>
            <ac:picMk id="9" creationId="{9C27F3DA-A098-40F4-A144-1992C1502467}"/>
          </ac:picMkLst>
        </pc:picChg>
        <pc:picChg chg="mod">
          <ac:chgData name="Idrîs de Vos" userId="c2e7075756a5bba1" providerId="LiveId" clId="{A7A2CE00-246C-4527-9B74-B773E574378F}" dt="2024-05-03T16:35:35.763" v="229" actId="1076"/>
          <ac:picMkLst>
            <pc:docMk/>
            <pc:sldMk cId="3205654128" sldId="318"/>
            <ac:picMk id="11" creationId="{D464F360-9B56-BCCC-CC83-E0453DCF2A4C}"/>
          </ac:picMkLst>
        </pc:picChg>
        <pc:picChg chg="mod">
          <ac:chgData name="Idrîs de Vos" userId="c2e7075756a5bba1" providerId="LiveId" clId="{A7A2CE00-246C-4527-9B74-B773E574378F}" dt="2024-05-03T16:33:18.394" v="224" actId="1076"/>
          <ac:picMkLst>
            <pc:docMk/>
            <pc:sldMk cId="3205654128" sldId="318"/>
            <ac:picMk id="13" creationId="{386388AC-90A4-7636-2187-413E56CF47FD}"/>
          </ac:picMkLst>
        </pc:picChg>
        <pc:picChg chg="mod">
          <ac:chgData name="Idrîs de Vos" userId="c2e7075756a5bba1" providerId="LiveId" clId="{A7A2CE00-246C-4527-9B74-B773E574378F}" dt="2024-05-03T16:35:38.790" v="230" actId="1076"/>
          <ac:picMkLst>
            <pc:docMk/>
            <pc:sldMk cId="3205654128" sldId="318"/>
            <ac:picMk id="14" creationId="{4EC0602F-16BA-A836-A6CA-1317B776EB55}"/>
          </ac:picMkLst>
        </pc:picChg>
      </pc:sldChg>
      <pc:sldChg chg="modSp mod">
        <pc:chgData name="Idrîs de Vos" userId="c2e7075756a5bba1" providerId="LiveId" clId="{A7A2CE00-246C-4527-9B74-B773E574378F}" dt="2024-04-12T10:07:17.677" v="65" actId="20577"/>
        <pc:sldMkLst>
          <pc:docMk/>
          <pc:sldMk cId="248131133" sldId="320"/>
        </pc:sldMkLst>
        <pc:spChg chg="mod">
          <ac:chgData name="Idrîs de Vos" userId="c2e7075756a5bba1" providerId="LiveId" clId="{A7A2CE00-246C-4527-9B74-B773E574378F}" dt="2024-04-12T10:05:55.159" v="22" actId="14100"/>
          <ac:spMkLst>
            <pc:docMk/>
            <pc:sldMk cId="248131133" sldId="320"/>
            <ac:spMk id="2" creationId="{43E0F16C-30CE-4903-B2C5-607045C73654}"/>
          </ac:spMkLst>
        </pc:spChg>
        <pc:spChg chg="mod">
          <ac:chgData name="Idrîs de Vos" userId="c2e7075756a5bba1" providerId="LiveId" clId="{A7A2CE00-246C-4527-9B74-B773E574378F}" dt="2024-04-12T10:07:17.677" v="65" actId="20577"/>
          <ac:spMkLst>
            <pc:docMk/>
            <pc:sldMk cId="248131133" sldId="320"/>
            <ac:spMk id="3" creationId="{D5DA9EFC-2346-4BAE-BD1C-167806AB7186}"/>
          </ac:spMkLst>
        </pc:spChg>
      </pc:sldChg>
      <pc:sldChg chg="addSp delSp modSp new mod">
        <pc:chgData name="Idrîs de Vos" userId="c2e7075756a5bba1" providerId="LiveId" clId="{A7A2CE00-246C-4527-9B74-B773E574378F}" dt="2024-05-03T16:32:36.738" v="223" actId="20577"/>
        <pc:sldMkLst>
          <pc:docMk/>
          <pc:sldMk cId="2846973044" sldId="333"/>
        </pc:sldMkLst>
        <pc:spChg chg="del">
          <ac:chgData name="Idrîs de Vos" userId="c2e7075756a5bba1" providerId="LiveId" clId="{A7A2CE00-246C-4527-9B74-B773E574378F}" dt="2024-05-01T17:38:56.662" v="107" actId="478"/>
          <ac:spMkLst>
            <pc:docMk/>
            <pc:sldMk cId="2846973044" sldId="333"/>
            <ac:spMk id="2" creationId="{36D59393-8E65-203F-4AEA-7C36ABF7F392}"/>
          </ac:spMkLst>
        </pc:spChg>
        <pc:spChg chg="del">
          <ac:chgData name="Idrîs de Vos" userId="c2e7075756a5bba1" providerId="LiveId" clId="{A7A2CE00-246C-4527-9B74-B773E574378F}" dt="2024-05-01T17:38:54.411" v="106" actId="478"/>
          <ac:spMkLst>
            <pc:docMk/>
            <pc:sldMk cId="2846973044" sldId="333"/>
            <ac:spMk id="3" creationId="{66FC2343-2AE4-E19C-D809-47939DBD70A8}"/>
          </ac:spMkLst>
        </pc:spChg>
        <pc:graphicFrameChg chg="add modGraphic">
          <ac:chgData name="Idrîs de Vos" userId="c2e7075756a5bba1" providerId="LiveId" clId="{A7A2CE00-246C-4527-9B74-B773E574378F}" dt="2024-05-01T17:39:45.325" v="130" actId="255"/>
          <ac:graphicFrameMkLst>
            <pc:docMk/>
            <pc:sldMk cId="2846973044" sldId="333"/>
            <ac:graphicFrameMk id="4" creationId="{B0D22673-B454-1043-7626-A69D0A1B0F3A}"/>
          </ac:graphicFrameMkLst>
        </pc:graphicFrameChg>
        <pc:graphicFrameChg chg="add mod modGraphic">
          <ac:chgData name="Idrîs de Vos" userId="c2e7075756a5bba1" providerId="LiveId" clId="{A7A2CE00-246C-4527-9B74-B773E574378F}" dt="2024-05-03T16:24:54.493" v="199" actId="20577"/>
          <ac:graphicFrameMkLst>
            <pc:docMk/>
            <pc:sldMk cId="2846973044" sldId="333"/>
            <ac:graphicFrameMk id="5" creationId="{74EDE7AF-C5B4-A952-F38C-35A97E215DB2}"/>
          </ac:graphicFrameMkLst>
        </pc:graphicFrameChg>
        <pc:graphicFrameChg chg="add mod modGraphic">
          <ac:chgData name="Idrîs de Vos" userId="c2e7075756a5bba1" providerId="LiveId" clId="{A7A2CE00-246C-4527-9B74-B773E574378F}" dt="2024-05-03T16:32:36.738" v="223" actId="20577"/>
          <ac:graphicFrameMkLst>
            <pc:docMk/>
            <pc:sldMk cId="2846973044" sldId="333"/>
            <ac:graphicFrameMk id="6" creationId="{6925F5E0-ED2C-815F-C7D7-3D13F62799B9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1C4048-F5CB-4D0C-BC21-60A048D5A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C6044DB-87EF-41DB-956D-FEACACB13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BBDE3A-E8C5-4D1C-B536-B8089DD7D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724DD-3929-416D-885B-B6B1E3D1577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B177CF-28B5-41EE-BA40-DD815B41D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730EBC-8838-4F46-B180-323521957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B6BF7-3C6D-4D5F-B553-13C813873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1559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202A20-38DA-430C-9EBF-D92F6F5E8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7C2F963-656E-466F-A0A7-BD84530E5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698C8B-FAC9-4F51-9796-9F235BC32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724DD-3929-416D-885B-B6B1E3D1577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F1EAE6-9547-4D82-831F-54E690F08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04CC74-D68F-4052-B725-265E30029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B6BF7-3C6D-4D5F-B553-13C813873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8079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244436B-2799-452A-A86B-8563242FBD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32FEF6D-2A12-4E42-9B9E-93552698A0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1ED80C3-143D-4698-8551-6D1F2E8A0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724DD-3929-416D-885B-B6B1E3D1577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A5EF29-4EAB-44A7-A5AF-8094AECF4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471169-384E-43C6-AC50-A06373085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B6BF7-3C6D-4D5F-B553-13C813873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763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2435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7262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287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21523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016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48889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90489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6627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329E79-D596-45A3-BA43-FE2893A7B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943432-D558-465D-9B6D-BF462DE3E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F34B845-DF47-4446-8CD1-1EBC8E095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724DD-3929-416D-885B-B6B1E3D1577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A680C38-7713-46DB-A499-104E2864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A8D10C6-ABA7-4F0A-95BD-E66D1118B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B6BF7-3C6D-4D5F-B553-13C813873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92504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445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05578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4CA5-6C77-49FB-BCB9-740FD4E85081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956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A8F03A-4D55-451F-B3A2-42836D191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7B5387-D916-48F5-8C09-19ECF3C47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57F367-F873-4399-8B91-AB95AC223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724DD-3929-416D-885B-B6B1E3D1577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975372-5B9D-46B6-8F0A-1BB096191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BB2479-F727-4225-B0C5-BF9EEE6E7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B6BF7-3C6D-4D5F-B553-13C813873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289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EEA763-F135-4CD7-9047-F93693F65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EB82F7-0E77-4909-97BB-5A3F1D9646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6F22C4-13F6-4287-8B86-AEB01FF05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FD348-C494-4BEE-AEB8-BE50A9758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724DD-3929-416D-885B-B6B1E3D1577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BCE0E3A-584D-4C6C-AAF2-57227EB1A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F25611B-9B3B-4C95-BA12-E02F17F21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B6BF7-3C6D-4D5F-B553-13C813873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026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0305B2-CF87-4855-A1C6-9E08655F2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9CF15F-BA37-49D8-B904-EE555241A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90013E-C653-41CA-A59A-569527DE56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B9EEE7-C326-4A3B-B9B2-7FBF26D2E5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3940A58-9802-4082-917D-930902DCB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7DBD3D0-83B0-45F5-8777-EDA87096B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724DD-3929-416D-885B-B6B1E3D1577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BA64E78-34EF-4BB4-8B5D-34021A467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0820805-4F69-4FA1-A706-2BDDB150C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B6BF7-3C6D-4D5F-B553-13C813873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9477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9E7458-5D87-45F4-9C38-4A263E969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EC68652-569B-4117-A7B3-5D9E3B60A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724DD-3929-416D-885B-B6B1E3D1577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42E45E5-A493-4060-B019-E8A14E309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A9D9C59-B160-42F2-8C03-7F1C12244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B6BF7-3C6D-4D5F-B553-13C813873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1567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3FB8DDF-E063-46D7-904C-1C05DF8FE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724DD-3929-416D-885B-B6B1E3D1577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36CD185-CCDA-4193-9677-A48ABF944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6915D0-0973-44A7-A771-0B4D1760E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B6BF7-3C6D-4D5F-B553-13C813873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5696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6EF7C-3D02-4282-ABAA-2E95791EF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107103-2919-4831-873C-7D7193CEA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DA831AD-A538-45B4-B72D-559040D687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CFE096F-BDFB-4494-B8F8-CD04FACC1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724DD-3929-416D-885B-B6B1E3D1577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723D054-A421-4F43-8731-8C371D2D5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B473EE-F38F-4C46-B4B0-266533414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B6BF7-3C6D-4D5F-B553-13C813873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163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BAD759-D687-4AFB-9740-DF136C755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1D42704-4ECF-4DCE-BF17-801F9F8573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C32B15F-5371-403A-AF57-E57087B9F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3CF576E-D215-4BBC-B63D-9CEA91B78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724DD-3929-416D-885B-B6B1E3D1577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0CC66E-DC9C-4F57-AB18-1CEDE291C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4F00277-CB4A-4359-916E-E5C2CF3D3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B6BF7-3C6D-4D5F-B553-13C813873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463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FE4164E-E05A-4AC5-92AE-D7FE29344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F3E7A4-EA74-4E5D-A01E-B3B185233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A5617A-4E73-4FAC-8407-462716DD9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724DD-3929-416D-885B-B6B1E3D1577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4BB1B8-F90F-4A7C-AA7C-CECE39A64A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B52F4E-1C84-4090-8A30-891E5ECA7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B6BF7-3C6D-4D5F-B553-13C8138735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5021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34CA5-6C77-49FB-BCB9-740FD4E85081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0EB07-4EDC-4D42-88FC-FB3777F96A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8441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7.png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8.png"/><Relationship Id="rId7" Type="http://schemas.openxmlformats.org/officeDocument/2006/relationships/image" Target="../media/image29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26.png"/><Relationship Id="rId10" Type="http://schemas.microsoft.com/office/2007/relationships/hdphoto" Target="../media/hdphoto7.wdp"/><Relationship Id="rId4" Type="http://schemas.microsoft.com/office/2007/relationships/hdphoto" Target="../media/hdphoto5.wdp"/><Relationship Id="rId9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7.png"/><Relationship Id="rId7" Type="http://schemas.openxmlformats.org/officeDocument/2006/relationships/image" Target="../media/image2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3.png"/><Relationship Id="rId4" Type="http://schemas.microsoft.com/office/2007/relationships/hdphoto" Target="../media/hdphoto4.wdp"/><Relationship Id="rId9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8.png"/><Relationship Id="rId7" Type="http://schemas.openxmlformats.org/officeDocument/2006/relationships/image" Target="../media/image29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11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microsoft.com/office/2007/relationships/hdphoto" Target="../media/hdphoto3.wdp"/><Relationship Id="rId4" Type="http://schemas.microsoft.com/office/2007/relationships/hdphoto" Target="../media/hdphoto5.wdp"/><Relationship Id="rId9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microsoft.com/office/2007/relationships/hdphoto" Target="../media/hdphoto11.wdp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12" Type="http://schemas.openxmlformats.org/officeDocument/2006/relationships/image" Target="../media/image41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11" Type="http://schemas.microsoft.com/office/2007/relationships/hdphoto" Target="../media/hdphoto10.wdp"/><Relationship Id="rId5" Type="http://schemas.openxmlformats.org/officeDocument/2006/relationships/image" Target="../media/image28.png"/><Relationship Id="rId15" Type="http://schemas.microsoft.com/office/2007/relationships/hdphoto" Target="../media/hdphoto12.wdp"/><Relationship Id="rId10" Type="http://schemas.openxmlformats.org/officeDocument/2006/relationships/image" Target="../media/image40.png"/><Relationship Id="rId4" Type="http://schemas.microsoft.com/office/2007/relationships/hdphoto" Target="../media/hdphoto3.wdp"/><Relationship Id="rId9" Type="http://schemas.openxmlformats.org/officeDocument/2006/relationships/image" Target="../media/image39.png"/><Relationship Id="rId1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3.png"/><Relationship Id="rId7" Type="http://schemas.microsoft.com/office/2007/relationships/hdphoto" Target="../media/hdphoto7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microsoft.com/office/2007/relationships/hdphoto" Target="../media/hdphoto8.wdp"/><Relationship Id="rId10" Type="http://schemas.openxmlformats.org/officeDocument/2006/relationships/image" Target="../media/image44.png"/><Relationship Id="rId4" Type="http://schemas.openxmlformats.org/officeDocument/2006/relationships/image" Target="../media/image33.png"/><Relationship Id="rId9" Type="http://schemas.microsoft.com/office/2007/relationships/hdphoto" Target="../media/hdphoto4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16.wdp"/><Relationship Id="rId3" Type="http://schemas.openxmlformats.org/officeDocument/2006/relationships/image" Target="../media/image46.png"/><Relationship Id="rId7" Type="http://schemas.microsoft.com/office/2007/relationships/hdphoto" Target="../media/hdphoto14.wdp"/><Relationship Id="rId12" Type="http://schemas.openxmlformats.org/officeDocument/2006/relationships/image" Target="../media/image49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microsoft.com/office/2007/relationships/hdphoto" Target="../media/hdphoto15.wdp"/><Relationship Id="rId5" Type="http://schemas.openxmlformats.org/officeDocument/2006/relationships/image" Target="../media/image39.png"/><Relationship Id="rId15" Type="http://schemas.microsoft.com/office/2007/relationships/hdphoto" Target="../media/hdphoto1.wdp"/><Relationship Id="rId10" Type="http://schemas.openxmlformats.org/officeDocument/2006/relationships/image" Target="../media/image48.png"/><Relationship Id="rId4" Type="http://schemas.microsoft.com/office/2007/relationships/hdphoto" Target="../media/hdphoto13.wdp"/><Relationship Id="rId9" Type="http://schemas.microsoft.com/office/2007/relationships/hdphoto" Target="../media/hdphoto6.wdp"/><Relationship Id="rId1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54.png"/><Relationship Id="rId3" Type="http://schemas.openxmlformats.org/officeDocument/2006/relationships/image" Target="../media/image29.png"/><Relationship Id="rId7" Type="http://schemas.openxmlformats.org/officeDocument/2006/relationships/image" Target="../media/image48.png"/><Relationship Id="rId12" Type="http://schemas.openxmlformats.org/officeDocument/2006/relationships/image" Target="../media/image34.png"/><Relationship Id="rId2" Type="http://schemas.openxmlformats.org/officeDocument/2006/relationships/image" Target="../media/image51.pn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7.wdp"/><Relationship Id="rId11" Type="http://schemas.microsoft.com/office/2007/relationships/hdphoto" Target="../media/hdphoto3.wdp"/><Relationship Id="rId5" Type="http://schemas.openxmlformats.org/officeDocument/2006/relationships/image" Target="../media/image52.png"/><Relationship Id="rId15" Type="http://schemas.microsoft.com/office/2007/relationships/hdphoto" Target="../media/hdphoto18.wdp"/><Relationship Id="rId10" Type="http://schemas.openxmlformats.org/officeDocument/2006/relationships/image" Target="../media/image26.png"/><Relationship Id="rId4" Type="http://schemas.microsoft.com/office/2007/relationships/hdphoto" Target="../media/hdphoto6.wdp"/><Relationship Id="rId9" Type="http://schemas.openxmlformats.org/officeDocument/2006/relationships/image" Target="../media/image53.png"/><Relationship Id="rId1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13" Type="http://schemas.openxmlformats.org/officeDocument/2006/relationships/image" Target="../media/image62.png"/><Relationship Id="rId3" Type="http://schemas.openxmlformats.org/officeDocument/2006/relationships/image" Target="../media/image18.png"/><Relationship Id="rId7" Type="http://schemas.openxmlformats.org/officeDocument/2006/relationships/image" Target="../media/image60.png"/><Relationship Id="rId12" Type="http://schemas.microsoft.com/office/2007/relationships/hdphoto" Target="../media/hdphoto21.wdp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1.png"/><Relationship Id="rId5" Type="http://schemas.microsoft.com/office/2007/relationships/hdphoto" Target="../media/hdphoto19.wdp"/><Relationship Id="rId10" Type="http://schemas.microsoft.com/office/2007/relationships/hdphoto" Target="../media/hdphoto7.wdp"/><Relationship Id="rId4" Type="http://schemas.openxmlformats.org/officeDocument/2006/relationships/image" Target="../media/image58.png"/><Relationship Id="rId9" Type="http://schemas.openxmlformats.org/officeDocument/2006/relationships/image" Target="../media/image30.png"/><Relationship Id="rId14" Type="http://schemas.microsoft.com/office/2007/relationships/hdphoto" Target="../media/hdphoto2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D194CD9-70B9-4EE9-89B5-922C8742623C}"/>
              </a:ext>
            </a:extLst>
          </p:cNvPr>
          <p:cNvSpPr txBox="1"/>
          <p:nvPr/>
        </p:nvSpPr>
        <p:spPr>
          <a:xfrm>
            <a:off x="7016619" y="862583"/>
            <a:ext cx="506366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Fil pédagogique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1- Expliquer l’emploi de « 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hadha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 » et « 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hadhihi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 ». Indiquez les mots par groupes de 2, puis demandez de les identifier.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Ceci est un chameau, etc.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2000" b="1" dirty="0">
                <a:solidFill>
                  <a:prstClr val="black"/>
                </a:solidFill>
                <a:latin typeface="Harrington" panose="04040505050A02020702" pitchFamily="82" charset="0"/>
              </a:rPr>
              <a:t>Qu’est ceci?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arrington" panose="04040505050A02020702" pitchFamily="8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2- Présentez « 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Na’am</a:t>
            </a:r>
            <a:r>
              <a:rPr lang="fr-FR" sz="2000" b="1" dirty="0">
                <a:solidFill>
                  <a:prstClr val="black"/>
                </a:solidFill>
                <a:latin typeface="Harrington" panose="04040505050A02020702" pitchFamily="82" charset="0"/>
              </a:rPr>
              <a:t> », « lâ » et « Hal », indiquez les mots suivants, puis posez des questions.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- est</a:t>
            </a:r>
            <a:r>
              <a:rPr lang="fr-FR" sz="2000" b="1" dirty="0">
                <a:solidFill>
                  <a:prstClr val="black"/>
                </a:solidFill>
                <a:latin typeface="Harrington" panose="04040505050A02020702" pitchFamily="82" charset="0"/>
              </a:rPr>
              <a:t>-ce que ceci est une maison? Etc.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arrington" panose="04040505050A02020702" pitchFamily="8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Objectifs : </a:t>
            </a:r>
            <a:r>
              <a:rPr lang="fr-FR" sz="2000" b="1" dirty="0">
                <a:latin typeface="Harrington" panose="04040505050A02020702" pitchFamily="82" charset="0"/>
              </a:rPr>
              <a:t>Commencer à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Apprendre les démonstratifs et les interrogatifs; apprendre le vocabulaire et la prononciation.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1DC663E-DD10-4067-8BCE-68843B300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7" name="Image 6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E876473B-9368-4C5F-812B-59DB7DCE1E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215" y="5606370"/>
            <a:ext cx="3512785" cy="125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46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81D7A00-991F-4D2C-A3B5-61BBD06C5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204" y="1559923"/>
            <a:ext cx="4246412" cy="37381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EC0CFE8-7A29-4186-8E78-382CCEEBB0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152" y="0"/>
            <a:ext cx="74312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3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5AB50CFF-C332-4D32-A87E-7FEAC49B27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152" y="0"/>
            <a:ext cx="7431269" cy="685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132D847-A740-47DF-BB39-3A8029F66A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625" y="1564029"/>
            <a:ext cx="4112127" cy="372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186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9AF141-DF8C-4B69-984A-F91074E23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6858000" cy="6858000"/>
          </a:xfrm>
          <a:prstGeom prst="rect">
            <a:avLst/>
          </a:prstGeom>
        </p:spPr>
      </p:pic>
      <p:pic>
        <p:nvPicPr>
          <p:cNvPr id="4" name="Image 3" descr="Une image contenant dessin&#10;&#10;Description générée automatiquement">
            <a:extLst>
              <a:ext uri="{FF2B5EF4-FFF2-40B4-BE49-F238E27FC236}">
                <a16:creationId xmlns:a16="http://schemas.microsoft.com/office/drawing/2014/main" id="{E86EDC0B-C6A2-4A35-ABA0-8D250D4EF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18" y="2085974"/>
            <a:ext cx="428625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00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9AF141-DF8C-4B69-984A-F91074E23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6858000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7ACFA3-05E4-4745-8944-35EF19C90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073" y="1063943"/>
            <a:ext cx="4488428" cy="473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207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4171C1D-FEA6-4775-BEDB-6E4FED31B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13445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B0934CE-C0C6-4909-8A73-81ABFD033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340" y="3286957"/>
            <a:ext cx="3790242" cy="11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033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4171C1D-FEA6-4775-BEDB-6E4FED31B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13445" cy="6858000"/>
          </a:xfrm>
          <a:prstGeom prst="rect">
            <a:avLst/>
          </a:prstGeom>
        </p:spPr>
      </p:pic>
      <p:pic>
        <p:nvPicPr>
          <p:cNvPr id="7" name="Image 6" descr="Une image contenant cerf-volant, parapluie&#10;&#10;Description générée automatiquement">
            <a:extLst>
              <a:ext uri="{FF2B5EF4-FFF2-40B4-BE49-F238E27FC236}">
                <a16:creationId xmlns:a16="http://schemas.microsoft.com/office/drawing/2014/main" id="{5DAAB845-BA0D-463B-89A9-A15D36ADE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847" y="939923"/>
            <a:ext cx="4978153" cy="497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195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F07B1D87-DD43-6B08-D65E-1DE5B2043A05}"/>
              </a:ext>
            </a:extLst>
          </p:cNvPr>
          <p:cNvSpPr txBox="1"/>
          <p:nvPr/>
        </p:nvSpPr>
        <p:spPr>
          <a:xfrm>
            <a:off x="4037076" y="1092760"/>
            <a:ext cx="60990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Deuxième partie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1477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CBD836B-5415-46DD-B174-A1215DAD9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284"/>
            <a:ext cx="12192001" cy="6854716"/>
          </a:xfrm>
          <a:prstGeom prst="rect">
            <a:avLst/>
          </a:prstGeom>
        </p:spPr>
      </p:pic>
      <p:pic>
        <p:nvPicPr>
          <p:cNvPr id="4" name="Image 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A59DCBAE-4041-42A7-A1B9-9A58386072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550" y="0"/>
            <a:ext cx="2076450" cy="73985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91D2FF-2E6A-4CCC-9F98-0CD4BB63CA25}"/>
              </a:ext>
            </a:extLst>
          </p:cNvPr>
          <p:cNvSpPr txBox="1"/>
          <p:nvPr/>
        </p:nvSpPr>
        <p:spPr>
          <a:xfrm>
            <a:off x="244344" y="186308"/>
            <a:ext cx="506366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Fil pédagogique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1- Introduisez les mots « A droite, à gauche ». Puis demandez 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Ou est le chameau, etc.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2000" b="1" dirty="0">
                <a:solidFill>
                  <a:prstClr val="black"/>
                </a:solidFill>
                <a:latin typeface="Harrington" panose="04040505050A02020702" pitchFamily="82" charset="0"/>
              </a:rPr>
              <a:t>Est-ce que le chameau est à droite du palmier, etc.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arrington" panose="04040505050A02020702" pitchFamily="8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2- 1- Introduisez les mots suivants « dessus,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etc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 ». Puis demandez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- est</a:t>
            </a:r>
            <a:r>
              <a:rPr lang="fr-FR" sz="2000" b="1" dirty="0">
                <a:solidFill>
                  <a:prstClr val="black"/>
                </a:solidFill>
                <a:latin typeface="Harrington" panose="04040505050A02020702" pitchFamily="82" charset="0"/>
              </a:rPr>
              <a:t>-ce l’homme est devant la voiture ? Etc.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arrington" panose="04040505050A02020702" pitchFamily="8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Objectifs : </a:t>
            </a:r>
            <a:r>
              <a:rPr lang="fr-FR" sz="2000" b="1" dirty="0">
                <a:latin typeface="Harrington" panose="04040505050A02020702" pitchFamily="82" charset="0"/>
              </a:rPr>
              <a:t>Apprendre à situer les choses; réviser l’emploi de </a:t>
            </a:r>
            <a:r>
              <a:rPr lang="fr-FR" sz="2000" b="1">
                <a:latin typeface="Harrington" panose="04040505050A02020702" pitchFamily="82" charset="0"/>
              </a:rPr>
              <a:t>laysa</a:t>
            </a: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arrington" panose="04040505050A0202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984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DC58B71-A9FE-4AE1-1AE7-B28CFC4F3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641" y="1654922"/>
            <a:ext cx="7526718" cy="472301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EF975BA-0B4A-E99C-4BE5-D54E57484AE7}"/>
              </a:ext>
            </a:extLst>
          </p:cNvPr>
          <p:cNvSpPr txBox="1"/>
          <p:nvPr/>
        </p:nvSpPr>
        <p:spPr>
          <a:xfrm>
            <a:off x="4379976" y="745868"/>
            <a:ext cx="39260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JO" sz="6000" dirty="0"/>
              <a:t>هل هذا كرسيّ؟</a:t>
            </a:r>
            <a:endParaRPr lang="fr-FR" sz="6000" dirty="0"/>
          </a:p>
        </p:txBody>
      </p:sp>
    </p:spTree>
    <p:extLst>
      <p:ext uri="{BB962C8B-B14F-4D97-AF65-F5344CB8AC3E}">
        <p14:creationId xmlns:p14="http://schemas.microsoft.com/office/powerpoint/2010/main" val="63256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49F1560-4DDE-4B23-8D0E-813DDC223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00"/>
            <a:ext cx="12192000" cy="68669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7562097-FCDD-44B3-93D1-1C9143B59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403" y="1237041"/>
            <a:ext cx="1927578" cy="1325563"/>
          </a:xfrm>
        </p:spPr>
        <p:txBody>
          <a:bodyPr/>
          <a:lstStyle/>
          <a:p>
            <a:r>
              <a:rPr lang="fr-FR" dirty="0"/>
              <a:t>Notez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EF9831-1C88-450B-824A-975FA8E9C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349" y="3541316"/>
            <a:ext cx="3711728" cy="11515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‘</a:t>
            </a:r>
            <a:r>
              <a:rPr lang="fr-FR" dirty="0" err="1"/>
              <a:t>Alâ</a:t>
            </a:r>
            <a:r>
              <a:rPr lang="fr-FR" dirty="0"/>
              <a:t> </a:t>
            </a:r>
            <a:r>
              <a:rPr lang="fr-FR" dirty="0" err="1"/>
              <a:t>yamîn</a:t>
            </a:r>
            <a:r>
              <a:rPr lang="fr-FR" dirty="0"/>
              <a:t> : A droite</a:t>
            </a:r>
          </a:p>
          <a:p>
            <a:pPr marL="0" indent="0">
              <a:buNone/>
            </a:pPr>
            <a:r>
              <a:rPr lang="fr-FR" dirty="0"/>
              <a:t>‘</a:t>
            </a:r>
            <a:r>
              <a:rPr lang="fr-FR" dirty="0" err="1"/>
              <a:t>Alâ</a:t>
            </a:r>
            <a:r>
              <a:rPr lang="fr-FR" dirty="0"/>
              <a:t> </a:t>
            </a:r>
            <a:r>
              <a:rPr lang="fr-FR" dirty="0" err="1"/>
              <a:t>shimâl</a:t>
            </a:r>
            <a:r>
              <a:rPr lang="fr-FR" dirty="0"/>
              <a:t> : A gauche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24DB3-125E-43E1-9116-776C107A17EF}"/>
              </a:ext>
            </a:extLst>
          </p:cNvPr>
          <p:cNvSpPr txBox="1">
            <a:spLocks/>
          </p:cNvSpPr>
          <p:nvPr/>
        </p:nvSpPr>
        <p:spPr>
          <a:xfrm>
            <a:off x="1683582" y="2215753"/>
            <a:ext cx="2466896" cy="674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r>
              <a:rPr lang="ar-LB" sz="4000" dirty="0"/>
              <a:t>عَلَى يَمِين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83C368-359D-4542-8227-80BD9661F57C}"/>
              </a:ext>
            </a:extLst>
          </p:cNvPr>
          <p:cNvSpPr/>
          <p:nvPr/>
        </p:nvSpPr>
        <p:spPr>
          <a:xfrm>
            <a:off x="2295483" y="2833430"/>
            <a:ext cx="18549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LB" sz="4000" dirty="0">
                <a:solidFill>
                  <a:prstClr val="black"/>
                </a:solidFill>
              </a:rPr>
              <a:t>عَلَى ش</a:t>
            </a:r>
            <a:r>
              <a:rPr lang="ar-SA" sz="4000" dirty="0">
                <a:solidFill>
                  <a:prstClr val="black"/>
                </a:solidFill>
              </a:rPr>
              <a:t>ِ</a:t>
            </a:r>
            <a:r>
              <a:rPr lang="ar-LB" sz="4000" dirty="0">
                <a:solidFill>
                  <a:prstClr val="black"/>
                </a:solidFill>
              </a:rPr>
              <a:t>مال</a:t>
            </a:r>
          </a:p>
        </p:txBody>
      </p:sp>
      <p:pic>
        <p:nvPicPr>
          <p:cNvPr id="5" name="Image 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FB77D989-0FAB-4211-95E9-E695F1DF84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04324"/>
            <a:ext cx="2115239" cy="75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15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3" grpId="1" uiExpand="1" build="p"/>
      <p:bldP spid="8" grpId="0" uiExpand="1" build="p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BFCD2A6-0327-43CE-9262-EC69622F7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0"/>
            <a:ext cx="6858000" cy="6858000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CA6CAF-1857-4A44-8D68-FB9F7144F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0715" y="2191481"/>
            <a:ext cx="5061285" cy="3649486"/>
          </a:xfrm>
        </p:spPr>
        <p:txBody>
          <a:bodyPr>
            <a:noAutofit/>
          </a:bodyPr>
          <a:lstStyle/>
          <a:p>
            <a:r>
              <a:rPr lang="fr-F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Hâdhâ</a:t>
            </a:r>
            <a:r>
              <a:rPr lang="fr-F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= ceci (masc.)</a:t>
            </a:r>
          </a:p>
          <a:p>
            <a:r>
              <a:rPr lang="fr-F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Hâdhihi</a:t>
            </a:r>
            <a:r>
              <a:rPr lang="fr-F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= ceci (fem.)</a:t>
            </a:r>
          </a:p>
          <a:p>
            <a:r>
              <a:rPr lang="fr-F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Mâ</a:t>
            </a:r>
            <a:r>
              <a:rPr lang="fr-F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= qu’est-ce que?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707AB4-B7E8-4858-A834-7B8391165A57}"/>
              </a:ext>
            </a:extLst>
          </p:cNvPr>
          <p:cNvSpPr txBox="1"/>
          <p:nvPr/>
        </p:nvSpPr>
        <p:spPr>
          <a:xfrm>
            <a:off x="911578" y="1120505"/>
            <a:ext cx="5034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Ici commence notre </a:t>
            </a:r>
            <a:r>
              <a:rPr lang="fr-FR" sz="3200" b="1" dirty="0">
                <a:solidFill>
                  <a:schemeClr val="accent2">
                    <a:lumMod val="50000"/>
                  </a:schemeClr>
                </a:solidFill>
              </a:rPr>
              <a:t>voyage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67A2DFD-0895-4884-BD74-04274A8A95EE}"/>
              </a:ext>
            </a:extLst>
          </p:cNvPr>
          <p:cNvSpPr txBox="1"/>
          <p:nvPr/>
        </p:nvSpPr>
        <p:spPr>
          <a:xfrm>
            <a:off x="918144" y="1137339"/>
            <a:ext cx="2711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Dans le </a:t>
            </a:r>
            <a:r>
              <a:rPr lang="fr-FR" sz="3200" b="1" dirty="0">
                <a:solidFill>
                  <a:schemeClr val="accent2">
                    <a:lumMod val="50000"/>
                  </a:schemeClr>
                </a:solidFill>
              </a:rPr>
              <a:t>désert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D2020-6343-4ECC-AAAD-2F0A4A3AA468}"/>
              </a:ext>
            </a:extLst>
          </p:cNvPr>
          <p:cNvSpPr txBox="1"/>
          <p:nvPr/>
        </p:nvSpPr>
        <p:spPr>
          <a:xfrm>
            <a:off x="2785268" y="1578633"/>
            <a:ext cx="1519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err="1">
                <a:solidFill>
                  <a:schemeClr val="accent2">
                    <a:lumMod val="50000"/>
                  </a:schemeClr>
                </a:solidFill>
              </a:rPr>
              <a:t>Sahra</a:t>
            </a:r>
            <a:endParaRPr lang="fr-FR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08A2079-E779-4B2F-ACD2-E26F163F3BEF}"/>
              </a:ext>
            </a:extLst>
          </p:cNvPr>
          <p:cNvSpPr txBox="1"/>
          <p:nvPr/>
        </p:nvSpPr>
        <p:spPr>
          <a:xfrm>
            <a:off x="911578" y="1573374"/>
            <a:ext cx="1148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err="1">
                <a:solidFill>
                  <a:schemeClr val="accent2">
                    <a:lumMod val="50000"/>
                  </a:schemeClr>
                </a:solidFill>
              </a:rPr>
              <a:t>Safar</a:t>
            </a:r>
            <a:endParaRPr lang="fr-FR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B30E45E-612F-483B-9708-F4FDED5683D2}"/>
              </a:ext>
            </a:extLst>
          </p:cNvPr>
          <p:cNvSpPr txBox="1"/>
          <p:nvPr/>
        </p:nvSpPr>
        <p:spPr>
          <a:xfrm>
            <a:off x="1927330" y="1578634"/>
            <a:ext cx="500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accent2">
                    <a:lumMod val="50000"/>
                  </a:schemeClr>
                </a:solidFill>
              </a:rPr>
              <a:t>Fî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9D12C8-3D56-4835-AF38-7B2BB4A9C019}"/>
              </a:ext>
            </a:extLst>
          </p:cNvPr>
          <p:cNvSpPr txBox="1"/>
          <p:nvPr/>
        </p:nvSpPr>
        <p:spPr>
          <a:xfrm>
            <a:off x="2487292" y="1573374"/>
            <a:ext cx="595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accent2">
                    <a:lumMod val="50000"/>
                  </a:schemeClr>
                </a:solidFill>
              </a:rPr>
              <a:t>s-</a:t>
            </a:r>
          </a:p>
        </p:txBody>
      </p:sp>
      <p:pic>
        <p:nvPicPr>
          <p:cNvPr id="4" name="Image 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9A92D0F2-7976-4D00-8AE8-6BC8C8CFB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215" y="5606370"/>
            <a:ext cx="3512785" cy="125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37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9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8BFDD14-64C1-497B-9857-615660257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B7391D6-5B3A-437B-BDD0-B4E4239BF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966" y="2176939"/>
            <a:ext cx="4729187" cy="472918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28051B6-2004-410A-84FB-E0F9E951B6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604" b="94931" l="5435" r="90435">
                        <a14:foregroundMark x1="22609" y1="22581" x2="27826" y2="28571"/>
                        <a14:foregroundMark x1="27826" y1="28571" x2="28913" y2="28571"/>
                        <a14:foregroundMark x1="10435" y1="27189" x2="10435" y2="27189"/>
                        <a14:foregroundMark x1="10217" y1="27189" x2="10000" y2="27419"/>
                        <a14:foregroundMark x1="6522" y1="38249" x2="6522" y2="38249"/>
                        <a14:foregroundMark x1="52609" y1="90783" x2="51087" y2="92857"/>
                        <a14:foregroundMark x1="72391" y1="94470" x2="72391" y2="94470"/>
                        <a14:foregroundMark x1="48696" y1="94931" x2="48696" y2="94931"/>
                        <a14:foregroundMark x1="89348" y1="70968" x2="90652" y2="62903"/>
                        <a14:foregroundMark x1="90652" y1="62903" x2="88696" y2="59447"/>
                        <a14:foregroundMark x1="64130" y1="15438" x2="68696" y2="10369"/>
                        <a14:foregroundMark x1="29130" y1="9447" x2="29130" y2="9447"/>
                        <a14:foregroundMark x1="63478" y1="7604" x2="70870" y2="8756"/>
                        <a14:foregroundMark x1="6304" y1="44240" x2="6304" y2="44240"/>
                        <a14:foregroundMark x1="5435" y1="38249" x2="5435" y2="382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683" y="4493406"/>
            <a:ext cx="2486679" cy="234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7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-0.56354 -0.00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7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6070355B-7721-4459-A48D-AF916DFE9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08" y="-1014"/>
            <a:ext cx="12217308" cy="6859014"/>
          </a:xfrm>
          <a:prstGeom prst="rect">
            <a:avLst/>
          </a:prstGeo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BD397BE-9C80-43D7-A551-618E06E9BFCA}"/>
              </a:ext>
            </a:extLst>
          </p:cNvPr>
          <p:cNvSpPr txBox="1">
            <a:spLocks/>
          </p:cNvSpPr>
          <p:nvPr/>
        </p:nvSpPr>
        <p:spPr>
          <a:xfrm>
            <a:off x="3709440" y="3027953"/>
            <a:ext cx="1617631" cy="132926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r>
              <a:rPr lang="fr-FR" sz="4400" dirty="0" err="1"/>
              <a:t>Rajul</a:t>
            </a:r>
            <a:endParaRPr lang="ar-LB" sz="4400" dirty="0"/>
          </a:p>
          <a:p>
            <a:r>
              <a:rPr lang="ar-LB" sz="5700" dirty="0"/>
              <a:t>رَجُل</a:t>
            </a:r>
            <a:endParaRPr lang="fr-FR" sz="5700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C23CEC-D1A0-4A89-82BF-F151F2A41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76" b="95692" l="8406" r="91594">
                        <a14:foregroundMark x1="22029" y1="21542" x2="8406" y2="73696"/>
                        <a14:foregroundMark x1="8406" y1="73696" x2="17681" y2="77098"/>
                        <a14:foregroundMark x1="21449" y1="21542" x2="40290" y2="11338"/>
                        <a14:foregroundMark x1="40290" y1="11338" x2="51014" y2="8163"/>
                        <a14:foregroundMark x1="51014" y1="8163" x2="72174" y2="15646"/>
                        <a14:foregroundMark x1="72174" y1="15646" x2="82899" y2="33107"/>
                        <a14:foregroundMark x1="82899" y1="33107" x2="87826" y2="61451"/>
                        <a14:foregroundMark x1="87826" y1="61451" x2="86087" y2="70068"/>
                        <a14:foregroundMark x1="86087" y1="70068" x2="91594" y2="75057"/>
                        <a14:foregroundMark x1="68406" y1="90703" x2="31594" y2="91837"/>
                        <a14:foregroundMark x1="49855" y1="95692" x2="49855" y2="95692"/>
                        <a14:foregroundMark x1="89275" y1="75737" x2="89275" y2="75737"/>
                        <a14:foregroundMark x1="91884" y1="59410" x2="91884" y2="59410"/>
                        <a14:foregroundMark x1="48406" y1="6576" x2="48406" y2="6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832" y="4904740"/>
            <a:ext cx="1613818" cy="2062881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770E47E-36B5-421A-8E30-AF6870F4BC84}"/>
              </a:ext>
            </a:extLst>
          </p:cNvPr>
          <p:cNvSpPr txBox="1">
            <a:spLocks/>
          </p:cNvSpPr>
          <p:nvPr/>
        </p:nvSpPr>
        <p:spPr>
          <a:xfrm>
            <a:off x="5751685" y="2391458"/>
            <a:ext cx="2808111" cy="260225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r>
              <a:rPr lang="fr-FR" sz="4400" dirty="0" err="1"/>
              <a:t>Imra’a</a:t>
            </a:r>
            <a:endParaRPr lang="fr-FR" sz="4400" dirty="0"/>
          </a:p>
          <a:p>
            <a:r>
              <a:rPr lang="fr-FR" sz="4400" dirty="0"/>
              <a:t>Al-</a:t>
            </a:r>
            <a:r>
              <a:rPr lang="fr-FR" sz="4400" dirty="0" err="1"/>
              <a:t>mar’a</a:t>
            </a:r>
            <a:endParaRPr lang="ar-LB" sz="4400" dirty="0"/>
          </a:p>
          <a:p>
            <a:r>
              <a:rPr lang="ar-LB" sz="4400" dirty="0"/>
              <a:t>اِمْرَأَة</a:t>
            </a:r>
          </a:p>
          <a:p>
            <a:r>
              <a:rPr lang="ar-LB" sz="4400" dirty="0"/>
              <a:t>المَرْأَة</a:t>
            </a:r>
            <a:endParaRPr lang="fr-FR" sz="4400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19137A79-9974-4AAB-A2E1-83E8421A11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144" y="4197788"/>
            <a:ext cx="3188399" cy="318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01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44444E-6 L 0.38737 0.0081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62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E6722AD-1E73-4FCA-8D2F-4D6E041B8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284"/>
            <a:ext cx="12192001" cy="68547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81E6015-242F-48FF-ABEE-9FE442F884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98" b="91506" l="8132" r="89451">
                        <a14:foregroundMark x1="37363" y1="9266" x2="65714" y2="9459"/>
                        <a14:foregroundMark x1="88132" y1="36486" x2="89890" y2="65830"/>
                        <a14:foregroundMark x1="48571" y1="54247" x2="48571" y2="54247"/>
                        <a14:foregroundMark x1="48571" y1="54826" x2="48571" y2="54826"/>
                        <a14:foregroundMark x1="48571" y1="55792" x2="48571" y2="55792"/>
                        <a14:foregroundMark x1="55165" y1="6178" x2="55165" y2="6178"/>
                        <a14:foregroundMark x1="8132" y1="42664" x2="8132" y2="42664"/>
                        <a14:foregroundMark x1="39780" y1="88996" x2="39780" y2="88996"/>
                        <a14:foregroundMark x1="46813" y1="89961" x2="46813" y2="89961"/>
                        <a14:foregroundMark x1="56044" y1="90347" x2="56703" y2="90347"/>
                        <a14:foregroundMark x1="67253" y1="91506" x2="42637" y2="89768"/>
                        <a14:foregroundMark x1="42637" y1="51158" x2="51209" y2="51351"/>
                        <a14:foregroundMark x1="51209" y1="51351" x2="54505" y2="52510"/>
                        <a14:foregroundMark x1="86813" y1="69112" x2="86813" y2="69112"/>
                        <a14:foregroundMark x1="12967" y1="70463" x2="12967" y2="70463"/>
                        <a14:foregroundMark x1="35824" y1="8880" x2="35824" y2="8880"/>
                        <a14:foregroundMark x1="27692" y1="12934" x2="27692" y2="12934"/>
                        <a14:foregroundMark x1="15604" y1="22201" x2="15604" y2="22201"/>
                        <a14:foregroundMark x1="9890" y1="34170" x2="9890" y2="34170"/>
                        <a14:foregroundMark x1="13626" y1="60039" x2="13626" y2="60039"/>
                        <a14:foregroundMark x1="50110" y1="5985" x2="50110" y2="5985"/>
                        <a14:foregroundMark x1="60220" y1="5598" x2="60220" y2="5598"/>
                        <a14:foregroundMark x1="36923" y1="90541" x2="36923" y2="90541"/>
                        <a14:foregroundMark x1="33846" y1="90154" x2="33846" y2="90154"/>
                        <a14:foregroundMark x1="69451" y1="89961" x2="69451" y2="89961"/>
                        <a14:foregroundMark x1="9670" y1="39768" x2="9670" y2="39768"/>
                        <a14:foregroundMark x1="63077" y1="6564" x2="63077" y2="6564"/>
                        <a14:foregroundMark x1="32527" y1="10039" x2="32527" y2="10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7485" y="4554372"/>
            <a:ext cx="1772787" cy="201824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C6984D9-4B2C-4A49-B638-57B32C7D64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76" b="95692" l="8406" r="91594">
                        <a14:foregroundMark x1="22029" y1="21542" x2="8406" y2="73696"/>
                        <a14:foregroundMark x1="8406" y1="73696" x2="17681" y2="77098"/>
                        <a14:foregroundMark x1="21449" y1="21542" x2="40290" y2="11338"/>
                        <a14:foregroundMark x1="40290" y1="11338" x2="51014" y2="8163"/>
                        <a14:foregroundMark x1="51014" y1="8163" x2="72174" y2="15646"/>
                        <a14:foregroundMark x1="72174" y1="15646" x2="82899" y2="33107"/>
                        <a14:foregroundMark x1="82899" y1="33107" x2="87826" y2="61451"/>
                        <a14:foregroundMark x1="87826" y1="61451" x2="86087" y2="70068"/>
                        <a14:foregroundMark x1="86087" y1="70068" x2="91594" y2="75057"/>
                        <a14:foregroundMark x1="68406" y1="90703" x2="31594" y2="91837"/>
                        <a14:foregroundMark x1="49855" y1="95692" x2="49855" y2="95692"/>
                        <a14:foregroundMark x1="89275" y1="75737" x2="89275" y2="75737"/>
                        <a14:foregroundMark x1="91884" y1="59410" x2="91884" y2="59410"/>
                        <a14:foregroundMark x1="48406" y1="6576" x2="48406" y2="6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4387" y="4554372"/>
            <a:ext cx="1578901" cy="201824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D02B358-C70F-4D63-8BA7-C630F5E089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74" b="93065" l="4338" r="96271">
                        <a14:foregroundMark x1="79376" y1="6560" x2="79376" y2="6560"/>
                        <a14:foregroundMark x1="84170" y1="3374" x2="84170" y2="3374"/>
                        <a14:foregroundMark x1="75647" y1="29335" x2="83029" y2="29335"/>
                        <a14:foregroundMark x1="90411" y1="19775" x2="90411" y2="19775"/>
                        <a14:foregroundMark x1="92998" y1="19306" x2="92998" y2="19306"/>
                        <a14:foregroundMark x1="96347" y1="18838" x2="96347" y2="18838"/>
                        <a14:foregroundMark x1="6164" y1="63918" x2="6164" y2="63918"/>
                        <a14:foregroundMark x1="27245" y1="91190" x2="27245" y2="91190"/>
                        <a14:foregroundMark x1="50152" y1="91659" x2="50152" y2="91659"/>
                        <a14:foregroundMark x1="59741" y1="92127" x2="59741" y2="92127"/>
                        <a14:foregroundMark x1="52359" y1="93065" x2="52359" y2="93065"/>
                        <a14:foregroundMark x1="4338" y1="62043" x2="4338" y2="620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62351" y="3929841"/>
            <a:ext cx="2815644" cy="22863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D80E543-225A-4553-B3DF-146BCF03D6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15149" y="3429000"/>
            <a:ext cx="2636290" cy="27872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66BEEDA-211E-4275-91C8-2F1B266DD3E6}"/>
              </a:ext>
            </a:extLst>
          </p:cNvPr>
          <p:cNvSpPr/>
          <p:nvPr/>
        </p:nvSpPr>
        <p:spPr>
          <a:xfrm>
            <a:off x="3176866" y="3545120"/>
            <a:ext cx="158408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sz="4400" dirty="0" err="1">
                <a:solidFill>
                  <a:prstClr val="black"/>
                </a:solidFill>
              </a:rPr>
              <a:t>Himâr</a:t>
            </a:r>
            <a:endParaRPr lang="ar-LB" sz="4400" dirty="0">
              <a:solidFill>
                <a:prstClr val="black"/>
              </a:solidFill>
            </a:endParaRPr>
          </a:p>
          <a:p>
            <a:pPr lvl="0"/>
            <a:r>
              <a:rPr lang="ar-LB" sz="4400" dirty="0">
                <a:solidFill>
                  <a:prstClr val="black"/>
                </a:solidFill>
              </a:rPr>
              <a:t>حِمار</a:t>
            </a:r>
            <a:endParaRPr lang="fr-FR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84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0.31041 -0.005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21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11111E-6 L -0.2543 -0.0083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21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BDE5DCE-ADAD-4E31-B726-F4E419369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231596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7562097-FCDD-44B3-93D1-1C9143B59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0934" y="1111955"/>
            <a:ext cx="1927578" cy="1325563"/>
          </a:xfrm>
        </p:spPr>
        <p:txBody>
          <a:bodyPr/>
          <a:lstStyle/>
          <a:p>
            <a:r>
              <a:rPr lang="fr-FR" dirty="0"/>
              <a:t>Notez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EF9831-1C88-450B-824A-975FA8E9C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8037" y="3697112"/>
            <a:ext cx="4644637" cy="2848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LB" sz="4000" dirty="0"/>
              <a:t>عَلَى</a:t>
            </a:r>
            <a:r>
              <a:rPr lang="fr-FR" sz="4000" dirty="0"/>
              <a:t> ‘</a:t>
            </a:r>
            <a:r>
              <a:rPr lang="fr-FR" sz="4000" dirty="0" err="1"/>
              <a:t>Alâ</a:t>
            </a:r>
            <a:r>
              <a:rPr lang="fr-FR" sz="4000" dirty="0"/>
              <a:t> : sur</a:t>
            </a:r>
          </a:p>
          <a:p>
            <a:pPr marL="0" indent="0">
              <a:buNone/>
            </a:pPr>
            <a:r>
              <a:rPr lang="ar-LB" sz="4000" dirty="0"/>
              <a:t> تَحْتَ</a:t>
            </a:r>
            <a:r>
              <a:rPr lang="fr-FR" sz="4000" dirty="0" err="1"/>
              <a:t>Taḥta</a:t>
            </a:r>
            <a:r>
              <a:rPr lang="fr-FR" sz="4000" dirty="0"/>
              <a:t> : sous</a:t>
            </a:r>
          </a:p>
          <a:p>
            <a:pPr marL="0" indent="0">
              <a:buNone/>
            </a:pPr>
            <a:r>
              <a:rPr lang="ar-LB" sz="4000" dirty="0"/>
              <a:t> أَمامَ</a:t>
            </a:r>
            <a:r>
              <a:rPr lang="fr-FR" sz="4000" dirty="0" err="1"/>
              <a:t>Amâma</a:t>
            </a:r>
            <a:r>
              <a:rPr lang="fr-FR" sz="4000" dirty="0"/>
              <a:t> : devant</a:t>
            </a:r>
          </a:p>
          <a:p>
            <a:pPr marL="0" indent="0">
              <a:buNone/>
            </a:pPr>
            <a:r>
              <a:rPr lang="ar-LB" sz="4000" dirty="0"/>
              <a:t> خَلْفَ</a:t>
            </a:r>
            <a:r>
              <a:rPr lang="fr-FR" sz="4000" dirty="0" err="1"/>
              <a:t>Khalfa</a:t>
            </a:r>
            <a:r>
              <a:rPr lang="fr-FR" sz="4000" dirty="0"/>
              <a:t> : derrière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745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06C7052-1CD0-481D-A455-DABE67547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646C882-155A-45F0-8361-D1B4854E1C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872" y="4119509"/>
            <a:ext cx="2563010" cy="25630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83B50FE-8221-4282-B0FC-5604F02C63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9750" y1="50875" x2="59750" y2="50875"/>
                        <a14:foregroundMark x1="59125" y1="49875" x2="59125" y2="49875"/>
                        <a14:foregroundMark x1="40375" y1="63500" x2="40375" y2="63500"/>
                        <a14:foregroundMark x1="76875" y1="61875" x2="76875" y2="6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558" y="3967611"/>
            <a:ext cx="3079221" cy="307922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3CDBBB9-C353-493F-BDD3-E8EC18EF5C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604" b="94931" l="5435" r="90435">
                        <a14:foregroundMark x1="22609" y1="22581" x2="27826" y2="28571"/>
                        <a14:foregroundMark x1="27826" y1="28571" x2="28913" y2="28571"/>
                        <a14:foregroundMark x1="10435" y1="27189" x2="10435" y2="27189"/>
                        <a14:foregroundMark x1="10217" y1="27189" x2="10000" y2="27419"/>
                        <a14:foregroundMark x1="6522" y1="38249" x2="6522" y2="38249"/>
                        <a14:foregroundMark x1="52609" y1="90783" x2="51087" y2="92857"/>
                        <a14:foregroundMark x1="72391" y1="94470" x2="72391" y2="94470"/>
                        <a14:foregroundMark x1="48696" y1="94931" x2="48696" y2="94931"/>
                        <a14:foregroundMark x1="89348" y1="70968" x2="90652" y2="62903"/>
                        <a14:foregroundMark x1="90652" y1="62903" x2="88696" y2="59447"/>
                        <a14:foregroundMark x1="64130" y1="15438" x2="68696" y2="10369"/>
                        <a14:foregroundMark x1="29130" y1="9447" x2="29130" y2="9447"/>
                        <a14:foregroundMark x1="63478" y1="7604" x2="70870" y2="8756"/>
                        <a14:foregroundMark x1="6304" y1="44240" x2="6304" y2="44240"/>
                        <a14:foregroundMark x1="5435" y1="38249" x2="5435" y2="382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7980" y="4313456"/>
            <a:ext cx="2486679" cy="23461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C27F3DA-A098-40F4-A144-1992C15024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98" y="2277642"/>
            <a:ext cx="4778317" cy="4580358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C58C77F3-56D6-4B4C-B0E8-DFF490C9DBEB}"/>
              </a:ext>
            </a:extLst>
          </p:cNvPr>
          <p:cNvSpPr txBox="1">
            <a:spLocks/>
          </p:cNvSpPr>
          <p:nvPr/>
        </p:nvSpPr>
        <p:spPr>
          <a:xfrm>
            <a:off x="-145980" y="0"/>
            <a:ext cx="3370443" cy="16202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400" dirty="0" err="1">
                <a:solidFill>
                  <a:prstClr val="black"/>
                </a:solidFill>
              </a:rPr>
              <a:t>Shajara</a:t>
            </a:r>
            <a:endParaRPr lang="fr-FR" sz="4400" dirty="0">
              <a:solidFill>
                <a:prstClr val="black"/>
              </a:solidFill>
            </a:endParaRPr>
          </a:p>
          <a:p>
            <a:r>
              <a:rPr lang="ar-LB" sz="6900" dirty="0">
                <a:solidFill>
                  <a:prstClr val="black"/>
                </a:solidFill>
              </a:rPr>
              <a:t>شَجَرة</a:t>
            </a:r>
            <a:endParaRPr lang="fr-FR" sz="6900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703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0 L -0.33685 0.0101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49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-0.39192 0.0134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96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0 L -0.47695 0.0016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54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BF22FA0-134B-4BEA-867F-546726AE2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"/>
            <a:ext cx="12192000" cy="68275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F54B490-A611-4874-93E6-D6B27306F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98" b="91506" l="8132" r="89451">
                        <a14:foregroundMark x1="37363" y1="9266" x2="65714" y2="9459"/>
                        <a14:foregroundMark x1="88132" y1="36486" x2="89890" y2="65830"/>
                        <a14:foregroundMark x1="48571" y1="54247" x2="48571" y2="54247"/>
                        <a14:foregroundMark x1="48571" y1="54826" x2="48571" y2="54826"/>
                        <a14:foregroundMark x1="48571" y1="55792" x2="48571" y2="55792"/>
                        <a14:foregroundMark x1="55165" y1="6178" x2="55165" y2="6178"/>
                        <a14:foregroundMark x1="8132" y1="42664" x2="8132" y2="42664"/>
                        <a14:foregroundMark x1="39780" y1="88996" x2="39780" y2="88996"/>
                        <a14:foregroundMark x1="46813" y1="89961" x2="46813" y2="89961"/>
                        <a14:foregroundMark x1="56044" y1="90347" x2="56703" y2="90347"/>
                        <a14:foregroundMark x1="67253" y1="91506" x2="42637" y2="89768"/>
                        <a14:foregroundMark x1="42637" y1="51158" x2="51209" y2="51351"/>
                        <a14:foregroundMark x1="51209" y1="51351" x2="54505" y2="52510"/>
                        <a14:foregroundMark x1="86813" y1="69112" x2="86813" y2="69112"/>
                        <a14:foregroundMark x1="12967" y1="70463" x2="12967" y2="70463"/>
                        <a14:foregroundMark x1="35824" y1="8880" x2="35824" y2="8880"/>
                        <a14:foregroundMark x1="27692" y1="12934" x2="27692" y2="12934"/>
                        <a14:foregroundMark x1="15604" y1="22201" x2="15604" y2="22201"/>
                        <a14:foregroundMark x1="9890" y1="34170" x2="9890" y2="34170"/>
                        <a14:foregroundMark x1="13626" y1="60039" x2="13626" y2="60039"/>
                        <a14:foregroundMark x1="50110" y1="5985" x2="50110" y2="5985"/>
                        <a14:foregroundMark x1="60220" y1="5598" x2="60220" y2="5598"/>
                        <a14:foregroundMark x1="36923" y1="90541" x2="36923" y2="90541"/>
                        <a14:foregroundMark x1="33846" y1="90154" x2="33846" y2="90154"/>
                        <a14:foregroundMark x1="69451" y1="89961" x2="69451" y2="89961"/>
                        <a14:foregroundMark x1="9670" y1="39768" x2="9670" y2="39768"/>
                        <a14:foregroundMark x1="63077" y1="6564" x2="63077" y2="6564"/>
                        <a14:foregroundMark x1="32527" y1="10039" x2="32527" y2="10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6390" y="4174013"/>
            <a:ext cx="1053615" cy="119949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95E225-B273-4C42-AD2C-E78739E8FA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790" y="-1155032"/>
            <a:ext cx="676899" cy="925323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D694DCCA-1BA8-4285-8B46-0186DABF73F6}"/>
              </a:ext>
            </a:extLst>
          </p:cNvPr>
          <p:cNvSpPr txBox="1">
            <a:spLocks/>
          </p:cNvSpPr>
          <p:nvPr/>
        </p:nvSpPr>
        <p:spPr>
          <a:xfrm>
            <a:off x="3471176" y="0"/>
            <a:ext cx="3428336" cy="18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400" dirty="0" err="1">
                <a:solidFill>
                  <a:prstClr val="black"/>
                </a:solidFill>
              </a:rPr>
              <a:t>Tayr</a:t>
            </a:r>
            <a:endParaRPr lang="fr-FR" sz="4400" dirty="0">
              <a:solidFill>
                <a:prstClr val="black"/>
              </a:solidFill>
            </a:endParaRPr>
          </a:p>
          <a:p>
            <a:r>
              <a:rPr lang="ar-SA" sz="6900" dirty="0">
                <a:solidFill>
                  <a:prstClr val="black"/>
                </a:solidFill>
              </a:rPr>
              <a:t>طَيْر</a:t>
            </a:r>
            <a:endParaRPr lang="fr-FR" sz="6900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D010DD8-F6E9-4A05-B4B4-9DEBDB987F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74" b="93065" l="4338" r="96271">
                        <a14:foregroundMark x1="79376" y1="6560" x2="79376" y2="6560"/>
                        <a14:foregroundMark x1="84170" y1="3374" x2="84170" y2="3374"/>
                        <a14:foregroundMark x1="75647" y1="29335" x2="83029" y2="29335"/>
                        <a14:foregroundMark x1="90411" y1="19775" x2="90411" y2="19775"/>
                        <a14:foregroundMark x1="92998" y1="19306" x2="92998" y2="19306"/>
                        <a14:foregroundMark x1="96347" y1="18838" x2="96347" y2="18838"/>
                        <a14:foregroundMark x1="6164" y1="63918" x2="6164" y2="63918"/>
                        <a14:foregroundMark x1="27245" y1="91190" x2="27245" y2="91190"/>
                        <a14:foregroundMark x1="50152" y1="91659" x2="50152" y2="91659"/>
                        <a14:foregroundMark x1="59741" y1="92127" x2="59741" y2="92127"/>
                        <a14:foregroundMark x1="52359" y1="93065" x2="52359" y2="93065"/>
                        <a14:foregroundMark x1="4338" y1="62043" x2="4338" y2="620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984212" y="4441680"/>
            <a:ext cx="2815644" cy="22863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0F2A1E5-0104-4147-A6FA-E398E49F74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576" b="95692" l="8406" r="91594">
                        <a14:foregroundMark x1="22029" y1="21542" x2="8406" y2="73696"/>
                        <a14:foregroundMark x1="8406" y1="73696" x2="17681" y2="77098"/>
                        <a14:foregroundMark x1="21449" y1="21542" x2="40290" y2="11338"/>
                        <a14:foregroundMark x1="40290" y1="11338" x2="51014" y2="8163"/>
                        <a14:foregroundMark x1="51014" y1="8163" x2="72174" y2="15646"/>
                        <a14:foregroundMark x1="72174" y1="15646" x2="82899" y2="33107"/>
                        <a14:foregroundMark x1="82899" y1="33107" x2="87826" y2="61451"/>
                        <a14:foregroundMark x1="87826" y1="61451" x2="86087" y2="70068"/>
                        <a14:foregroundMark x1="86087" y1="70068" x2="91594" y2="75057"/>
                        <a14:foregroundMark x1="68406" y1="90703" x2="31594" y2="91837"/>
                        <a14:foregroundMark x1="49855" y1="95692" x2="49855" y2="95692"/>
                        <a14:foregroundMark x1="89275" y1="75737" x2="89275" y2="75737"/>
                        <a14:foregroundMark x1="91884" y1="59410" x2="91884" y2="59410"/>
                        <a14:foregroundMark x1="48406" y1="6576" x2="48406" y2="6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925" y="4082420"/>
            <a:ext cx="1175382" cy="15024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F756E4E-7F21-4B9F-9AED-840993561AA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75" y="5231757"/>
            <a:ext cx="2388244" cy="2746059"/>
          </a:xfrm>
          <a:prstGeom prst="rect">
            <a:avLst/>
          </a:prstGeom>
        </p:spPr>
      </p:pic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1DCB4D4D-EE68-4B6F-B63A-02FD9886F628}"/>
              </a:ext>
            </a:extLst>
          </p:cNvPr>
          <p:cNvSpPr txBox="1">
            <a:spLocks/>
          </p:cNvSpPr>
          <p:nvPr/>
        </p:nvSpPr>
        <p:spPr>
          <a:xfrm>
            <a:off x="2836594" y="5216517"/>
            <a:ext cx="3428336" cy="18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400" dirty="0">
                <a:solidFill>
                  <a:prstClr val="black"/>
                </a:solidFill>
              </a:rPr>
              <a:t>Rocher</a:t>
            </a:r>
          </a:p>
          <a:p>
            <a:r>
              <a:rPr lang="ar-SA" sz="6900" dirty="0">
                <a:solidFill>
                  <a:prstClr val="black"/>
                </a:solidFill>
              </a:rPr>
              <a:t>صَخْر</a:t>
            </a:r>
            <a:r>
              <a:rPr lang="ar-LB" sz="6900" dirty="0">
                <a:solidFill>
                  <a:prstClr val="black"/>
                </a:solidFill>
              </a:rPr>
              <a:t>ة</a:t>
            </a:r>
            <a:endParaRPr lang="fr-FR" sz="6900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901A2495-40CA-42DC-9E8D-71621CE9BD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174" y="5037204"/>
            <a:ext cx="1302088" cy="149717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7E25428-871B-47CC-B41F-FA2AC66F03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956" y="5546625"/>
            <a:ext cx="1620825" cy="186366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811695D-8A7D-4EE2-B8AF-10A14143F5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933" y="5856200"/>
            <a:ext cx="1302088" cy="149717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FEB0F30-C8DA-4A27-B4F3-B3E9DBAE8A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645" y="5979465"/>
            <a:ext cx="1302088" cy="149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69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81481E-6 L 0.76992 0.00209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490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07407E-6 L -0.00091 0.3289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0.34245 0.0048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22" y="23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556E-17 -1.11111E-6 L 0.34115 -0.0030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57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3" grpId="0"/>
      <p:bldP spid="13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2D865ABB-47F1-4F21-854E-17C421573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551"/>
            <a:ext cx="12192000" cy="68735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9C23CEC-D1A0-4A89-82BF-F151F2A41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76" b="95692" l="8406" r="91594">
                        <a14:foregroundMark x1="22029" y1="21542" x2="8406" y2="73696"/>
                        <a14:foregroundMark x1="8406" y1="73696" x2="17681" y2="77098"/>
                        <a14:foregroundMark x1="21449" y1="21542" x2="40290" y2="11338"/>
                        <a14:foregroundMark x1="40290" y1="11338" x2="51014" y2="8163"/>
                        <a14:foregroundMark x1="51014" y1="8163" x2="72174" y2="15646"/>
                        <a14:foregroundMark x1="72174" y1="15646" x2="82899" y2="33107"/>
                        <a14:foregroundMark x1="82899" y1="33107" x2="87826" y2="61451"/>
                        <a14:foregroundMark x1="87826" y1="61451" x2="86087" y2="70068"/>
                        <a14:foregroundMark x1="86087" y1="70068" x2="91594" y2="75057"/>
                        <a14:foregroundMark x1="68406" y1="90703" x2="31594" y2="91837"/>
                        <a14:foregroundMark x1="49855" y1="95692" x2="49855" y2="95692"/>
                        <a14:foregroundMark x1="89275" y1="75737" x2="89275" y2="75737"/>
                        <a14:foregroundMark x1="91884" y1="59410" x2="91884" y2="59410"/>
                        <a14:foregroundMark x1="48406" y1="6576" x2="48406" y2="6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797" y="4387160"/>
            <a:ext cx="1192231" cy="15239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23A0EE8-CEBB-46B4-A379-03FF51D175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98" b="91506" l="8132" r="89451">
                        <a14:foregroundMark x1="37363" y1="9266" x2="65714" y2="9459"/>
                        <a14:foregroundMark x1="88132" y1="36486" x2="89890" y2="65830"/>
                        <a14:foregroundMark x1="48571" y1="54247" x2="48571" y2="54247"/>
                        <a14:foregroundMark x1="48571" y1="54826" x2="48571" y2="54826"/>
                        <a14:foregroundMark x1="48571" y1="55792" x2="48571" y2="55792"/>
                        <a14:foregroundMark x1="55165" y1="6178" x2="55165" y2="6178"/>
                        <a14:foregroundMark x1="8132" y1="42664" x2="8132" y2="42664"/>
                        <a14:foregroundMark x1="39780" y1="88996" x2="39780" y2="88996"/>
                        <a14:foregroundMark x1="46813" y1="89961" x2="46813" y2="89961"/>
                        <a14:foregroundMark x1="56044" y1="90347" x2="56703" y2="90347"/>
                        <a14:foregroundMark x1="67253" y1="91506" x2="42637" y2="89768"/>
                        <a14:foregroundMark x1="42637" y1="51158" x2="51209" y2="51351"/>
                        <a14:foregroundMark x1="51209" y1="51351" x2="54505" y2="52510"/>
                        <a14:foregroundMark x1="86813" y1="69112" x2="86813" y2="69112"/>
                        <a14:foregroundMark x1="12967" y1="70463" x2="12967" y2="70463"/>
                        <a14:foregroundMark x1="35824" y1="8880" x2="35824" y2="8880"/>
                        <a14:foregroundMark x1="27692" y1="12934" x2="27692" y2="12934"/>
                        <a14:foregroundMark x1="15604" y1="22201" x2="15604" y2="22201"/>
                        <a14:foregroundMark x1="9890" y1="34170" x2="9890" y2="34170"/>
                        <a14:foregroundMark x1="13626" y1="60039" x2="13626" y2="60039"/>
                        <a14:foregroundMark x1="50110" y1="5985" x2="50110" y2="5985"/>
                        <a14:foregroundMark x1="60220" y1="5598" x2="60220" y2="5598"/>
                        <a14:foregroundMark x1="36923" y1="90541" x2="36923" y2="90541"/>
                        <a14:foregroundMark x1="33846" y1="90154" x2="33846" y2="90154"/>
                        <a14:foregroundMark x1="69451" y1="89961" x2="69451" y2="89961"/>
                        <a14:foregroundMark x1="9670" y1="39768" x2="9670" y2="39768"/>
                        <a14:foregroundMark x1="63077" y1="6564" x2="63077" y2="6564"/>
                        <a14:foregroundMark x1="32527" y1="10039" x2="32527" y2="10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8238" y="4190830"/>
            <a:ext cx="1338635" cy="15239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1134E32-01FF-4E9F-B191-1FA83FFDD0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74" b="93065" l="4338" r="96271">
                        <a14:foregroundMark x1="79376" y1="6560" x2="79376" y2="6560"/>
                        <a14:foregroundMark x1="84170" y1="3374" x2="84170" y2="3374"/>
                        <a14:foregroundMark x1="75647" y1="29335" x2="83029" y2="29335"/>
                        <a14:foregroundMark x1="90411" y1="19775" x2="90411" y2="19775"/>
                        <a14:foregroundMark x1="92998" y1="19306" x2="92998" y2="19306"/>
                        <a14:foregroundMark x1="96347" y1="18838" x2="96347" y2="18838"/>
                        <a14:foregroundMark x1="6164" y1="63918" x2="6164" y2="63918"/>
                        <a14:foregroundMark x1="27245" y1="91190" x2="27245" y2="91190"/>
                        <a14:foregroundMark x1="50152" y1="91659" x2="50152" y2="91659"/>
                        <a14:foregroundMark x1="59741" y1="92127" x2="59741" y2="92127"/>
                        <a14:foregroundMark x1="52359" y1="93065" x2="52359" y2="93065"/>
                        <a14:foregroundMark x1="4338" y1="62043" x2="4338" y2="620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2434546" y="4571629"/>
            <a:ext cx="2690813" cy="228637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1118358-AEA5-44B8-9662-2376789EF1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850" y="5558218"/>
            <a:ext cx="1974123" cy="938805"/>
          </a:xfrm>
          <a:prstGeom prst="rect">
            <a:avLst/>
          </a:prstGeom>
        </p:spPr>
      </p:pic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A20D1E2D-9011-4834-97A7-B4ADB25F9843}"/>
              </a:ext>
            </a:extLst>
          </p:cNvPr>
          <p:cNvSpPr txBox="1">
            <a:spLocks/>
          </p:cNvSpPr>
          <p:nvPr/>
        </p:nvSpPr>
        <p:spPr>
          <a:xfrm>
            <a:off x="1231691" y="5402009"/>
            <a:ext cx="3001209" cy="14559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400" dirty="0" err="1">
                <a:solidFill>
                  <a:prstClr val="black"/>
                </a:solidFill>
              </a:rPr>
              <a:t>Mâ’ida</a:t>
            </a:r>
            <a:endParaRPr lang="ar-LB" sz="4400" dirty="0">
              <a:solidFill>
                <a:prstClr val="black"/>
              </a:solidFill>
            </a:endParaRPr>
          </a:p>
          <a:p>
            <a:r>
              <a:rPr lang="ar-LB" sz="6600" dirty="0">
                <a:solidFill>
                  <a:prstClr val="black"/>
                </a:solidFill>
              </a:rPr>
              <a:t>مائِدة</a:t>
            </a:r>
            <a:endParaRPr lang="fr-FR" sz="6600" dirty="0"/>
          </a:p>
          <a:p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3D57CB0-035C-4448-AC3A-20C1FE4236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96" b="89063" l="4308" r="96308">
                        <a14:foregroundMark x1="4615" y1="40104" x2="10462" y2="41667"/>
                        <a14:foregroundMark x1="92923" y1="42708" x2="89231" y2="44271"/>
                        <a14:foregroundMark x1="94154" y1="31250" x2="92615" y2="31771"/>
                        <a14:foregroundMark x1="95077" y1="41667" x2="93231" y2="42188"/>
                        <a14:foregroundMark x1="95692" y1="57292" x2="93538" y2="57292"/>
                        <a14:foregroundMark x1="96308" y1="41667" x2="96308" y2="41667"/>
                        <a14:backgroundMark x1="82769" y1="41667" x2="82769" y2="41667"/>
                        <a14:backgroundMark x1="80615" y1="42188" x2="80615" y2="42188"/>
                        <a14:backgroundMark x1="76308" y1="51563" x2="76308" y2="51563"/>
                        <a14:backgroundMark x1="75692" y1="51563" x2="75692" y2="51563"/>
                        <a14:backgroundMark x1="94462" y1="32292" x2="94462" y2="32292"/>
                        <a14:backgroundMark x1="96615" y1="42708" x2="96615" y2="42708"/>
                        <a14:backgroundMark x1="95385" y1="58854" x2="95385" y2="58854"/>
                        <a14:backgroundMark x1="94769" y1="58333" x2="94769" y2="58333"/>
                        <a14:backgroundMark x1="26462" y1="43750" x2="26462" y2="4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144" y="5388564"/>
            <a:ext cx="726732" cy="42933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65ABE89-30B7-4BB4-9AA7-B95221B02B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818" b="90000" l="10000" r="90000">
                        <a14:foregroundMark x1="30758" y1="8485" x2="38333" y2="6818"/>
                        <a14:foregroundMark x1="38333" y1="6818" x2="33788" y2="8636"/>
                        <a14:backgroundMark x1="69394" y1="61818" x2="69394" y2="61818"/>
                        <a14:backgroundMark x1="62121" y1="79545" x2="62121" y2="79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908" y="3713882"/>
            <a:ext cx="1872992" cy="187299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2C1FAF5-D4BF-43F5-A2EF-03D6F5BABE6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818" b="90000" l="10000" r="90000">
                        <a14:foregroundMark x1="30758" y1="8485" x2="38333" y2="6818"/>
                        <a14:foregroundMark x1="38333" y1="6818" x2="33788" y2="8636"/>
                        <a14:backgroundMark x1="69394" y1="61818" x2="69394" y2="61818"/>
                        <a14:backgroundMark x1="62121" y1="79545" x2="62121" y2="79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215" y="3730237"/>
            <a:ext cx="1872992" cy="187299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BE2F645-619F-4BC5-A8F9-D880187B9FC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782" y="3801281"/>
            <a:ext cx="1021719" cy="145771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93CC451-C05D-4B8D-A13E-CDCDB5FED16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464" y="3867920"/>
            <a:ext cx="1021719" cy="145771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28475E8-3F95-46F7-B91B-7A06574181B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80" y="3809586"/>
            <a:ext cx="1021719" cy="14577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839DE90-424E-4CF4-933B-33397E3881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861" y="3809586"/>
            <a:ext cx="1021719" cy="145771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D39C9D9-8293-447C-A81A-6815C26AFE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818" b="90000" l="10000" r="90000">
                        <a14:foregroundMark x1="30758" y1="8485" x2="38333" y2="6818"/>
                        <a14:foregroundMark x1="38333" y1="6818" x2="33788" y2="8636"/>
                        <a14:backgroundMark x1="69394" y1="61818" x2="69394" y2="61818"/>
                        <a14:backgroundMark x1="62121" y1="79545" x2="62121" y2="79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822" y="3930708"/>
            <a:ext cx="1872992" cy="187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9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-0.25221 -0.0194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17" y="-97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-0.25195 -0.0192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04" y="-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EDADAB-315E-3B9E-6F85-D75D943F4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7555"/>
            <a:ext cx="10515600" cy="1325563"/>
          </a:xfrm>
        </p:spPr>
        <p:txBody>
          <a:bodyPr/>
          <a:lstStyle/>
          <a:p>
            <a:pPr algn="ctr"/>
            <a:r>
              <a:rPr lang="fr-FR" dirty="0">
                <a:solidFill>
                  <a:schemeClr val="accent2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Troisième partie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B94E0CA-7B07-ED2F-0A20-014FA70E053D}"/>
              </a:ext>
            </a:extLst>
          </p:cNvPr>
          <p:cNvSpPr txBox="1"/>
          <p:nvPr/>
        </p:nvSpPr>
        <p:spPr>
          <a:xfrm>
            <a:off x="1276075" y="3652098"/>
            <a:ext cx="105156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Fil pédagogique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Posez des questions (enseignant puis élèves)</a:t>
            </a:r>
            <a:r>
              <a:rPr lang="fr-FR" sz="2800" b="1" dirty="0">
                <a:solidFill>
                  <a:prstClr val="black"/>
                </a:solidFill>
                <a:latin typeface="Harrington" panose="04040505050A02020702" pitchFamily="82" charset="0"/>
              </a:rPr>
              <a:t> comme dans les exemples proposés et répondez avec « </a:t>
            </a:r>
            <a:r>
              <a:rPr lang="fr-FR" sz="2800" b="1" dirty="0" err="1">
                <a:solidFill>
                  <a:prstClr val="black"/>
                </a:solidFill>
                <a:latin typeface="Harrington" panose="04040505050A02020702" pitchFamily="82" charset="0"/>
              </a:rPr>
              <a:t>laysa</a:t>
            </a:r>
            <a:r>
              <a:rPr lang="fr-FR" sz="2800" b="1" dirty="0">
                <a:solidFill>
                  <a:prstClr val="black"/>
                </a:solidFill>
                <a:latin typeface="Harrington" panose="04040505050A02020702" pitchFamily="82" charset="0"/>
              </a:rPr>
              <a:t> » si nécessaire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Objectifs 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pratiquer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laysa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rrington" panose="04040505050A02020702" pitchFamily="82" charset="0"/>
                <a:ea typeface="+mn-ea"/>
                <a:cs typeface="+mn-cs"/>
              </a:rPr>
              <a:t> ; apprendre le vocabulaire et la prononciation.</a:t>
            </a:r>
          </a:p>
        </p:txBody>
      </p:sp>
    </p:spTree>
    <p:extLst>
      <p:ext uri="{BB962C8B-B14F-4D97-AF65-F5344CB8AC3E}">
        <p14:creationId xmlns:p14="http://schemas.microsoft.com/office/powerpoint/2010/main" val="14354669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55137DD-3DEC-11F6-3280-BB3322B82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1596" cy="685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D0F3D1F-D773-4EAD-A52E-2CD36DCE1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382" y="680294"/>
            <a:ext cx="2059895" cy="325109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25192" y="3044280"/>
            <a:ext cx="1847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9750" y1="50875" x2="59750" y2="50875"/>
                        <a14:foregroundMark x1="59125" y1="49875" x2="59125" y2="49875"/>
                        <a14:foregroundMark x1="40375" y1="63500" x2="40375" y2="63500"/>
                        <a14:foregroundMark x1="76875" y1="61875" x2="76875" y2="6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355" y="4769904"/>
            <a:ext cx="2286371" cy="22863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35F6A38-C93D-60E7-2748-154F15748C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17624" y="4382720"/>
            <a:ext cx="2162568" cy="228637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EBE106-E1B9-3D94-7E50-BD8490BC7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075874"/>
              </p:ext>
            </p:extLst>
          </p:nvPr>
        </p:nvGraphicFramePr>
        <p:xfrm>
          <a:off x="32325" y="0"/>
          <a:ext cx="4850571" cy="2804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73131">
                  <a:extLst>
                    <a:ext uri="{9D8B030D-6E8A-4147-A177-3AD203B41FA5}">
                      <a16:colId xmlns:a16="http://schemas.microsoft.com/office/drawing/2014/main" val="2308627835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1023853103"/>
                    </a:ext>
                  </a:extLst>
                </a:gridCol>
              </a:tblGrid>
              <a:tr h="622005">
                <a:tc>
                  <a:txBody>
                    <a:bodyPr/>
                    <a:lstStyle/>
                    <a:p>
                      <a:pPr algn="r" rtl="1"/>
                      <a:r>
                        <a:rPr lang="ar-JO" sz="4000" dirty="0"/>
                        <a:t>فِي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Dans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232244"/>
                  </a:ext>
                </a:extLst>
              </a:tr>
              <a:tr h="622005">
                <a:tc>
                  <a:txBody>
                    <a:bodyPr/>
                    <a:lstStyle/>
                    <a:p>
                      <a:pPr algn="r" rtl="1"/>
                      <a:r>
                        <a:rPr lang="ar-JO" sz="4000" dirty="0"/>
                        <a:t>جَنْبَ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À côté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671269"/>
                  </a:ext>
                </a:extLst>
              </a:tr>
              <a:tr h="622005">
                <a:tc>
                  <a:txBody>
                    <a:bodyPr/>
                    <a:lstStyle/>
                    <a:p>
                      <a:pPr algn="r" rtl="1"/>
                      <a:r>
                        <a:rPr lang="ar-JO" sz="4000" dirty="0"/>
                        <a:t>عَلَى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Sur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7194387"/>
                  </a:ext>
                </a:extLst>
              </a:tr>
              <a:tr h="622005">
                <a:tc>
                  <a:txBody>
                    <a:bodyPr/>
                    <a:lstStyle/>
                    <a:p>
                      <a:pPr algn="r" rtl="1"/>
                      <a:r>
                        <a:rPr lang="ar-JO" sz="4000" dirty="0"/>
                        <a:t>أَيْنَ</a:t>
                      </a:r>
                      <a:r>
                        <a:rPr lang="fr-FR" sz="4000"/>
                        <a:t> 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Où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789426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7DD0E03-A8EC-5E62-FEAE-88AF34DBB5D0}"/>
              </a:ext>
            </a:extLst>
          </p:cNvPr>
          <p:cNvSpPr txBox="1"/>
          <p:nvPr/>
        </p:nvSpPr>
        <p:spPr>
          <a:xfrm>
            <a:off x="8468416" y="5853821"/>
            <a:ext cx="24352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JO" sz="4000" dirty="0"/>
              <a:t>هَلْ هذا رجل؟</a:t>
            </a:r>
            <a:endParaRPr lang="fr-FR" sz="40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C371AD-B4B2-7EE5-C55A-A311C5B82741}"/>
              </a:ext>
            </a:extLst>
          </p:cNvPr>
          <p:cNvSpPr txBox="1"/>
          <p:nvPr/>
        </p:nvSpPr>
        <p:spPr>
          <a:xfrm>
            <a:off x="752638" y="5794498"/>
            <a:ext cx="39020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JO" sz="4000" dirty="0"/>
              <a:t>هَلِ الجَمَل جَنْبَ النَخْلة؟</a:t>
            </a:r>
            <a:endParaRPr lang="fr-FR" sz="4000" dirty="0"/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292" y="3272416"/>
            <a:ext cx="1785233" cy="178523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7565C34-C55E-6E4D-E0FB-35BDA7E99E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7352" y="1602528"/>
            <a:ext cx="1449894" cy="228637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368E57-7ECA-016E-9298-E89CABA5B373}"/>
              </a:ext>
            </a:extLst>
          </p:cNvPr>
          <p:cNvSpPr txBox="1"/>
          <p:nvPr/>
        </p:nvSpPr>
        <p:spPr>
          <a:xfrm>
            <a:off x="7646826" y="3874003"/>
            <a:ext cx="35878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JO" sz="4000" dirty="0"/>
              <a:t>هَلِ هذه النَخْلة كبيرة؟</a:t>
            </a:r>
            <a:endParaRPr lang="fr-FR" sz="40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67AD2F1-6382-B2AC-6D8F-3AE3755A746A}"/>
              </a:ext>
            </a:extLst>
          </p:cNvPr>
          <p:cNvSpPr txBox="1"/>
          <p:nvPr/>
        </p:nvSpPr>
        <p:spPr>
          <a:xfrm>
            <a:off x="3244265" y="3577448"/>
            <a:ext cx="20040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JO" sz="4000" dirty="0"/>
              <a:t>أين الرجل؟</a:t>
            </a:r>
            <a:endParaRPr lang="fr-FR" sz="4000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4875563-5B39-4383-F384-C594561490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507278"/>
              </p:ext>
            </p:extLst>
          </p:nvPr>
        </p:nvGraphicFramePr>
        <p:xfrm>
          <a:off x="6324819" y="97609"/>
          <a:ext cx="5867181" cy="670560"/>
        </p:xfrm>
        <a:graphic>
          <a:graphicData uri="http://schemas.openxmlformats.org/drawingml/2006/table">
            <a:tbl>
              <a:tblPr rtl="1" firstRow="1" firstCol="1" bandRow="1"/>
              <a:tblGrid>
                <a:gridCol w="1628114">
                  <a:extLst>
                    <a:ext uri="{9D8B030D-6E8A-4147-A177-3AD203B41FA5}">
                      <a16:colId xmlns:a16="http://schemas.microsoft.com/office/drawing/2014/main" val="3027493753"/>
                    </a:ext>
                  </a:extLst>
                </a:gridCol>
                <a:gridCol w="1237006">
                  <a:extLst>
                    <a:ext uri="{9D8B030D-6E8A-4147-A177-3AD203B41FA5}">
                      <a16:colId xmlns:a16="http://schemas.microsoft.com/office/drawing/2014/main" val="3795340003"/>
                    </a:ext>
                  </a:extLst>
                </a:gridCol>
                <a:gridCol w="1161288">
                  <a:extLst>
                    <a:ext uri="{9D8B030D-6E8A-4147-A177-3AD203B41FA5}">
                      <a16:colId xmlns:a16="http://schemas.microsoft.com/office/drawing/2014/main" val="2010049293"/>
                    </a:ext>
                  </a:extLst>
                </a:gridCol>
                <a:gridCol w="1840773">
                  <a:extLst>
                    <a:ext uri="{9D8B030D-6E8A-4147-A177-3AD203B41FA5}">
                      <a16:colId xmlns:a16="http://schemas.microsoft.com/office/drawing/2014/main" val="24156775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rtl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Grand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ar-LB" sz="44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كَبِير</a:t>
                      </a:r>
                      <a:endParaRPr lang="fr-FR" sz="4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Petit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ar-JO" sz="44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صَغِير</a:t>
                      </a:r>
                      <a:endParaRPr lang="fr-FR" sz="4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6184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76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8DC23FB-B286-623E-C060-E7A268DA8B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99" b="8779"/>
          <a:stretch/>
        </p:blipFill>
        <p:spPr>
          <a:xfrm>
            <a:off x="0" y="0"/>
            <a:ext cx="12207827" cy="6864944"/>
          </a:xfrm>
          <a:prstGeom prst="rect">
            <a:avLst/>
          </a:prstGeom>
        </p:spPr>
      </p:pic>
      <p:pic>
        <p:nvPicPr>
          <p:cNvPr id="22" name="Image 21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D2D36988-5658-AAFC-63E9-D318AE477A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75" b="93841" l="10000" r="90000">
                        <a14:foregroundMark x1="21951" y1="64583" x2="37927" y2="62138"/>
                        <a14:foregroundMark x1="47683" y1="54438" x2="60122" y2="54620"/>
                        <a14:foregroundMark x1="66585" y1="62409" x2="71585" y2="66214"/>
                        <a14:foregroundMark x1="55732" y1="90489" x2="59024" y2="93569"/>
                        <a14:foregroundMark x1="45244" y1="93025" x2="39756" y2="93841"/>
                        <a14:foregroundMark x1="41951" y1="6975" x2="41951" y2="69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09" y="4835081"/>
            <a:ext cx="1393029" cy="187549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F4B29E1-DA68-B802-45A2-89C675C56E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929" y="5856685"/>
            <a:ext cx="2080117" cy="989211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45F6FF8B-BD77-523F-4A90-5AC35B6763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54" b="97540" l="3077" r="97385">
                        <a14:foregroundMark x1="44923" y1="10896" x2="40769" y2="16872"/>
                        <a14:foregroundMark x1="40769" y1="16872" x2="20769" y2="36555"/>
                        <a14:foregroundMark x1="20769" y1="36555" x2="14769" y2="52900"/>
                        <a14:foregroundMark x1="14769" y1="52900" x2="15385" y2="67487"/>
                        <a14:foregroundMark x1="15385" y1="67487" x2="25231" y2="84007"/>
                        <a14:foregroundMark x1="25231" y1="84007" x2="34308" y2="89104"/>
                        <a14:foregroundMark x1="34308" y1="89104" x2="46923" y2="89982"/>
                        <a14:foregroundMark x1="46923" y1="89982" x2="64769" y2="87873"/>
                        <a14:foregroundMark x1="64769" y1="87873" x2="72308" y2="83480"/>
                        <a14:foregroundMark x1="72308" y1="83480" x2="82615" y2="68190"/>
                        <a14:foregroundMark x1="82615" y1="68190" x2="88769" y2="49736"/>
                        <a14:foregroundMark x1="88769" y1="49736" x2="89692" y2="41652"/>
                        <a14:foregroundMark x1="89692" y1="41652" x2="84923" y2="34271"/>
                        <a14:foregroundMark x1="84923" y1="34271" x2="60000" y2="17047"/>
                        <a14:foregroundMark x1="60000" y1="17047" x2="58923" y2="15290"/>
                        <a14:foregroundMark x1="50923" y1="15641" x2="52000" y2="22144"/>
                        <a14:foregroundMark x1="47846" y1="7733" x2="29692" y2="18805"/>
                        <a14:foregroundMark x1="29692" y1="18805" x2="13231" y2="34798"/>
                        <a14:foregroundMark x1="13231" y1="34798" x2="6462" y2="53076"/>
                        <a14:foregroundMark x1="6462" y1="53076" x2="9692" y2="63269"/>
                        <a14:foregroundMark x1="9692" y1="63269" x2="33231" y2="80668"/>
                        <a14:foregroundMark x1="33231" y1="80668" x2="64308" y2="85062"/>
                        <a14:foregroundMark x1="64308" y1="85062" x2="70769" y2="88928"/>
                        <a14:foregroundMark x1="70769" y1="88928" x2="77846" y2="88928"/>
                        <a14:foregroundMark x1="77846" y1="88928" x2="84615" y2="83656"/>
                        <a14:foregroundMark x1="84615" y1="83656" x2="94769" y2="41125"/>
                        <a14:foregroundMark x1="92615" y1="75571" x2="94615" y2="84007"/>
                        <a14:foregroundMark x1="94615" y1="84007" x2="88615" y2="89807"/>
                        <a14:foregroundMark x1="88615" y1="89807" x2="29385" y2="92794"/>
                        <a14:foregroundMark x1="29385" y1="92794" x2="19692" y2="91388"/>
                        <a14:foregroundMark x1="19692" y1="91388" x2="13846" y2="88049"/>
                        <a14:foregroundMark x1="13846" y1="88049" x2="8923" y2="80844"/>
                        <a14:foregroundMark x1="8923" y1="80844" x2="4462" y2="57645"/>
                        <a14:foregroundMark x1="4462" y1="57645" x2="5231" y2="35501"/>
                        <a14:foregroundMark x1="5231" y1="35501" x2="5231" y2="35501"/>
                        <a14:foregroundMark x1="3077" y1="38840" x2="7692" y2="45694"/>
                        <a14:foregroundMark x1="7692" y1="45694" x2="8000" y2="77856"/>
                        <a14:foregroundMark x1="8000" y1="77856" x2="6769" y2="86116"/>
                        <a14:foregroundMark x1="6769" y1="86116" x2="5231" y2="76977"/>
                        <a14:foregroundMark x1="5231" y1="76977" x2="8308" y2="84710"/>
                        <a14:foregroundMark x1="8308" y1="84710" x2="21385" y2="93322"/>
                        <a14:foregroundMark x1="21385" y1="93322" x2="83077" y2="97012"/>
                        <a14:foregroundMark x1="83077" y1="97012" x2="90000" y2="96485"/>
                        <a14:foregroundMark x1="90000" y1="96485" x2="94923" y2="92091"/>
                        <a14:foregroundMark x1="94923" y1="92091" x2="97538" y2="38489"/>
                        <a14:foregroundMark x1="97538" y1="38489" x2="91231" y2="33919"/>
                        <a14:foregroundMark x1="91231" y1="33919" x2="89846" y2="33919"/>
                        <a14:foregroundMark x1="94308" y1="92794" x2="95231" y2="93849"/>
                        <a14:foregroundMark x1="93846" y1="98067" x2="12462" y2="95079"/>
                        <a14:foregroundMark x1="12462" y1="95079" x2="7231" y2="87522"/>
                        <a14:foregroundMark x1="7231" y1="87522" x2="3846" y2="63972"/>
                        <a14:foregroundMark x1="3846" y1="63972" x2="3077" y2="43585"/>
                        <a14:foregroundMark x1="2154" y1="89455" x2="8154" y2="92267"/>
                        <a14:foregroundMark x1="8154" y1="92267" x2="13231" y2="96837"/>
                        <a14:foregroundMark x1="13231" y1="96837" x2="26462" y2="97715"/>
                        <a14:foregroundMark x1="84308" y1="52724" x2="80769" y2="64323"/>
                        <a14:foregroundMark x1="80769" y1="64323" x2="70462" y2="76274"/>
                        <a14:foregroundMark x1="70462" y1="76274" x2="59692" y2="80316"/>
                        <a14:foregroundMark x1="59692" y1="80316" x2="70615" y2="65905"/>
                        <a14:foregroundMark x1="70615" y1="65905" x2="76615" y2="61687"/>
                        <a14:foregroundMark x1="76615" y1="61687" x2="72769" y2="67135"/>
                        <a14:foregroundMark x1="72769" y1="67135" x2="45846" y2="71529"/>
                        <a14:foregroundMark x1="45846" y1="71529" x2="36308" y2="68541"/>
                        <a14:foregroundMark x1="36308" y1="68541" x2="30615" y2="64675"/>
                        <a14:foregroundMark x1="30615" y1="64675" x2="12154" y2="63620"/>
                        <a14:foregroundMark x1="12154" y1="63620" x2="19692" y2="63093"/>
                        <a14:foregroundMark x1="19692" y1="63093" x2="25077" y2="57821"/>
                        <a14:foregroundMark x1="25077" y1="57821" x2="21385" y2="82250"/>
                        <a14:foregroundMark x1="21385" y1="82250" x2="26462" y2="73286"/>
                        <a14:foregroundMark x1="26462" y1="73286" x2="28154" y2="63093"/>
                        <a14:foregroundMark x1="52154" y1="5624" x2="64615" y2="11248"/>
                        <a14:foregroundMark x1="64615" y1="11248" x2="68308" y2="16872"/>
                        <a14:foregroundMark x1="50000" y1="1054" x2="50000" y2="10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970" y="5253011"/>
            <a:ext cx="894987" cy="783459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242AC68D-15BD-890D-DA26-CD554501AD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74" b="93065" l="4338" r="96271">
                        <a14:foregroundMark x1="79376" y1="6560" x2="79376" y2="6560"/>
                        <a14:foregroundMark x1="84170" y1="3374" x2="84170" y2="3374"/>
                        <a14:foregroundMark x1="75647" y1="29335" x2="83029" y2="29335"/>
                        <a14:foregroundMark x1="90411" y1="19775" x2="90411" y2="19775"/>
                        <a14:foregroundMark x1="92998" y1="19306" x2="92998" y2="19306"/>
                        <a14:foregroundMark x1="96347" y1="18838" x2="96347" y2="18838"/>
                        <a14:foregroundMark x1="6164" y1="63918" x2="6164" y2="63918"/>
                        <a14:foregroundMark x1="27245" y1="91190" x2="27245" y2="91190"/>
                        <a14:foregroundMark x1="50152" y1="91659" x2="50152" y2="91659"/>
                        <a14:foregroundMark x1="59741" y1="92127" x2="59741" y2="92127"/>
                        <a14:foregroundMark x1="52359" y1="93065" x2="52359" y2="93065"/>
                        <a14:foregroundMark x1="4338" y1="62043" x2="4338" y2="620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68605" y="4214242"/>
            <a:ext cx="1768715" cy="1436240"/>
          </a:xfrm>
          <a:prstGeom prst="rect">
            <a:avLst/>
          </a:prstGeom>
        </p:spPr>
      </p:pic>
      <p:pic>
        <p:nvPicPr>
          <p:cNvPr id="3" name="Image 2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84BE93C6-8646-EF53-15FE-C3BB513F4A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13" b="89928" l="10000" r="90000">
                        <a14:foregroundMark x1="46341" y1="9892" x2="50610" y2="8813"/>
                        <a14:foregroundMark x1="52439" y1="83993" x2="53293" y2="88849"/>
                        <a14:foregroundMark x1="61463" y1="82734" x2="61951" y2="893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683" y="4470796"/>
            <a:ext cx="1920266" cy="1302033"/>
          </a:xfrm>
          <a:prstGeom prst="rect">
            <a:avLst/>
          </a:prstGeom>
        </p:spPr>
      </p:pic>
      <p:pic>
        <p:nvPicPr>
          <p:cNvPr id="1026" name="Picture 2" descr="Voilier. Bateau à voile. Illustration vectorielle en style cartoon isolé sur fond blanc">
            <a:extLst>
              <a:ext uri="{FF2B5EF4-FFF2-40B4-BE49-F238E27FC236}">
                <a16:creationId xmlns:a16="http://schemas.microsoft.com/office/drawing/2014/main" id="{B30BB99B-9B8E-7F91-3F6B-32C90B40C1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3419" b="84665" l="8147" r="92812">
                        <a14:foregroundMark x1="47923" y1="13738" x2="47923" y2="13738"/>
                        <a14:foregroundMark x1="65815" y1="82109" x2="65815" y2="82109"/>
                        <a14:foregroundMark x1="65815" y1="82109" x2="50639" y2="81310"/>
                        <a14:foregroundMark x1="49521" y1="81310" x2="22524" y2="80511"/>
                        <a14:foregroundMark x1="34824" y1="80032" x2="73642" y2="83067"/>
                        <a14:foregroundMark x1="73642" y1="83067" x2="65016" y2="78914"/>
                        <a14:foregroundMark x1="16134" y1="78275" x2="69808" y2="85463"/>
                        <a14:foregroundMark x1="69808" y1="85463" x2="84026" y2="84824"/>
                        <a14:foregroundMark x1="84026" y1="84824" x2="71885" y2="80032"/>
                        <a14:foregroundMark x1="71885" y1="80032" x2="71086" y2="80192"/>
                        <a14:foregroundMark x1="80192" y1="79393" x2="89936" y2="79073"/>
                        <a14:foregroundMark x1="92652" y1="76358" x2="92971" y2="75559"/>
                        <a14:foregroundMark x1="15016" y1="78275" x2="8147" y2="76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6" t="8362" r="4053" b="13465"/>
          <a:stretch/>
        </p:blipFill>
        <p:spPr bwMode="auto">
          <a:xfrm>
            <a:off x="5433683" y="4989449"/>
            <a:ext cx="812956" cy="68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llection de robin design plat dessiné à la main">
            <a:extLst>
              <a:ext uri="{FF2B5EF4-FFF2-40B4-BE49-F238E27FC236}">
                <a16:creationId xmlns:a16="http://schemas.microsoft.com/office/drawing/2014/main" id="{B7C8010A-86BD-C6FA-D7A0-DBB1C63775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834" b="44569" l="5272" r="47764">
                        <a14:foregroundMark x1="11022" y1="4473" x2="11022" y2="4473"/>
                        <a14:foregroundMark x1="24601" y1="3994" x2="24601" y2="4473"/>
                        <a14:foregroundMark x1="11022" y1="3834" x2="11022" y2="38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839" b="49981"/>
          <a:stretch/>
        </p:blipFill>
        <p:spPr bwMode="auto">
          <a:xfrm>
            <a:off x="7014993" y="4294508"/>
            <a:ext cx="677911" cy="63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04D7E0A-7811-7EAD-91B8-EB724F178F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74" b="93065" l="4338" r="96271">
                        <a14:foregroundMark x1="79376" y1="6560" x2="79376" y2="6560"/>
                        <a14:foregroundMark x1="84170" y1="3374" x2="84170" y2="3374"/>
                        <a14:foregroundMark x1="75647" y1="29335" x2="83029" y2="29335"/>
                        <a14:foregroundMark x1="90411" y1="19775" x2="90411" y2="19775"/>
                        <a14:foregroundMark x1="92998" y1="19306" x2="92998" y2="19306"/>
                        <a14:foregroundMark x1="96347" y1="18838" x2="96347" y2="18838"/>
                        <a14:foregroundMark x1="6164" y1="63918" x2="6164" y2="63918"/>
                        <a14:foregroundMark x1="27245" y1="91190" x2="27245" y2="91190"/>
                        <a14:foregroundMark x1="50152" y1="91659" x2="50152" y2="91659"/>
                        <a14:foregroundMark x1="59741" y1="92127" x2="59741" y2="92127"/>
                        <a14:foregroundMark x1="52359" y1="93065" x2="52359" y2="93065"/>
                        <a14:foregroundMark x1="4338" y1="62043" x2="4338" y2="620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537320" y="4706027"/>
            <a:ext cx="959442" cy="83157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D4B70FD-01CF-ADD0-78EB-4270F97106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027315"/>
              </p:ext>
            </p:extLst>
          </p:nvPr>
        </p:nvGraphicFramePr>
        <p:xfrm>
          <a:off x="7322539" y="36902"/>
          <a:ext cx="4850571" cy="2804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73131">
                  <a:extLst>
                    <a:ext uri="{9D8B030D-6E8A-4147-A177-3AD203B41FA5}">
                      <a16:colId xmlns:a16="http://schemas.microsoft.com/office/drawing/2014/main" val="4233236475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4095783312"/>
                    </a:ext>
                  </a:extLst>
                </a:gridCol>
              </a:tblGrid>
              <a:tr h="622005">
                <a:tc>
                  <a:txBody>
                    <a:bodyPr/>
                    <a:lstStyle/>
                    <a:p>
                      <a:pPr algn="r" rtl="1"/>
                      <a:r>
                        <a:rPr lang="ar-JO" sz="4000" dirty="0"/>
                        <a:t>حِمار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Âne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245895"/>
                  </a:ext>
                </a:extLst>
              </a:tr>
              <a:tr h="622005">
                <a:tc>
                  <a:txBody>
                    <a:bodyPr/>
                    <a:lstStyle/>
                    <a:p>
                      <a:pPr algn="r" rtl="1"/>
                      <a:r>
                        <a:rPr lang="ar-JO" sz="4000" dirty="0"/>
                        <a:t>رِسالة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Lettre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909630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r" rtl="1"/>
                      <a:r>
                        <a:rPr lang="ar-JO" sz="4000" dirty="0"/>
                        <a:t>مائِدة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Table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281480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r" rtl="1"/>
                      <a:r>
                        <a:rPr lang="ar-JO" sz="4000" dirty="0"/>
                        <a:t>نَهْر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Rivière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604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666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64419F4-4584-41D0-8777-6956B8ED2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271" y="1386925"/>
            <a:ext cx="4878729" cy="460297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47F8B68-1648-4573-94A5-CB8E36BC6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54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963CBE6-5645-C7B7-A6BA-C96BA870B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2590" y="74686"/>
            <a:ext cx="7306969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0B839FE-73E9-F9B5-A8EF-22C4FBFCA1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74" b="93065" l="4338" r="96271">
                        <a14:foregroundMark x1="79376" y1="6560" x2="79376" y2="6560"/>
                        <a14:foregroundMark x1="84170" y1="3374" x2="84170" y2="3374"/>
                        <a14:foregroundMark x1="75647" y1="29335" x2="83029" y2="29335"/>
                        <a14:foregroundMark x1="90411" y1="19775" x2="90411" y2="19775"/>
                        <a14:foregroundMark x1="92998" y1="19306" x2="92998" y2="19306"/>
                        <a14:foregroundMark x1="96347" y1="18838" x2="96347" y2="18838"/>
                        <a14:foregroundMark x1="6164" y1="63918" x2="6164" y2="63918"/>
                        <a14:foregroundMark x1="27245" y1="91190" x2="27245" y2="91190"/>
                        <a14:foregroundMark x1="50152" y1="91659" x2="50152" y2="91659"/>
                        <a14:foregroundMark x1="59741" y1="92127" x2="59741" y2="92127"/>
                        <a14:foregroundMark x1="52359" y1="93065" x2="52359" y2="93065"/>
                        <a14:foregroundMark x1="4338" y1="62043" x2="4338" y2="620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7835" y="5586227"/>
            <a:ext cx="1466517" cy="11908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3C54CC7-EB7C-B61B-68DA-3A68881E51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35" b="95912" l="10000" r="90000">
                        <a14:foregroundMark x1="28769" y1="94161" x2="29077" y2="91241"/>
                        <a14:foregroundMark x1="70923" y1="95912" x2="71231" y2="93431"/>
                        <a14:foregroundMark x1="28615" y1="95912" x2="29231" y2="956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87" y="3624710"/>
            <a:ext cx="920937" cy="969408"/>
          </a:xfrm>
          <a:prstGeom prst="rect">
            <a:avLst/>
          </a:prstGeom>
        </p:spPr>
      </p:pic>
      <p:pic>
        <p:nvPicPr>
          <p:cNvPr id="7" name="Image 6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CD07EFB8-2C23-DCCA-0D42-DD9D89AF8D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813" b="89928" l="10000" r="90000">
                        <a14:foregroundMark x1="46341" y1="9892" x2="50610" y2="8813"/>
                        <a14:foregroundMark x1="52439" y1="83993" x2="53293" y2="88849"/>
                        <a14:foregroundMark x1="61463" y1="82734" x2="61951" y2="893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04" y="3428999"/>
            <a:ext cx="1194119" cy="8096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EC279E-79DE-3685-2C88-A122C25EC19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6872" t="21144" r="10085" b="11052"/>
          <a:stretch/>
        </p:blipFill>
        <p:spPr>
          <a:xfrm>
            <a:off x="4540735" y="5870448"/>
            <a:ext cx="702536" cy="89802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1203CD3-B2A8-2625-6F18-D59C11D7D2D5}"/>
              </a:ext>
            </a:extLst>
          </p:cNvPr>
          <p:cNvSpPr txBox="1"/>
          <p:nvPr/>
        </p:nvSpPr>
        <p:spPr>
          <a:xfrm>
            <a:off x="649380" y="20289"/>
            <a:ext cx="53783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JO" sz="4000" dirty="0"/>
              <a:t>هل أصل كلمة مَطْبَخ في القرآن؟</a:t>
            </a:r>
            <a:endParaRPr lang="fr-FR" sz="40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692F9E-2E83-FF02-D49A-F1FDAF2119BF}"/>
              </a:ext>
            </a:extLst>
          </p:cNvPr>
          <p:cNvSpPr txBox="1"/>
          <p:nvPr/>
        </p:nvSpPr>
        <p:spPr>
          <a:xfrm>
            <a:off x="10807185" y="5970332"/>
            <a:ext cx="1178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JO" sz="4000" dirty="0"/>
              <a:t>شَجَرة</a:t>
            </a:r>
            <a:endParaRPr lang="fr-FR" sz="4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22BB5B3-06C3-CB22-4259-415ABC215B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576" b="95692" l="8406" r="91594">
                        <a14:foregroundMark x1="22029" y1="21542" x2="8406" y2="73696"/>
                        <a14:foregroundMark x1="8406" y1="73696" x2="17681" y2="77098"/>
                        <a14:foregroundMark x1="21449" y1="21542" x2="40290" y2="11338"/>
                        <a14:foregroundMark x1="40290" y1="11338" x2="51014" y2="8163"/>
                        <a14:foregroundMark x1="51014" y1="8163" x2="72174" y2="15646"/>
                        <a14:foregroundMark x1="72174" y1="15646" x2="82899" y2="33107"/>
                        <a14:foregroundMark x1="82899" y1="33107" x2="87826" y2="61451"/>
                        <a14:foregroundMark x1="87826" y1="61451" x2="86087" y2="70068"/>
                        <a14:foregroundMark x1="86087" y1="70068" x2="91594" y2="75057"/>
                        <a14:foregroundMark x1="68406" y1="90703" x2="31594" y2="91837"/>
                        <a14:foregroundMark x1="49855" y1="95692" x2="49855" y2="95692"/>
                        <a14:foregroundMark x1="89275" y1="75737" x2="89275" y2="75737"/>
                        <a14:foregroundMark x1="91884" y1="59410" x2="91884" y2="59410"/>
                        <a14:foregroundMark x1="48406" y1="6576" x2="48406" y2="6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536" y="3624710"/>
            <a:ext cx="765252" cy="97819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ED37EF1-D1FA-C41B-DD06-A0A28C7D546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524" y="4298993"/>
            <a:ext cx="2653476" cy="254354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B4031E8-13FF-D3DC-A711-A49154AE32E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184" y="4937760"/>
            <a:ext cx="828250" cy="828250"/>
          </a:xfrm>
          <a:prstGeom prst="rect">
            <a:avLst/>
          </a:prstGeom>
        </p:spPr>
      </p:pic>
      <p:pic>
        <p:nvPicPr>
          <p:cNvPr id="17" name="Image 16" descr="Une image contenant dessin, table, jeu, lumière&#10;&#10;Description générée automatiquement">
            <a:extLst>
              <a:ext uri="{FF2B5EF4-FFF2-40B4-BE49-F238E27FC236}">
                <a16:creationId xmlns:a16="http://schemas.microsoft.com/office/drawing/2014/main" id="{046B1F17-503D-985D-6AC1-E4811A62F5B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556" b="90000" l="6250" r="89803">
                        <a14:foregroundMark x1="49671" y1="6222" x2="41118" y2="17556"/>
                        <a14:foregroundMark x1="32237" y1="5333" x2="36184" y2="21111"/>
                        <a14:foregroundMark x1="27303" y1="1556" x2="27303" y2="1556"/>
                        <a14:foregroundMark x1="27632" y1="30000" x2="37171" y2="49333"/>
                        <a14:foregroundMark x1="47039" y1="14889" x2="50000" y2="23556"/>
                        <a14:foregroundMark x1="51316" y1="12222" x2="54934" y2="11333"/>
                        <a14:foregroundMark x1="6250" y1="52444" x2="9868" y2="78000"/>
                        <a14:foregroundMark x1="16776" y1="52444" x2="16776" y2="62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437" y="6062692"/>
            <a:ext cx="478217" cy="70788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B34A730-7772-E0B6-46F0-607CDE16ED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20383" y="6150114"/>
            <a:ext cx="494631" cy="707886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AEDBE076-8684-C099-1B4E-001B6FE902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568090"/>
              </p:ext>
            </p:extLst>
          </p:nvPr>
        </p:nvGraphicFramePr>
        <p:xfrm>
          <a:off x="6560288" y="15461"/>
          <a:ext cx="5631712" cy="3535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422585441"/>
                    </a:ext>
                  </a:extLst>
                </a:gridCol>
                <a:gridCol w="2888512">
                  <a:extLst>
                    <a:ext uri="{9D8B030D-6E8A-4147-A177-3AD203B41FA5}">
                      <a16:colId xmlns:a16="http://schemas.microsoft.com/office/drawing/2014/main" val="220141506"/>
                    </a:ext>
                  </a:extLst>
                </a:gridCol>
              </a:tblGrid>
              <a:tr h="622005">
                <a:tc>
                  <a:txBody>
                    <a:bodyPr/>
                    <a:lstStyle/>
                    <a:p>
                      <a:pPr algn="r" rtl="1"/>
                      <a:r>
                        <a:rPr lang="ar-JO" sz="4000" dirty="0"/>
                        <a:t>حَمّام</a:t>
                      </a:r>
                    </a:p>
                    <a:p>
                      <a:pPr algn="r" rtl="1"/>
                      <a:r>
                        <a:rPr lang="ar-JO" sz="4000" dirty="0"/>
                        <a:t>هَلْ مَا أَيْنَ مَنْ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Salle de bain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9965766"/>
                  </a:ext>
                </a:extLst>
              </a:tr>
              <a:tr h="622005">
                <a:tc>
                  <a:txBody>
                    <a:bodyPr/>
                    <a:lstStyle/>
                    <a:p>
                      <a:pPr algn="r" rtl="1"/>
                      <a:r>
                        <a:rPr lang="ar-JO" sz="4000" dirty="0"/>
                        <a:t>غُرْفة النَوْم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Chambre à coucher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0600776"/>
                  </a:ext>
                </a:extLst>
              </a:tr>
              <a:tr h="622005">
                <a:tc>
                  <a:txBody>
                    <a:bodyPr/>
                    <a:lstStyle/>
                    <a:p>
                      <a:pPr algn="r" rtl="1"/>
                      <a:r>
                        <a:rPr lang="ar-JO" sz="4000" dirty="0"/>
                        <a:t>غُرْفة الجُلُوس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Salon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063615"/>
                  </a:ext>
                </a:extLst>
              </a:tr>
              <a:tr h="622005">
                <a:tc>
                  <a:txBody>
                    <a:bodyPr/>
                    <a:lstStyle/>
                    <a:p>
                      <a:pPr algn="r" rtl="1"/>
                      <a:r>
                        <a:rPr lang="ar-JO" sz="4000" dirty="0">
                          <a:solidFill>
                            <a:srgbClr val="FF0000"/>
                          </a:solidFill>
                        </a:rPr>
                        <a:t>مَطْبَخ</a:t>
                      </a:r>
                      <a:endParaRPr lang="fr-FR" sz="4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Cuisine (racine non coranique)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956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4960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matériau de construction, bâtiment, brique, capture d’écran&#10;&#10;Description générée automatiquement">
            <a:extLst>
              <a:ext uri="{FF2B5EF4-FFF2-40B4-BE49-F238E27FC236}">
                <a16:creationId xmlns:a16="http://schemas.microsoft.com/office/drawing/2014/main" id="{3725CB8F-F32B-C4A7-560E-EF9B9043E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9C59CBD-8202-BA04-E367-FDCF20059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870439"/>
            <a:ext cx="5226007" cy="1590666"/>
          </a:xfrm>
          <a:prstGeom prst="rect">
            <a:avLst/>
          </a:prstGeom>
        </p:spPr>
      </p:pic>
      <p:pic>
        <p:nvPicPr>
          <p:cNvPr id="14" name="Image 13" descr="Une image contenant graphiques vectoriels&#10;&#10;Description générée automatiquement">
            <a:extLst>
              <a:ext uri="{FF2B5EF4-FFF2-40B4-BE49-F238E27FC236}">
                <a16:creationId xmlns:a16="http://schemas.microsoft.com/office/drawing/2014/main" id="{4EC0602F-16BA-A836-A6CA-1317B776EB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2250" y1="54875" x2="67750" y2="56125"/>
                        <a14:foregroundMark x1="60125" y1="75625" x2="69000" y2="77125"/>
                        <a14:foregroundMark x1="69000" y1="77125" x2="73750" y2="76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312" t="24207" r="10604" b="30898"/>
          <a:stretch/>
        </p:blipFill>
        <p:spPr>
          <a:xfrm>
            <a:off x="2816175" y="4391390"/>
            <a:ext cx="924481" cy="9006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35C1E0-8232-C062-BF25-26D8688CDD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79" y="4871167"/>
            <a:ext cx="3643730" cy="1590665"/>
          </a:xfrm>
          <a:prstGeom prst="rect">
            <a:avLst/>
          </a:prstGeom>
        </p:spPr>
      </p:pic>
      <p:pic>
        <p:nvPicPr>
          <p:cNvPr id="13" name="Image 12" descr="Une image contenant texte, graphiques vectoriels&#10;&#10;Description générée automatiquement">
            <a:extLst>
              <a:ext uri="{FF2B5EF4-FFF2-40B4-BE49-F238E27FC236}">
                <a16:creationId xmlns:a16="http://schemas.microsoft.com/office/drawing/2014/main" id="{386388AC-90A4-7636-2187-413E56CF47F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78500" y1="63750" x2="78625" y2="6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489" t="19935" r="15395" b="37718"/>
          <a:stretch/>
        </p:blipFill>
        <p:spPr>
          <a:xfrm>
            <a:off x="8194806" y="4391390"/>
            <a:ext cx="771857" cy="958098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0164752E-C65B-C3F9-10D2-56ACB03F52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443361"/>
              </p:ext>
            </p:extLst>
          </p:nvPr>
        </p:nvGraphicFramePr>
        <p:xfrm>
          <a:off x="3063544" y="0"/>
          <a:ext cx="4850571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73131">
                  <a:extLst>
                    <a:ext uri="{9D8B030D-6E8A-4147-A177-3AD203B41FA5}">
                      <a16:colId xmlns:a16="http://schemas.microsoft.com/office/drawing/2014/main" val="4230034274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333076003"/>
                    </a:ext>
                  </a:extLst>
                </a:gridCol>
              </a:tblGrid>
              <a:tr h="622005">
                <a:tc>
                  <a:txBody>
                    <a:bodyPr/>
                    <a:lstStyle/>
                    <a:p>
                      <a:pPr algn="r" rtl="1"/>
                      <a:r>
                        <a:rPr lang="ar-JO" sz="4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قَدِيم</a:t>
                      </a:r>
                      <a:endParaRPr lang="fr-FR" sz="4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Ancien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889722"/>
                  </a:ext>
                </a:extLst>
              </a:tr>
              <a:tr h="622005">
                <a:tc>
                  <a:txBody>
                    <a:bodyPr/>
                    <a:lstStyle/>
                    <a:p>
                      <a:pPr algn="r" rtl="1"/>
                      <a:r>
                        <a:rPr lang="ar-JO" sz="40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جَدِيد</a:t>
                      </a:r>
                      <a:endParaRPr lang="fr-FR" sz="4000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Neuf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07899"/>
                  </a:ext>
                </a:extLst>
              </a:tr>
            </a:tbl>
          </a:graphicData>
        </a:graphic>
      </p:graphicFrame>
      <p:pic>
        <p:nvPicPr>
          <p:cNvPr id="15" name="Image 14">
            <a:extLst>
              <a:ext uri="{FF2B5EF4-FFF2-40B4-BE49-F238E27FC236}">
                <a16:creationId xmlns:a16="http://schemas.microsoft.com/office/drawing/2014/main" id="{8136A6E2-126E-DEDA-1456-9F6F00A4B5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64793" y="3107165"/>
            <a:ext cx="1777063" cy="187879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6E1EEB0-AA3A-A069-C1A3-F2EC4018350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backgroundMark x1="12615" y1="45347" x2="35846" y2="39208"/>
                        <a14:backgroundMark x1="35846" y1="39208" x2="37692" y2="37822"/>
                        <a14:backgroundMark x1="36154" y1="33465" x2="61077" y2="261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34" y="4073762"/>
            <a:ext cx="1187989" cy="92297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20AF739-ED41-5F80-F777-933E4FA8D1D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9056" b="95451" l="5598" r="50382"/>
                    </a14:imgEffect>
                  </a14:imgLayer>
                </a14:imgProps>
              </a:ext>
            </a:extLst>
          </a:blip>
          <a:srcRect t="54507" r="44020"/>
          <a:stretch/>
        </p:blipFill>
        <p:spPr>
          <a:xfrm>
            <a:off x="349968" y="4650099"/>
            <a:ext cx="582916" cy="47371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7547C36-944F-3ED4-5F17-AAD6521160E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9056" b="95451" l="5598" r="50382"/>
                    </a14:imgEffect>
                  </a14:imgLayer>
                </a14:imgProps>
              </a:ext>
            </a:extLst>
          </a:blip>
          <a:srcRect t="54507" r="44020"/>
          <a:stretch/>
        </p:blipFill>
        <p:spPr>
          <a:xfrm>
            <a:off x="4269723" y="4372521"/>
            <a:ext cx="924481" cy="75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5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59259E-6 L -0.27461 -0.001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37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059A86F-EA5A-4962-9E6C-B9E25139ED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4" name="Picture 2" descr="Collection de robin design plat dessiné à la main">
            <a:extLst>
              <a:ext uri="{FF2B5EF4-FFF2-40B4-BE49-F238E27FC236}">
                <a16:creationId xmlns:a16="http://schemas.microsoft.com/office/drawing/2014/main" id="{9CDEA72A-D368-AFED-931F-E0260027EA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439" b="95493" l="60971" r="956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35" t="54932"/>
          <a:stretch/>
        </p:blipFill>
        <p:spPr bwMode="auto">
          <a:xfrm>
            <a:off x="8235642" y="2115886"/>
            <a:ext cx="3247521" cy="337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740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B7391D6-5B3A-437B-BDD0-B4E4239BF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357" y="1459816"/>
            <a:ext cx="4826643" cy="482664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3D5752F-B8E9-40B5-8DB0-3185286C3F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370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1764D1F-41DC-4979-B707-74C5D249E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37060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B39595C-DA68-4098-A07A-33C0B4478D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022" y="1471444"/>
            <a:ext cx="3308435" cy="45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74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0726807-7351-43F7-A71E-C6BDB8924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28486" cy="6858000"/>
          </a:xfrm>
          <a:prstGeom prst="rect">
            <a:avLst/>
          </a:prstGeom>
        </p:spPr>
      </p:pic>
      <p:pic>
        <p:nvPicPr>
          <p:cNvPr id="5" name="Image 4" descr="Une image contenant dessin, table, jeu, lumière&#10;&#10;Description générée automatiquement">
            <a:extLst>
              <a:ext uri="{FF2B5EF4-FFF2-40B4-BE49-F238E27FC236}">
                <a16:creationId xmlns:a16="http://schemas.microsoft.com/office/drawing/2014/main" id="{5A957AAA-364F-4C0F-BFC7-9C4F7A7B7A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521" y="1371972"/>
            <a:ext cx="2779273" cy="411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28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0726807-7351-43F7-A71E-C6BDB8924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28486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650D6B8-E2C8-4E6E-A5BF-8DA03E46B5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432" y="2340417"/>
            <a:ext cx="5345420" cy="41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22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CA6CAF-1857-4A44-8D68-FB9F7144F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2313" y="2367091"/>
            <a:ext cx="5434471" cy="2941189"/>
          </a:xfrm>
        </p:spPr>
        <p:txBody>
          <a:bodyPr>
            <a:noAutofit/>
          </a:bodyPr>
          <a:lstStyle/>
          <a:p>
            <a:r>
              <a:rPr lang="fr-F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Hal = est-ce que?</a:t>
            </a:r>
          </a:p>
          <a:p>
            <a:r>
              <a:rPr lang="fr-F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Na‘am</a:t>
            </a:r>
            <a:r>
              <a:rPr lang="fr-F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= oui.</a:t>
            </a:r>
          </a:p>
          <a:p>
            <a:r>
              <a:rPr lang="fr-F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Lâ = non.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FC85336-FAE1-4FCF-8927-127C1D526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284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9292</TotalTime>
  <Words>379</Words>
  <Application>Microsoft Office PowerPoint</Application>
  <PresentationFormat>Grand écran</PresentationFormat>
  <Paragraphs>101</Paragraphs>
  <Slides>31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31</vt:i4>
      </vt:variant>
    </vt:vector>
  </HeadingPairs>
  <TitlesOfParts>
    <vt:vector size="39" baseType="lpstr">
      <vt:lpstr>Aharoni</vt:lpstr>
      <vt:lpstr>Arial</vt:lpstr>
      <vt:lpstr>Calibri</vt:lpstr>
      <vt:lpstr>Calibri Light</vt:lpstr>
      <vt:lpstr>Harrington</vt:lpstr>
      <vt:lpstr>Times New Roman</vt:lpstr>
      <vt:lpstr>Thème Office</vt:lpstr>
      <vt:lpstr>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Notez</vt:lpstr>
      <vt:lpstr>Présentation PowerPoint</vt:lpstr>
      <vt:lpstr>Présentation PowerPoint</vt:lpstr>
      <vt:lpstr>Présentation PowerPoint</vt:lpstr>
      <vt:lpstr>Notez</vt:lpstr>
      <vt:lpstr>Présentation PowerPoint</vt:lpstr>
      <vt:lpstr>Présentation PowerPoint</vt:lpstr>
      <vt:lpstr>Présentation PowerPoint</vt:lpstr>
      <vt:lpstr>Troisième partie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Idrîs de Vos</dc:creator>
  <cp:lastModifiedBy>Idrîs de Vos</cp:lastModifiedBy>
  <cp:revision>41</cp:revision>
  <dcterms:created xsi:type="dcterms:W3CDTF">2017-10-04T07:06:43Z</dcterms:created>
  <dcterms:modified xsi:type="dcterms:W3CDTF">2024-10-05T18:55:55Z</dcterms:modified>
</cp:coreProperties>
</file>