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3" r:id="rId2"/>
    <p:sldId id="277" r:id="rId3"/>
    <p:sldId id="321" r:id="rId4"/>
    <p:sldId id="281" r:id="rId5"/>
    <p:sldId id="282" r:id="rId6"/>
    <p:sldId id="293" r:id="rId7"/>
    <p:sldId id="318" r:id="rId8"/>
    <p:sldId id="289" r:id="rId9"/>
    <p:sldId id="283" r:id="rId10"/>
    <p:sldId id="322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95B092-4D19-4BDA-AE46-C0D593F229B8}" v="1" dt="2021-07-08T07:30:26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drîs de Vos" userId="c2e7075756a5bba1" providerId="LiveId" clId="{6DDC8D0B-6112-488A-8B03-A8A4E6CA060E}"/>
    <pc:docChg chg="undo custSel addSld delSld modSld">
      <pc:chgData name="Idrîs de Vos" userId="c2e7075756a5bba1" providerId="LiveId" clId="{6DDC8D0B-6112-488A-8B03-A8A4E6CA060E}" dt="2021-03-18T15:43:40.225" v="63" actId="47"/>
      <pc:docMkLst>
        <pc:docMk/>
      </pc:docMkLst>
      <pc:sldChg chg="modSp mod">
        <pc:chgData name="Idrîs de Vos" userId="c2e7075756a5bba1" providerId="LiveId" clId="{6DDC8D0B-6112-488A-8B03-A8A4E6CA060E}" dt="2021-03-04T16:43:28.948" v="16" actId="20577"/>
        <pc:sldMkLst>
          <pc:docMk/>
          <pc:sldMk cId="3582158821" sldId="277"/>
        </pc:sldMkLst>
        <pc:spChg chg="mod">
          <ac:chgData name="Idrîs de Vos" userId="c2e7075756a5bba1" providerId="LiveId" clId="{6DDC8D0B-6112-488A-8B03-A8A4E6CA060E}" dt="2021-03-04T16:43:17.302" v="14" actId="20577"/>
          <ac:spMkLst>
            <pc:docMk/>
            <pc:sldMk cId="3582158821" sldId="277"/>
            <ac:spMk id="3" creationId="{8EEF9831-1C88-450B-824A-975FA8E9C632}"/>
          </ac:spMkLst>
        </pc:spChg>
        <pc:spChg chg="mod">
          <ac:chgData name="Idrîs de Vos" userId="c2e7075756a5bba1" providerId="LiveId" clId="{6DDC8D0B-6112-488A-8B03-A8A4E6CA060E}" dt="2021-03-04T16:42:56.140" v="1" actId="20577"/>
          <ac:spMkLst>
            <pc:docMk/>
            <pc:sldMk cId="3582158821" sldId="277"/>
            <ac:spMk id="8" creationId="{8E324DB3-125E-43E1-9116-776C107A17EF}"/>
          </ac:spMkLst>
        </pc:spChg>
        <pc:spChg chg="mod">
          <ac:chgData name="Idrîs de Vos" userId="c2e7075756a5bba1" providerId="LiveId" clId="{6DDC8D0B-6112-488A-8B03-A8A4E6CA060E}" dt="2021-03-04T16:43:28.948" v="16" actId="20577"/>
          <ac:spMkLst>
            <pc:docMk/>
            <pc:sldMk cId="3582158821" sldId="277"/>
            <ac:spMk id="10" creationId="{5283C368-359D-4542-8227-80BD9661F57C}"/>
          </ac:spMkLst>
        </pc:spChg>
      </pc:sldChg>
      <pc:sldChg chg="addSp delSp modSp del mod addAnim delAnim">
        <pc:chgData name="Idrîs de Vos" userId="c2e7075756a5bba1" providerId="LiveId" clId="{6DDC8D0B-6112-488A-8B03-A8A4E6CA060E}" dt="2021-03-18T15:43:40.225" v="63" actId="47"/>
        <pc:sldMkLst>
          <pc:docMk/>
          <pc:sldMk cId="4242211761" sldId="285"/>
        </pc:sldMkLst>
        <pc:spChg chg="del">
          <ac:chgData name="Idrîs de Vos" userId="c2e7075756a5bba1" providerId="LiveId" clId="{6DDC8D0B-6112-488A-8B03-A8A4E6CA060E}" dt="2021-03-18T15:41:01.958" v="19" actId="478"/>
          <ac:spMkLst>
            <pc:docMk/>
            <pc:sldMk cId="4242211761" sldId="285"/>
            <ac:spMk id="15" creationId="{E26A6DF1-C406-4E85-B06D-10D8348D5812}"/>
          </ac:spMkLst>
        </pc:spChg>
        <pc:spChg chg="del">
          <ac:chgData name="Idrîs de Vos" userId="c2e7075756a5bba1" providerId="LiveId" clId="{6DDC8D0B-6112-488A-8B03-A8A4E6CA060E}" dt="2021-03-18T15:41:10.237" v="22" actId="478"/>
          <ac:spMkLst>
            <pc:docMk/>
            <pc:sldMk cId="4242211761" sldId="285"/>
            <ac:spMk id="16" creationId="{E746277A-4BED-4BA4-AB90-BCAE6018C5B0}"/>
          </ac:spMkLst>
        </pc:spChg>
        <pc:picChg chg="add mod">
          <ac:chgData name="Idrîs de Vos" userId="c2e7075756a5bba1" providerId="LiveId" clId="{6DDC8D0B-6112-488A-8B03-A8A4E6CA060E}" dt="2021-03-18T15:42:03.843" v="41" actId="1076"/>
          <ac:picMkLst>
            <pc:docMk/>
            <pc:sldMk cId="4242211761" sldId="285"/>
            <ac:picMk id="3" creationId="{12A11176-C8A1-4A11-A989-02D37CE4E7E8}"/>
          </ac:picMkLst>
        </pc:picChg>
        <pc:picChg chg="add del mod">
          <ac:chgData name="Idrîs de Vos" userId="c2e7075756a5bba1" providerId="LiveId" clId="{6DDC8D0B-6112-488A-8B03-A8A4E6CA060E}" dt="2021-03-18T15:42:08.767" v="43" actId="478"/>
          <ac:picMkLst>
            <pc:docMk/>
            <pc:sldMk cId="4242211761" sldId="285"/>
            <ac:picMk id="6" creationId="{37575D5E-457E-4892-9F1A-32475D43AB84}"/>
          </ac:picMkLst>
        </pc:picChg>
        <pc:picChg chg="add del">
          <ac:chgData name="Idrîs de Vos" userId="c2e7075756a5bba1" providerId="LiveId" clId="{6DDC8D0B-6112-488A-8B03-A8A4E6CA060E}" dt="2021-03-18T15:41:24.079" v="27" actId="478"/>
          <ac:picMkLst>
            <pc:docMk/>
            <pc:sldMk cId="4242211761" sldId="285"/>
            <ac:picMk id="17" creationId="{A8D41EEB-26F9-4BF4-B775-DE87DFFC1957}"/>
          </ac:picMkLst>
        </pc:picChg>
        <pc:picChg chg="add del">
          <ac:chgData name="Idrîs de Vos" userId="c2e7075756a5bba1" providerId="LiveId" clId="{6DDC8D0B-6112-488A-8B03-A8A4E6CA060E}" dt="2021-03-18T15:41:05.863" v="21" actId="478"/>
          <ac:picMkLst>
            <pc:docMk/>
            <pc:sldMk cId="4242211761" sldId="285"/>
            <ac:picMk id="18" creationId="{ADF12831-51B0-4A62-94E7-9B6236592737}"/>
          </ac:picMkLst>
        </pc:picChg>
        <pc:picChg chg="add del">
          <ac:chgData name="Idrîs de Vos" userId="c2e7075756a5bba1" providerId="LiveId" clId="{6DDC8D0B-6112-488A-8B03-A8A4E6CA060E}" dt="2021-03-18T15:42:01.079" v="40" actId="478"/>
          <ac:picMkLst>
            <pc:docMk/>
            <pc:sldMk cId="4242211761" sldId="285"/>
            <ac:picMk id="22" creationId="{E136BAD3-9866-496A-BCC8-AB31A2C04666}"/>
          </ac:picMkLst>
        </pc:picChg>
        <pc:picChg chg="del">
          <ac:chgData name="Idrîs de Vos" userId="c2e7075756a5bba1" providerId="LiveId" clId="{6DDC8D0B-6112-488A-8B03-A8A4E6CA060E}" dt="2021-03-18T15:41:13.141" v="23" actId="478"/>
          <ac:picMkLst>
            <pc:docMk/>
            <pc:sldMk cId="4242211761" sldId="285"/>
            <ac:picMk id="23" creationId="{E8D417EB-263F-4B39-9759-831AE3D73D43}"/>
          </ac:picMkLst>
        </pc:picChg>
        <pc:picChg chg="add mod">
          <ac:chgData name="Idrîs de Vos" userId="c2e7075756a5bba1" providerId="LiveId" clId="{6DDC8D0B-6112-488A-8B03-A8A4E6CA060E}" dt="2021-03-18T15:42:17.540" v="45" actId="1076"/>
          <ac:picMkLst>
            <pc:docMk/>
            <pc:sldMk cId="4242211761" sldId="285"/>
            <ac:picMk id="25" creationId="{718EA07D-CD5D-4169-84AA-46784A2FF87A}"/>
          </ac:picMkLst>
        </pc:picChg>
        <pc:picChg chg="add mod">
          <ac:chgData name="Idrîs de Vos" userId="c2e7075756a5bba1" providerId="LiveId" clId="{6DDC8D0B-6112-488A-8B03-A8A4E6CA060E}" dt="2021-03-18T15:42:22.299" v="47" actId="1076"/>
          <ac:picMkLst>
            <pc:docMk/>
            <pc:sldMk cId="4242211761" sldId="285"/>
            <ac:picMk id="26" creationId="{19FB54B9-FC83-4774-A039-93F672EDF003}"/>
          </ac:picMkLst>
        </pc:picChg>
        <pc:picChg chg="add mod">
          <ac:chgData name="Idrîs de Vos" userId="c2e7075756a5bba1" providerId="LiveId" clId="{6DDC8D0B-6112-488A-8B03-A8A4E6CA060E}" dt="2021-03-18T15:42:30.998" v="51" actId="1076"/>
          <ac:picMkLst>
            <pc:docMk/>
            <pc:sldMk cId="4242211761" sldId="285"/>
            <ac:picMk id="27" creationId="{7A5ABD6A-DD36-47CA-AF87-E0BF18EE627E}"/>
          </ac:picMkLst>
        </pc:picChg>
        <pc:picChg chg="add del mod">
          <ac:chgData name="Idrîs de Vos" userId="c2e7075756a5bba1" providerId="LiveId" clId="{6DDC8D0B-6112-488A-8B03-A8A4E6CA060E}" dt="2021-03-18T15:42:42.510" v="56" actId="478"/>
          <ac:picMkLst>
            <pc:docMk/>
            <pc:sldMk cId="4242211761" sldId="285"/>
            <ac:picMk id="28" creationId="{95317E9E-AE08-4807-8309-B637CB5D1C19}"/>
          </ac:picMkLst>
        </pc:picChg>
        <pc:picChg chg="add mod">
          <ac:chgData name="Idrîs de Vos" userId="c2e7075756a5bba1" providerId="LiveId" clId="{6DDC8D0B-6112-488A-8B03-A8A4E6CA060E}" dt="2021-03-18T15:42:55.713" v="61" actId="1076"/>
          <ac:picMkLst>
            <pc:docMk/>
            <pc:sldMk cId="4242211761" sldId="285"/>
            <ac:picMk id="29" creationId="{5C9CC48B-D76D-439C-9654-56DDAEDE96A5}"/>
          </ac:picMkLst>
        </pc:picChg>
      </pc:sldChg>
      <pc:sldChg chg="add">
        <pc:chgData name="Idrîs de Vos" userId="c2e7075756a5bba1" providerId="LiveId" clId="{6DDC8D0B-6112-488A-8B03-A8A4E6CA060E}" dt="2021-03-18T15:43:34.453" v="62"/>
        <pc:sldMkLst>
          <pc:docMk/>
          <pc:sldMk cId="753922624" sldId="322"/>
        </pc:sldMkLst>
      </pc:sldChg>
    </pc:docChg>
  </pc:docChgLst>
  <pc:docChgLst>
    <pc:chgData name="Idrîs de Vos" userId="c2e7075756a5bba1" providerId="LiveId" clId="{5FF3A3F3-07DB-4691-A529-9677E4DD510B}"/>
    <pc:docChg chg="custSel modSld">
      <pc:chgData name="Idrîs de Vos" userId="c2e7075756a5bba1" providerId="LiveId" clId="{5FF3A3F3-07DB-4691-A529-9677E4DD510B}" dt="2021-01-18T19:19:11.463" v="5" actId="27636"/>
      <pc:docMkLst>
        <pc:docMk/>
      </pc:docMkLst>
      <pc:sldChg chg="modSp mod">
        <pc:chgData name="Idrîs de Vos" userId="c2e7075756a5bba1" providerId="LiveId" clId="{5FF3A3F3-07DB-4691-A529-9677E4DD510B}" dt="2021-01-18T19:19:11.463" v="5" actId="27636"/>
        <pc:sldMkLst>
          <pc:docMk/>
          <pc:sldMk cId="3582158821" sldId="277"/>
        </pc:sldMkLst>
        <pc:spChg chg="mod">
          <ac:chgData name="Idrîs de Vos" userId="c2e7075756a5bba1" providerId="LiveId" clId="{5FF3A3F3-07DB-4691-A529-9677E4DD510B}" dt="2021-01-18T19:19:11.463" v="5" actId="27636"/>
          <ac:spMkLst>
            <pc:docMk/>
            <pc:sldMk cId="3582158821" sldId="277"/>
            <ac:spMk id="3" creationId="{8EEF9831-1C88-450B-824A-975FA8E9C632}"/>
          </ac:spMkLst>
        </pc:spChg>
      </pc:sldChg>
    </pc:docChg>
  </pc:docChgLst>
  <pc:docChgLst>
    <pc:chgData name="Idrîs de Vos" userId="c2e7075756a5bba1" providerId="LiveId" clId="{DC95B092-4D19-4BDA-AE46-C0D593F229B8}"/>
    <pc:docChg chg="modSld">
      <pc:chgData name="Idrîs de Vos" userId="c2e7075756a5bba1" providerId="LiveId" clId="{DC95B092-4D19-4BDA-AE46-C0D593F229B8}" dt="2021-07-08T07:30:42.023" v="7" actId="14100"/>
      <pc:docMkLst>
        <pc:docMk/>
      </pc:docMkLst>
      <pc:sldChg chg="addSp modSp mod">
        <pc:chgData name="Idrîs de Vos" userId="c2e7075756a5bba1" providerId="LiveId" clId="{DC95B092-4D19-4BDA-AE46-C0D593F229B8}" dt="2021-07-08T07:30:42.023" v="7" actId="14100"/>
        <pc:sldMkLst>
          <pc:docMk/>
          <pc:sldMk cId="3582158821" sldId="277"/>
        </pc:sldMkLst>
        <pc:picChg chg="add mod">
          <ac:chgData name="Idrîs de Vos" userId="c2e7075756a5bba1" providerId="LiveId" clId="{DC95B092-4D19-4BDA-AE46-C0D593F229B8}" dt="2021-07-08T07:30:42.023" v="7" actId="14100"/>
          <ac:picMkLst>
            <pc:docMk/>
            <pc:sldMk cId="3582158821" sldId="277"/>
            <ac:picMk id="5" creationId="{FB77D989-0FAB-4211-95E9-E695F1DF84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D005CC-8926-4946-BC8E-0E4205914E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023258F-95D1-4593-A982-D5DFB18D0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EF4D56-98E6-4642-B4B2-223601980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740708-D15B-46C3-81D3-C974567D3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127999-A44A-423D-AA18-21A954E10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565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05D069-EA32-4E8B-8223-F727D23B6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551DE9E-02F0-41B9-BACE-9E6187E76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F8A456-6E4C-42DE-A42C-E2BCAB416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503665-5ABC-4101-9931-B564ED0A1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D4BA57-77F9-41C7-8EF5-2C4CADCB9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220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34B2B4C-7996-4882-AA95-64768FC91A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BF712D6-9AD8-4699-8923-23ACF14C5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B251DD-52B9-479A-A228-7F8B5D993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D8217A-C110-4254-A98F-6C6D15B2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0BABF3-55E3-4A75-934E-070A02C5B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8199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5FD1F9-DB77-46A2-ADCC-7F919FBAC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C25EC8-C5F4-4758-9C0A-58C5482CF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30576C-35AC-456D-9495-70FFB338E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A030DE-E4A5-4DDE-9428-1BD13AFB6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FA9D64-5A81-43A4-AD6C-656BBB6C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070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01E23B-5FBC-426F-98B5-D5CEDD56E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1E6626-827C-4B53-9E67-99454CC80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493579-901D-4221-BD1D-29DEF9733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9971D9-4192-4D5B-8F12-75285991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8B0576-9C28-4421-8CC0-0864C666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7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B918C-53F1-4815-B109-4FE451C6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10226F-CD7B-4DE3-8B4F-A5EA5D1A89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3574E0-DFB8-4C28-A20B-7C30B03D7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8A6AB8-C98F-4FD5-B1FB-BBAA1B04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80C972-BE0A-46A9-8584-A251AA4AB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4A5C7D-98CD-49C2-A07C-760C4E1B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64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349DD9-802C-4138-99A0-20FD44501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2E3A05-4BCC-45C2-9921-EBF6286C1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B5C931-1166-4362-9855-2332D4801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F47ECA7-A3FB-4436-8761-09B7A2627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299759B-E906-4CE8-B714-0AF242E973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43F0286-B9F4-482D-AA07-D7166C7E7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7ADDCFB-B1BB-4A92-A1A7-7EEC13E7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8A9C912-5D55-45DB-9C7D-150EED6A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8267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53DA9-BC41-4A06-9BF3-0EB11283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F4CC927-AD4D-4B69-B501-4702484EF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BD7BE7B-AB0B-49CE-B739-57591F717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471D84-036F-4DCD-8281-17D0E6F7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904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9E2C7F9-7F62-4F23-9CDF-2241FC73A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4B4D645-5C9A-484B-BA30-D2540A964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0607C8-2013-4ECE-A81F-5229B003A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81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F99A3D-59A2-4D84-A0D0-C030CDB2C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FFA9AB-62FF-4840-AEAB-ADDC32B05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BC58DB-4387-4EC0-9BE8-3A0BA21BA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9B172F-785B-4557-B172-198B19448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DE9D40-5B9C-4B16-9303-F01380D4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73F712-EC2E-4AFB-880E-F4D35DF4D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764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169FA2-E8C5-4EB5-BA69-D7BBE6617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C33DEB4-DA40-42DE-A142-9B8C6F4D70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5BB99F6-F4E4-4357-9D51-AD3DC6CEA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3EB4D3-8D03-439C-ACA7-F762C985D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5278C3-50B5-4935-B539-B8DC4EAE5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6D9A02-9895-4B89-A4F3-E7DD8F97D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875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2815FF3-A6E5-4764-8219-C55176A4B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690380-DBF7-4E06-91B5-E8F6406F2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7B59C1-518A-45E7-A6BC-80630326D6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383B3-AA18-4B78-9D36-571C8CC354F6}" type="datetimeFigureOut">
              <a:rPr lang="fr-FR" smtClean="0"/>
              <a:t>15/10/2021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526EA8-F320-49B9-9AE2-79983EE4D2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054488-E0DA-487E-8959-94F073AC78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3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4.wdp"/><Relationship Id="rId3" Type="http://schemas.openxmlformats.org/officeDocument/2006/relationships/image" Target="../media/image21.png"/><Relationship Id="rId7" Type="http://schemas.microsoft.com/office/2007/relationships/hdphoto" Target="../media/hdphoto13.wdp"/><Relationship Id="rId12" Type="http://schemas.openxmlformats.org/officeDocument/2006/relationships/image" Target="../media/image1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microsoft.com/office/2007/relationships/hdphoto" Target="../media/hdphoto2.wdp"/><Relationship Id="rId5" Type="http://schemas.microsoft.com/office/2007/relationships/hdphoto" Target="../media/hdphoto12.wdp"/><Relationship Id="rId10" Type="http://schemas.openxmlformats.org/officeDocument/2006/relationships/image" Target="../media/image8.png"/><Relationship Id="rId4" Type="http://schemas.openxmlformats.org/officeDocument/2006/relationships/image" Target="../media/image26.png"/><Relationship Id="rId9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10" Type="http://schemas.microsoft.com/office/2007/relationships/hdphoto" Target="../media/hdphoto6.wdp"/><Relationship Id="rId4" Type="http://schemas.microsoft.com/office/2007/relationships/hdphoto" Target="../media/hdphoto4.wdp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4" Type="http://schemas.microsoft.com/office/2007/relationships/hdphoto" Target="../media/hdphoto3.wdp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11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microsoft.com/office/2007/relationships/hdphoto" Target="../media/hdphoto4.wdp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10.wdp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2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microsoft.com/office/2007/relationships/hdphoto" Target="../media/hdphoto9.wdp"/><Relationship Id="rId5" Type="http://schemas.openxmlformats.org/officeDocument/2006/relationships/image" Target="../media/image10.png"/><Relationship Id="rId15" Type="http://schemas.microsoft.com/office/2007/relationships/hdphoto" Target="../media/hdphoto11.wdp"/><Relationship Id="rId10" Type="http://schemas.openxmlformats.org/officeDocument/2006/relationships/image" Target="../media/image22.png"/><Relationship Id="rId4" Type="http://schemas.microsoft.com/office/2007/relationships/hdphoto" Target="../media/hdphoto2.wdp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CBD836B-5415-46DD-B174-A1215DAD9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84"/>
            <a:ext cx="12192001" cy="6854716"/>
          </a:xfrm>
          <a:prstGeom prst="rect">
            <a:avLst/>
          </a:prstGeom>
        </p:spPr>
      </p:pic>
      <p:pic>
        <p:nvPicPr>
          <p:cNvPr id="4" name="Image 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59DCBAE-4041-42A7-A1B9-9A5838607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550" y="0"/>
            <a:ext cx="2076450" cy="73985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91D2FF-2E6A-4CCC-9F98-0CD4BB63CA25}"/>
              </a:ext>
            </a:extLst>
          </p:cNvPr>
          <p:cNvSpPr txBox="1"/>
          <p:nvPr/>
        </p:nvSpPr>
        <p:spPr>
          <a:xfrm>
            <a:off x="244344" y="186308"/>
            <a:ext cx="50636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Fil pédagogique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1- Introduisez les mots « A droite, à gauche ». Puis demandez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Ou est le chameau, etc.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000" b="1" dirty="0">
                <a:solidFill>
                  <a:prstClr val="black"/>
                </a:solidFill>
                <a:latin typeface="Harrington" panose="04040505050A02020702" pitchFamily="82" charset="0"/>
              </a:rPr>
              <a:t>Est-ce que le chameau est à droite du palmier, etc.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rrington" panose="04040505050A02020702" pitchFamily="8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2- 1- Introduisez les mots suivants « dessus,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etc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 ». Puis demandez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- est</a:t>
            </a:r>
            <a:r>
              <a:rPr lang="fr-FR" sz="2000" b="1" dirty="0">
                <a:solidFill>
                  <a:prstClr val="black"/>
                </a:solidFill>
                <a:latin typeface="Harrington" panose="04040505050A02020702" pitchFamily="82" charset="0"/>
              </a:rPr>
              <a:t>-ce l’homme est devant la voiture ? Etc.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rrington" panose="04040505050A02020702" pitchFamily="8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Objectifs : </a:t>
            </a:r>
            <a:r>
              <a:rPr lang="fr-FR" sz="2000" b="1" dirty="0">
                <a:latin typeface="Harrington" panose="04040505050A02020702" pitchFamily="82" charset="0"/>
              </a:rPr>
              <a:t>Apprendre à situer les choses; réviser l’emploi de </a:t>
            </a:r>
            <a:r>
              <a:rPr lang="fr-FR" sz="2000" b="1">
                <a:latin typeface="Harrington" panose="04040505050A02020702" pitchFamily="82" charset="0"/>
              </a:rPr>
              <a:t>laysa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rrington" panose="04040505050A0202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984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ADF12831-51B0-4A62-94E7-9B6236592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-20941"/>
            <a:ext cx="12191668" cy="68708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41B15F-3F73-46A4-9A93-5317C587E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171" y="5065072"/>
            <a:ext cx="3753246" cy="17848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8D41EEB-26F9-4BF4-B775-DE87DFFC1957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89" b="90000" l="7108" r="92402">
                        <a14:foregroundMark x1="8578" y1="50556" x2="8578" y2="50556"/>
                        <a14:foregroundMark x1="92402" y1="50556" x2="92402" y2="50556"/>
                        <a14:foregroundMark x1="78431" y1="8889" x2="78431" y2="8889"/>
                        <a14:foregroundMark x1="7108" y1="51667" x2="7108" y2="5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703" y="4401241"/>
            <a:ext cx="1269014" cy="1114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136BAD3-9866-496A-BCC8-AB31A2C04666}"/>
              </a:ext>
            </a:extLst>
          </p:cNvPr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56" b="95847" l="404" r="98182">
                        <a14:foregroundMark x1="24646" y1="7987" x2="20000" y2="7029"/>
                        <a14:foregroundMark x1="9293" y1="44409" x2="1414" y2="44409"/>
                        <a14:foregroundMark x1="20000" y1="2875" x2="19394" y2="2556"/>
                        <a14:foregroundMark x1="88889" y1="57508" x2="94545" y2="62300"/>
                        <a14:foregroundMark x1="98182" y1="61022" x2="98182" y2="61022"/>
                        <a14:foregroundMark x1="61010" y1="93291" x2="62020" y2="92971"/>
                        <a14:foregroundMark x1="34747" y1="92971" x2="31717" y2="95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143" y="4726875"/>
            <a:ext cx="796075" cy="567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8D417EB-263F-4B39-9759-831AE3D73D43}"/>
              </a:ext>
            </a:extLst>
          </p:cNvPr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56" b="95847" l="404" r="98182">
                        <a14:foregroundMark x1="24646" y1="7987" x2="20000" y2="7029"/>
                        <a14:foregroundMark x1="9293" y1="44409" x2="1414" y2="44409"/>
                        <a14:foregroundMark x1="20000" y1="2875" x2="19394" y2="2556"/>
                        <a14:foregroundMark x1="88889" y1="57508" x2="94545" y2="62300"/>
                        <a14:foregroundMark x1="98182" y1="61022" x2="98182" y2="61022"/>
                        <a14:foregroundMark x1="61010" y1="93291" x2="62020" y2="92971"/>
                        <a14:foregroundMark x1="34747" y1="92971" x2="31717" y2="95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495" y="4869475"/>
            <a:ext cx="796075" cy="56716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E746277A-4BED-4BA4-AB90-BCAE6018C5B0}"/>
              </a:ext>
            </a:extLst>
          </p:cNvPr>
          <p:cNvSpPr txBox="1">
            <a:spLocks/>
          </p:cNvSpPr>
          <p:nvPr/>
        </p:nvSpPr>
        <p:spPr>
          <a:xfrm>
            <a:off x="5494813" y="2456759"/>
            <a:ext cx="3428336" cy="24127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Zaytûn</a:t>
            </a:r>
            <a:endParaRPr kumimoji="0" lang="ar-LB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ar-L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LB" sz="6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زَيْتُون</a:t>
            </a:r>
            <a:endParaRPr kumimoji="0" lang="fr-FR" sz="6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E26A6DF1-C406-4E85-B06D-10D8348D5812}"/>
              </a:ext>
            </a:extLst>
          </p:cNvPr>
          <p:cNvSpPr txBox="1">
            <a:spLocks/>
          </p:cNvSpPr>
          <p:nvPr/>
        </p:nvSpPr>
        <p:spPr>
          <a:xfrm>
            <a:off x="3136251" y="2598731"/>
            <a:ext cx="3428336" cy="1803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Tîn</a:t>
            </a:r>
            <a:endParaRPr kumimoji="0" lang="ar-LB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L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تِين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BDC6CDB-5178-4A4B-B1AC-363076BDE8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6" y="2865664"/>
            <a:ext cx="1357812" cy="139360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5F5F33-3D42-4E88-9309-029982D78C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4805" y="2917662"/>
            <a:ext cx="2859319" cy="365495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B24B60B-FBEE-44B3-B4DB-546B366191D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98" b="91506" l="8132" r="89451">
                        <a14:foregroundMark x1="37363" y1="9266" x2="65714" y2="9459"/>
                        <a14:foregroundMark x1="88132" y1="36486" x2="89890" y2="65830"/>
                        <a14:foregroundMark x1="48571" y1="54247" x2="48571" y2="54247"/>
                        <a14:foregroundMark x1="48571" y1="54826" x2="48571" y2="54826"/>
                        <a14:foregroundMark x1="48571" y1="55792" x2="48571" y2="55792"/>
                        <a14:foregroundMark x1="55165" y1="6178" x2="55165" y2="6178"/>
                        <a14:foregroundMark x1="8132" y1="42664" x2="8132" y2="42664"/>
                        <a14:foregroundMark x1="39780" y1="88996" x2="39780" y2="88996"/>
                        <a14:foregroundMark x1="46813" y1="89961" x2="46813" y2="89961"/>
                        <a14:foregroundMark x1="56044" y1="90347" x2="56703" y2="90347"/>
                        <a14:foregroundMark x1="67253" y1="91506" x2="42637" y2="89768"/>
                        <a14:foregroundMark x1="42637" y1="51158" x2="51209" y2="51351"/>
                        <a14:foregroundMark x1="51209" y1="51351" x2="54505" y2="52510"/>
                        <a14:foregroundMark x1="86813" y1="69112" x2="86813" y2="69112"/>
                        <a14:foregroundMark x1="12967" y1="70463" x2="12967" y2="70463"/>
                        <a14:foregroundMark x1="35824" y1="8880" x2="35824" y2="8880"/>
                        <a14:foregroundMark x1="27692" y1="12934" x2="27692" y2="12934"/>
                        <a14:foregroundMark x1="15604" y1="22201" x2="15604" y2="22201"/>
                        <a14:foregroundMark x1="9890" y1="34170" x2="9890" y2="34170"/>
                        <a14:foregroundMark x1="13626" y1="60039" x2="13626" y2="60039"/>
                        <a14:foregroundMark x1="50110" y1="5985" x2="50110" y2="5985"/>
                        <a14:foregroundMark x1="60220" y1="5598" x2="60220" y2="5598"/>
                        <a14:foregroundMark x1="36923" y1="90541" x2="36923" y2="90541"/>
                        <a14:foregroundMark x1="33846" y1="90154" x2="33846" y2="90154"/>
                        <a14:foregroundMark x1="69451" y1="89961" x2="69451" y2="89961"/>
                        <a14:foregroundMark x1="9670" y1="39768" x2="9670" y2="39768"/>
                        <a14:foregroundMark x1="63077" y1="6564" x2="63077" y2="6564"/>
                        <a14:foregroundMark x1="32527" y1="10039" x2="32527" y2="1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485" y="3108454"/>
            <a:ext cx="3042851" cy="346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2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85185E-6 L 0.38321 0.0136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54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96296E-6 L -0.38138 0.0025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76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5" grpId="0"/>
      <p:bldP spid="1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49F1560-4DDE-4B23-8D0E-813DDC223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00"/>
            <a:ext cx="12192000" cy="68669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562097-FCDD-44B3-93D1-1C9143B59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03" y="1237041"/>
            <a:ext cx="1927578" cy="1325563"/>
          </a:xfrm>
        </p:spPr>
        <p:txBody>
          <a:bodyPr/>
          <a:lstStyle/>
          <a:p>
            <a:r>
              <a:rPr lang="fr-FR" dirty="0"/>
              <a:t>Notez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EF9831-1C88-450B-824A-975FA8E9C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349" y="3541316"/>
            <a:ext cx="3711728" cy="1151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‘</a:t>
            </a:r>
            <a:r>
              <a:rPr lang="fr-FR" dirty="0" err="1"/>
              <a:t>Alâ</a:t>
            </a:r>
            <a:r>
              <a:rPr lang="fr-FR" dirty="0"/>
              <a:t> </a:t>
            </a:r>
            <a:r>
              <a:rPr lang="fr-FR" dirty="0" err="1"/>
              <a:t>yamîn</a:t>
            </a:r>
            <a:r>
              <a:rPr lang="fr-FR" dirty="0"/>
              <a:t> : A droite</a:t>
            </a:r>
          </a:p>
          <a:p>
            <a:pPr marL="0" indent="0">
              <a:buNone/>
            </a:pPr>
            <a:r>
              <a:rPr lang="fr-FR" dirty="0"/>
              <a:t>‘</a:t>
            </a:r>
            <a:r>
              <a:rPr lang="fr-FR" dirty="0" err="1"/>
              <a:t>Alâ</a:t>
            </a:r>
            <a:r>
              <a:rPr lang="fr-FR" dirty="0"/>
              <a:t> </a:t>
            </a:r>
            <a:r>
              <a:rPr lang="fr-FR" dirty="0" err="1"/>
              <a:t>shimâl</a:t>
            </a:r>
            <a:r>
              <a:rPr lang="fr-FR" dirty="0"/>
              <a:t> : A gauche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24DB3-125E-43E1-9116-776C107A17EF}"/>
              </a:ext>
            </a:extLst>
          </p:cNvPr>
          <p:cNvSpPr txBox="1">
            <a:spLocks/>
          </p:cNvSpPr>
          <p:nvPr/>
        </p:nvSpPr>
        <p:spPr>
          <a:xfrm>
            <a:off x="1683582" y="2215753"/>
            <a:ext cx="2466896" cy="674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r>
              <a:rPr lang="ar-LB" sz="4000" dirty="0"/>
              <a:t>عَلَى يَمِين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83C368-359D-4542-8227-80BD9661F57C}"/>
              </a:ext>
            </a:extLst>
          </p:cNvPr>
          <p:cNvSpPr/>
          <p:nvPr/>
        </p:nvSpPr>
        <p:spPr>
          <a:xfrm>
            <a:off x="2295483" y="2833430"/>
            <a:ext cx="18549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LB" sz="4000" dirty="0">
                <a:solidFill>
                  <a:prstClr val="black"/>
                </a:solidFill>
              </a:rPr>
              <a:t>عَلَى ش</a:t>
            </a:r>
            <a:r>
              <a:rPr lang="ar-SA" sz="4000" dirty="0">
                <a:solidFill>
                  <a:prstClr val="black"/>
                </a:solidFill>
              </a:rPr>
              <a:t>ِ</a:t>
            </a:r>
            <a:r>
              <a:rPr lang="ar-LB" sz="4000" dirty="0">
                <a:solidFill>
                  <a:prstClr val="black"/>
                </a:solidFill>
              </a:rPr>
              <a:t>مال</a:t>
            </a:r>
          </a:p>
        </p:txBody>
      </p:sp>
      <p:pic>
        <p:nvPicPr>
          <p:cNvPr id="5" name="Image 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FB77D989-0FAB-4211-95E9-E695F1DF8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4324"/>
            <a:ext cx="2115239" cy="75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5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3" grpId="1" uiExpand="1" build="p"/>
      <p:bldP spid="8" grpId="0" uiExpand="1" build="p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8BFDD14-64C1-497B-9857-615660257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7391D6-5B3A-437B-BDD0-B4E4239BF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966" y="2176939"/>
            <a:ext cx="4729187" cy="47291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8051B6-2004-410A-84FB-E0F9E951B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604" b="94931" l="5435" r="90435">
                        <a14:foregroundMark x1="22609" y1="22581" x2="27826" y2="28571"/>
                        <a14:foregroundMark x1="27826" y1="28571" x2="28913" y2="28571"/>
                        <a14:foregroundMark x1="10435" y1="27189" x2="10435" y2="27189"/>
                        <a14:foregroundMark x1="10217" y1="27189" x2="10000" y2="27419"/>
                        <a14:foregroundMark x1="6522" y1="38249" x2="6522" y2="38249"/>
                        <a14:foregroundMark x1="52609" y1="90783" x2="51087" y2="92857"/>
                        <a14:foregroundMark x1="72391" y1="94470" x2="72391" y2="94470"/>
                        <a14:foregroundMark x1="48696" y1="94931" x2="48696" y2="94931"/>
                        <a14:foregroundMark x1="89348" y1="70968" x2="90652" y2="62903"/>
                        <a14:foregroundMark x1="90652" y1="62903" x2="88696" y2="59447"/>
                        <a14:foregroundMark x1="64130" y1="15438" x2="68696" y2="10369"/>
                        <a14:foregroundMark x1="29130" y1="9447" x2="29130" y2="9447"/>
                        <a14:foregroundMark x1="63478" y1="7604" x2="70870" y2="8756"/>
                        <a14:foregroundMark x1="6304" y1="44240" x2="6304" y2="44240"/>
                        <a14:foregroundMark x1="5435" y1="38249" x2="5435" y2="382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683" y="4493406"/>
            <a:ext cx="2486679" cy="234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7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56354 -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7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6070355B-7721-4459-A48D-AF916DFE9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08" y="-1014"/>
            <a:ext cx="12217308" cy="6859014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BD397BE-9C80-43D7-A551-618E06E9BFCA}"/>
              </a:ext>
            </a:extLst>
          </p:cNvPr>
          <p:cNvSpPr txBox="1">
            <a:spLocks/>
          </p:cNvSpPr>
          <p:nvPr/>
        </p:nvSpPr>
        <p:spPr>
          <a:xfrm>
            <a:off x="3709440" y="3027953"/>
            <a:ext cx="1617631" cy="13292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r>
              <a:rPr lang="fr-FR" sz="4400" dirty="0" err="1"/>
              <a:t>Rajul</a:t>
            </a:r>
            <a:endParaRPr lang="ar-LB" sz="4400" dirty="0"/>
          </a:p>
          <a:p>
            <a:r>
              <a:rPr lang="ar-LB" sz="5700" dirty="0"/>
              <a:t>رَجُل</a:t>
            </a:r>
            <a:endParaRPr lang="fr-FR" sz="57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C23CEC-D1A0-4A89-82BF-F151F2A41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832" y="4904740"/>
            <a:ext cx="1613818" cy="2062881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770E47E-36B5-421A-8E30-AF6870F4BC84}"/>
              </a:ext>
            </a:extLst>
          </p:cNvPr>
          <p:cNvSpPr txBox="1">
            <a:spLocks/>
          </p:cNvSpPr>
          <p:nvPr/>
        </p:nvSpPr>
        <p:spPr>
          <a:xfrm>
            <a:off x="5751685" y="2391458"/>
            <a:ext cx="2808111" cy="260225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r>
              <a:rPr lang="fr-FR" sz="4400" dirty="0" err="1"/>
              <a:t>Imra’a</a:t>
            </a:r>
            <a:endParaRPr lang="fr-FR" sz="4400" dirty="0"/>
          </a:p>
          <a:p>
            <a:r>
              <a:rPr lang="fr-FR" sz="4400" dirty="0"/>
              <a:t>Al-</a:t>
            </a:r>
            <a:r>
              <a:rPr lang="fr-FR" sz="4400" dirty="0" err="1"/>
              <a:t>mar’a</a:t>
            </a:r>
            <a:endParaRPr lang="ar-LB" sz="4400" dirty="0"/>
          </a:p>
          <a:p>
            <a:r>
              <a:rPr lang="ar-LB" sz="4400" dirty="0"/>
              <a:t>اِمْرَأَة</a:t>
            </a:r>
          </a:p>
          <a:p>
            <a:r>
              <a:rPr lang="ar-LB" sz="4400" dirty="0"/>
              <a:t>المَرْأَة</a:t>
            </a:r>
            <a:endParaRPr lang="fr-FR" sz="44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9137A79-9974-4AAB-A2E1-83E8421A11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144" y="4197788"/>
            <a:ext cx="3188399" cy="31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01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44444E-6 L 0.38737 0.008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62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E6722AD-1E73-4FCA-8D2F-4D6E041B8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84"/>
            <a:ext cx="12192001" cy="68547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81E6015-242F-48FF-ABEE-9FE442F88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98" b="91506" l="8132" r="89451">
                        <a14:foregroundMark x1="37363" y1="9266" x2="65714" y2="9459"/>
                        <a14:foregroundMark x1="88132" y1="36486" x2="89890" y2="65830"/>
                        <a14:foregroundMark x1="48571" y1="54247" x2="48571" y2="54247"/>
                        <a14:foregroundMark x1="48571" y1="54826" x2="48571" y2="54826"/>
                        <a14:foregroundMark x1="48571" y1="55792" x2="48571" y2="55792"/>
                        <a14:foregroundMark x1="55165" y1="6178" x2="55165" y2="6178"/>
                        <a14:foregroundMark x1="8132" y1="42664" x2="8132" y2="42664"/>
                        <a14:foregroundMark x1="39780" y1="88996" x2="39780" y2="88996"/>
                        <a14:foregroundMark x1="46813" y1="89961" x2="46813" y2="89961"/>
                        <a14:foregroundMark x1="56044" y1="90347" x2="56703" y2="90347"/>
                        <a14:foregroundMark x1="67253" y1="91506" x2="42637" y2="89768"/>
                        <a14:foregroundMark x1="42637" y1="51158" x2="51209" y2="51351"/>
                        <a14:foregroundMark x1="51209" y1="51351" x2="54505" y2="52510"/>
                        <a14:foregroundMark x1="86813" y1="69112" x2="86813" y2="69112"/>
                        <a14:foregroundMark x1="12967" y1="70463" x2="12967" y2="70463"/>
                        <a14:foregroundMark x1="35824" y1="8880" x2="35824" y2="8880"/>
                        <a14:foregroundMark x1="27692" y1="12934" x2="27692" y2="12934"/>
                        <a14:foregroundMark x1="15604" y1="22201" x2="15604" y2="22201"/>
                        <a14:foregroundMark x1="9890" y1="34170" x2="9890" y2="34170"/>
                        <a14:foregroundMark x1="13626" y1="60039" x2="13626" y2="60039"/>
                        <a14:foregroundMark x1="50110" y1="5985" x2="50110" y2="5985"/>
                        <a14:foregroundMark x1="60220" y1="5598" x2="60220" y2="5598"/>
                        <a14:foregroundMark x1="36923" y1="90541" x2="36923" y2="90541"/>
                        <a14:foregroundMark x1="33846" y1="90154" x2="33846" y2="90154"/>
                        <a14:foregroundMark x1="69451" y1="89961" x2="69451" y2="89961"/>
                        <a14:foregroundMark x1="9670" y1="39768" x2="9670" y2="39768"/>
                        <a14:foregroundMark x1="63077" y1="6564" x2="63077" y2="6564"/>
                        <a14:foregroundMark x1="32527" y1="10039" x2="32527" y2="1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485" y="4554372"/>
            <a:ext cx="1772787" cy="20182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C6984D9-4B2C-4A49-B638-57B32C7D64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4387" y="4554372"/>
            <a:ext cx="1578901" cy="20182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D02B358-C70F-4D63-8BA7-C630F5E089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2351" y="3929841"/>
            <a:ext cx="2815644" cy="22863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D80E543-225A-4553-B3DF-146BCF03D6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15149" y="3429000"/>
            <a:ext cx="2636290" cy="27872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66BEEDA-211E-4275-91C8-2F1B266DD3E6}"/>
              </a:ext>
            </a:extLst>
          </p:cNvPr>
          <p:cNvSpPr/>
          <p:nvPr/>
        </p:nvSpPr>
        <p:spPr>
          <a:xfrm>
            <a:off x="3176866" y="3545120"/>
            <a:ext cx="158408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4400" dirty="0" err="1">
                <a:solidFill>
                  <a:prstClr val="black"/>
                </a:solidFill>
              </a:rPr>
              <a:t>Himâr</a:t>
            </a:r>
            <a:endParaRPr lang="ar-LB" sz="4400" dirty="0">
              <a:solidFill>
                <a:prstClr val="black"/>
              </a:solidFill>
            </a:endParaRPr>
          </a:p>
          <a:p>
            <a:pPr lvl="0"/>
            <a:r>
              <a:rPr lang="ar-LB" sz="4400" dirty="0">
                <a:solidFill>
                  <a:prstClr val="black"/>
                </a:solidFill>
              </a:rPr>
              <a:t>حِمار</a:t>
            </a:r>
            <a:endParaRPr lang="fr-FR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8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31041 -0.005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2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11111E-6 L -0.2543 -0.0083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21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BDE5DCE-ADAD-4E31-B726-F4E419369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231596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562097-FCDD-44B3-93D1-1C9143B59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0934" y="1111955"/>
            <a:ext cx="1927578" cy="1325563"/>
          </a:xfrm>
        </p:spPr>
        <p:txBody>
          <a:bodyPr/>
          <a:lstStyle/>
          <a:p>
            <a:r>
              <a:rPr lang="fr-FR" dirty="0"/>
              <a:t>Notez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EF9831-1C88-450B-824A-975FA8E9C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8037" y="3697112"/>
            <a:ext cx="4644637" cy="2848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LB" sz="4000" dirty="0"/>
              <a:t>عَلَى</a:t>
            </a:r>
            <a:r>
              <a:rPr lang="fr-FR" sz="4000" dirty="0"/>
              <a:t> ‘</a:t>
            </a:r>
            <a:r>
              <a:rPr lang="fr-FR" sz="4000" dirty="0" err="1"/>
              <a:t>Alâ</a:t>
            </a:r>
            <a:r>
              <a:rPr lang="fr-FR" sz="4000" dirty="0"/>
              <a:t> : sur</a:t>
            </a:r>
          </a:p>
          <a:p>
            <a:pPr marL="0" indent="0">
              <a:buNone/>
            </a:pPr>
            <a:r>
              <a:rPr lang="ar-LB" sz="4000" dirty="0"/>
              <a:t> تَحْتَ</a:t>
            </a:r>
            <a:r>
              <a:rPr lang="fr-FR" sz="4000" dirty="0" err="1"/>
              <a:t>Taḥta</a:t>
            </a:r>
            <a:r>
              <a:rPr lang="fr-FR" sz="4000" dirty="0"/>
              <a:t> : sous</a:t>
            </a:r>
          </a:p>
          <a:p>
            <a:pPr marL="0" indent="0">
              <a:buNone/>
            </a:pPr>
            <a:r>
              <a:rPr lang="ar-LB" sz="4000" dirty="0"/>
              <a:t> أَمامَ</a:t>
            </a:r>
            <a:r>
              <a:rPr lang="fr-FR" sz="4000" dirty="0" err="1"/>
              <a:t>Amâma</a:t>
            </a:r>
            <a:r>
              <a:rPr lang="fr-FR" sz="4000" dirty="0"/>
              <a:t> : devant</a:t>
            </a:r>
          </a:p>
          <a:p>
            <a:pPr marL="0" indent="0">
              <a:buNone/>
            </a:pPr>
            <a:r>
              <a:rPr lang="ar-LB" sz="4000" dirty="0"/>
              <a:t> خَلْفَ</a:t>
            </a:r>
            <a:r>
              <a:rPr lang="fr-FR" sz="4000" dirty="0" err="1"/>
              <a:t>Khalfa</a:t>
            </a:r>
            <a:r>
              <a:rPr lang="fr-FR" sz="4000" dirty="0"/>
              <a:t> : derrière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745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06C7052-1CD0-481D-A455-DABE67547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46C882-155A-45F0-8361-D1B4854E1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872" y="4119509"/>
            <a:ext cx="2563010" cy="25630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3B50FE-8221-4282-B0FC-5604F02C63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9750" y1="50875" x2="59750" y2="50875"/>
                        <a14:foregroundMark x1="59125" y1="49875" x2="59125" y2="49875"/>
                        <a14:foregroundMark x1="40375" y1="63500" x2="40375" y2="63500"/>
                        <a14:foregroundMark x1="76875" y1="61875" x2="76875" y2="6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558" y="3967611"/>
            <a:ext cx="3079221" cy="307922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3CDBBB9-C353-493F-BDD3-E8EC18EF5C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604" b="94931" l="5435" r="90435">
                        <a14:foregroundMark x1="22609" y1="22581" x2="27826" y2="28571"/>
                        <a14:foregroundMark x1="27826" y1="28571" x2="28913" y2="28571"/>
                        <a14:foregroundMark x1="10435" y1="27189" x2="10435" y2="27189"/>
                        <a14:foregroundMark x1="10217" y1="27189" x2="10000" y2="27419"/>
                        <a14:foregroundMark x1="6522" y1="38249" x2="6522" y2="38249"/>
                        <a14:foregroundMark x1="52609" y1="90783" x2="51087" y2="92857"/>
                        <a14:foregroundMark x1="72391" y1="94470" x2="72391" y2="94470"/>
                        <a14:foregroundMark x1="48696" y1="94931" x2="48696" y2="94931"/>
                        <a14:foregroundMark x1="89348" y1="70968" x2="90652" y2="62903"/>
                        <a14:foregroundMark x1="90652" y1="62903" x2="88696" y2="59447"/>
                        <a14:foregroundMark x1="64130" y1="15438" x2="68696" y2="10369"/>
                        <a14:foregroundMark x1="29130" y1="9447" x2="29130" y2="9447"/>
                        <a14:foregroundMark x1="63478" y1="7604" x2="70870" y2="8756"/>
                        <a14:foregroundMark x1="6304" y1="44240" x2="6304" y2="44240"/>
                        <a14:foregroundMark x1="5435" y1="38249" x2="5435" y2="382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7980" y="4313456"/>
            <a:ext cx="2486679" cy="23461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27F3DA-A098-40F4-A144-1992C15024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8" y="2277642"/>
            <a:ext cx="4778317" cy="4580358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C58C77F3-56D6-4B4C-B0E8-DFF490C9DBEB}"/>
              </a:ext>
            </a:extLst>
          </p:cNvPr>
          <p:cNvSpPr txBox="1">
            <a:spLocks/>
          </p:cNvSpPr>
          <p:nvPr/>
        </p:nvSpPr>
        <p:spPr>
          <a:xfrm>
            <a:off x="-145980" y="0"/>
            <a:ext cx="3370443" cy="16202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dirty="0" err="1">
                <a:solidFill>
                  <a:prstClr val="black"/>
                </a:solidFill>
              </a:rPr>
              <a:t>Shajara</a:t>
            </a:r>
            <a:endParaRPr lang="fr-FR" sz="4400" dirty="0">
              <a:solidFill>
                <a:prstClr val="black"/>
              </a:solidFill>
            </a:endParaRPr>
          </a:p>
          <a:p>
            <a:r>
              <a:rPr lang="ar-LB" sz="6900" dirty="0">
                <a:solidFill>
                  <a:prstClr val="black"/>
                </a:solidFill>
              </a:rPr>
              <a:t>شَجَرة</a:t>
            </a:r>
            <a:endParaRPr lang="fr-FR" sz="6900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565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 L -0.33685 0.0101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49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39192 0.0134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0 L -0.47695 0.0016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54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BF22FA0-134B-4BEA-867F-546726AE2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12192000" cy="68275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54B490-A611-4874-93E6-D6B27306F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98" b="91506" l="8132" r="89451">
                        <a14:foregroundMark x1="37363" y1="9266" x2="65714" y2="9459"/>
                        <a14:foregroundMark x1="88132" y1="36486" x2="89890" y2="65830"/>
                        <a14:foregroundMark x1="48571" y1="54247" x2="48571" y2="54247"/>
                        <a14:foregroundMark x1="48571" y1="54826" x2="48571" y2="54826"/>
                        <a14:foregroundMark x1="48571" y1="55792" x2="48571" y2="55792"/>
                        <a14:foregroundMark x1="55165" y1="6178" x2="55165" y2="6178"/>
                        <a14:foregroundMark x1="8132" y1="42664" x2="8132" y2="42664"/>
                        <a14:foregroundMark x1="39780" y1="88996" x2="39780" y2="88996"/>
                        <a14:foregroundMark x1="46813" y1="89961" x2="46813" y2="89961"/>
                        <a14:foregroundMark x1="56044" y1="90347" x2="56703" y2="90347"/>
                        <a14:foregroundMark x1="67253" y1="91506" x2="42637" y2="89768"/>
                        <a14:foregroundMark x1="42637" y1="51158" x2="51209" y2="51351"/>
                        <a14:foregroundMark x1="51209" y1="51351" x2="54505" y2="52510"/>
                        <a14:foregroundMark x1="86813" y1="69112" x2="86813" y2="69112"/>
                        <a14:foregroundMark x1="12967" y1="70463" x2="12967" y2="70463"/>
                        <a14:foregroundMark x1="35824" y1="8880" x2="35824" y2="8880"/>
                        <a14:foregroundMark x1="27692" y1="12934" x2="27692" y2="12934"/>
                        <a14:foregroundMark x1="15604" y1="22201" x2="15604" y2="22201"/>
                        <a14:foregroundMark x1="9890" y1="34170" x2="9890" y2="34170"/>
                        <a14:foregroundMark x1="13626" y1="60039" x2="13626" y2="60039"/>
                        <a14:foregroundMark x1="50110" y1="5985" x2="50110" y2="5985"/>
                        <a14:foregroundMark x1="60220" y1="5598" x2="60220" y2="5598"/>
                        <a14:foregroundMark x1="36923" y1="90541" x2="36923" y2="90541"/>
                        <a14:foregroundMark x1="33846" y1="90154" x2="33846" y2="90154"/>
                        <a14:foregroundMark x1="69451" y1="89961" x2="69451" y2="89961"/>
                        <a14:foregroundMark x1="9670" y1="39768" x2="9670" y2="39768"/>
                        <a14:foregroundMark x1="63077" y1="6564" x2="63077" y2="6564"/>
                        <a14:foregroundMark x1="32527" y1="10039" x2="32527" y2="1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6390" y="4174013"/>
            <a:ext cx="1053615" cy="11994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95E225-B273-4C42-AD2C-E78739E8FA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790" y="-1155032"/>
            <a:ext cx="676899" cy="925323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D694DCCA-1BA8-4285-8B46-0186DABF73F6}"/>
              </a:ext>
            </a:extLst>
          </p:cNvPr>
          <p:cNvSpPr txBox="1">
            <a:spLocks/>
          </p:cNvSpPr>
          <p:nvPr/>
        </p:nvSpPr>
        <p:spPr>
          <a:xfrm>
            <a:off x="3471176" y="0"/>
            <a:ext cx="3428336" cy="18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dirty="0" err="1">
                <a:solidFill>
                  <a:prstClr val="black"/>
                </a:solidFill>
              </a:rPr>
              <a:t>Tayr</a:t>
            </a:r>
            <a:endParaRPr lang="fr-FR" sz="4400" dirty="0">
              <a:solidFill>
                <a:prstClr val="black"/>
              </a:solidFill>
            </a:endParaRPr>
          </a:p>
          <a:p>
            <a:r>
              <a:rPr lang="ar-SA" sz="6900" dirty="0">
                <a:solidFill>
                  <a:prstClr val="black"/>
                </a:solidFill>
              </a:rPr>
              <a:t>طَيْر</a:t>
            </a:r>
            <a:endParaRPr lang="fr-FR" sz="69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D010DD8-F6E9-4A05-B4B4-9DEBDB987F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984212" y="4441680"/>
            <a:ext cx="2815644" cy="22863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F2A1E5-0104-4147-A6FA-E398E49F74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925" y="4082420"/>
            <a:ext cx="1175382" cy="15024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F756E4E-7F21-4B9F-9AED-840993561AA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75" y="5231757"/>
            <a:ext cx="2388244" cy="2746059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1DCB4D4D-EE68-4B6F-B63A-02FD9886F628}"/>
              </a:ext>
            </a:extLst>
          </p:cNvPr>
          <p:cNvSpPr txBox="1">
            <a:spLocks/>
          </p:cNvSpPr>
          <p:nvPr/>
        </p:nvSpPr>
        <p:spPr>
          <a:xfrm>
            <a:off x="2836594" y="5216517"/>
            <a:ext cx="3428336" cy="18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dirty="0">
                <a:solidFill>
                  <a:prstClr val="black"/>
                </a:solidFill>
              </a:rPr>
              <a:t>Rocher</a:t>
            </a:r>
          </a:p>
          <a:p>
            <a:r>
              <a:rPr lang="ar-SA" sz="6900" dirty="0">
                <a:solidFill>
                  <a:prstClr val="black"/>
                </a:solidFill>
              </a:rPr>
              <a:t>صَخْر</a:t>
            </a:r>
            <a:r>
              <a:rPr lang="ar-LB" sz="6900" dirty="0">
                <a:solidFill>
                  <a:prstClr val="black"/>
                </a:solidFill>
              </a:rPr>
              <a:t>ة</a:t>
            </a:r>
            <a:endParaRPr lang="fr-FR" sz="69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901A2495-40CA-42DC-9E8D-71621CE9BD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174" y="5037204"/>
            <a:ext cx="1302088" cy="149717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7E25428-871B-47CC-B41F-FA2AC66F03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956" y="5546625"/>
            <a:ext cx="1620825" cy="186366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811695D-8A7D-4EE2-B8AF-10A14143F5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933" y="5856200"/>
            <a:ext cx="1302088" cy="149717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FEB0F30-C8DA-4A27-B4F3-B3E9DBAE8A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645" y="5979465"/>
            <a:ext cx="1302088" cy="149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9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81481E-6 L 0.76992 0.00209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9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07407E-6 L -0.00091 0.3289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34245 0.0048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22" y="23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-1.11111E-6 L 0.34115 -0.0030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  <p:bldP spid="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D865ABB-47F1-4F21-854E-17C421573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551"/>
            <a:ext cx="12192000" cy="68735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9C23CEC-D1A0-4A89-82BF-F151F2A41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797" y="4387160"/>
            <a:ext cx="1192231" cy="15239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23A0EE8-CEBB-46B4-A379-03FF51D175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98" b="91506" l="8132" r="89451">
                        <a14:foregroundMark x1="37363" y1="9266" x2="65714" y2="9459"/>
                        <a14:foregroundMark x1="88132" y1="36486" x2="89890" y2="65830"/>
                        <a14:foregroundMark x1="48571" y1="54247" x2="48571" y2="54247"/>
                        <a14:foregroundMark x1="48571" y1="54826" x2="48571" y2="54826"/>
                        <a14:foregroundMark x1="48571" y1="55792" x2="48571" y2="55792"/>
                        <a14:foregroundMark x1="55165" y1="6178" x2="55165" y2="6178"/>
                        <a14:foregroundMark x1="8132" y1="42664" x2="8132" y2="42664"/>
                        <a14:foregroundMark x1="39780" y1="88996" x2="39780" y2="88996"/>
                        <a14:foregroundMark x1="46813" y1="89961" x2="46813" y2="89961"/>
                        <a14:foregroundMark x1="56044" y1="90347" x2="56703" y2="90347"/>
                        <a14:foregroundMark x1="67253" y1="91506" x2="42637" y2="89768"/>
                        <a14:foregroundMark x1="42637" y1="51158" x2="51209" y2="51351"/>
                        <a14:foregroundMark x1="51209" y1="51351" x2="54505" y2="52510"/>
                        <a14:foregroundMark x1="86813" y1="69112" x2="86813" y2="69112"/>
                        <a14:foregroundMark x1="12967" y1="70463" x2="12967" y2="70463"/>
                        <a14:foregroundMark x1="35824" y1="8880" x2="35824" y2="8880"/>
                        <a14:foregroundMark x1="27692" y1="12934" x2="27692" y2="12934"/>
                        <a14:foregroundMark x1="15604" y1="22201" x2="15604" y2="22201"/>
                        <a14:foregroundMark x1="9890" y1="34170" x2="9890" y2="34170"/>
                        <a14:foregroundMark x1="13626" y1="60039" x2="13626" y2="60039"/>
                        <a14:foregroundMark x1="50110" y1="5985" x2="50110" y2="5985"/>
                        <a14:foregroundMark x1="60220" y1="5598" x2="60220" y2="5598"/>
                        <a14:foregroundMark x1="36923" y1="90541" x2="36923" y2="90541"/>
                        <a14:foregroundMark x1="33846" y1="90154" x2="33846" y2="90154"/>
                        <a14:foregroundMark x1="69451" y1="89961" x2="69451" y2="89961"/>
                        <a14:foregroundMark x1="9670" y1="39768" x2="9670" y2="39768"/>
                        <a14:foregroundMark x1="63077" y1="6564" x2="63077" y2="6564"/>
                        <a14:foregroundMark x1="32527" y1="10039" x2="32527" y2="1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8238" y="4190830"/>
            <a:ext cx="1338635" cy="15239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1134E32-01FF-4E9F-B191-1FA83FFDD0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2434546" y="4571629"/>
            <a:ext cx="2690813" cy="228637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1118358-AEA5-44B8-9662-2376789EF1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50" y="5558218"/>
            <a:ext cx="1974123" cy="938805"/>
          </a:xfrm>
          <a:prstGeom prst="rect">
            <a:avLst/>
          </a:prstGeom>
        </p:spPr>
      </p:pic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A20D1E2D-9011-4834-97A7-B4ADB25F9843}"/>
              </a:ext>
            </a:extLst>
          </p:cNvPr>
          <p:cNvSpPr txBox="1">
            <a:spLocks/>
          </p:cNvSpPr>
          <p:nvPr/>
        </p:nvSpPr>
        <p:spPr>
          <a:xfrm>
            <a:off x="1231691" y="5402009"/>
            <a:ext cx="3001209" cy="14559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dirty="0" err="1">
                <a:solidFill>
                  <a:prstClr val="black"/>
                </a:solidFill>
              </a:rPr>
              <a:t>Mâ’ida</a:t>
            </a:r>
            <a:endParaRPr lang="ar-LB" sz="4400" dirty="0">
              <a:solidFill>
                <a:prstClr val="black"/>
              </a:solidFill>
            </a:endParaRPr>
          </a:p>
          <a:p>
            <a:r>
              <a:rPr lang="ar-LB" sz="6600" dirty="0">
                <a:solidFill>
                  <a:prstClr val="black"/>
                </a:solidFill>
              </a:rPr>
              <a:t>مائِدة</a:t>
            </a:r>
            <a:endParaRPr lang="fr-FR" sz="6600" dirty="0"/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3D57CB0-035C-4448-AC3A-20C1FE4236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96" b="89063" l="4308" r="96308">
                        <a14:foregroundMark x1="4615" y1="40104" x2="10462" y2="41667"/>
                        <a14:foregroundMark x1="92923" y1="42708" x2="89231" y2="44271"/>
                        <a14:foregroundMark x1="94154" y1="31250" x2="92615" y2="31771"/>
                        <a14:foregroundMark x1="95077" y1="41667" x2="93231" y2="42188"/>
                        <a14:foregroundMark x1="95692" y1="57292" x2="93538" y2="57292"/>
                        <a14:foregroundMark x1="96308" y1="41667" x2="96308" y2="41667"/>
                        <a14:backgroundMark x1="82769" y1="41667" x2="82769" y2="41667"/>
                        <a14:backgroundMark x1="80615" y1="42188" x2="80615" y2="42188"/>
                        <a14:backgroundMark x1="76308" y1="51563" x2="76308" y2="51563"/>
                        <a14:backgroundMark x1="75692" y1="51563" x2="75692" y2="51563"/>
                        <a14:backgroundMark x1="94462" y1="32292" x2="94462" y2="32292"/>
                        <a14:backgroundMark x1="96615" y1="42708" x2="96615" y2="42708"/>
                        <a14:backgroundMark x1="95385" y1="58854" x2="95385" y2="58854"/>
                        <a14:backgroundMark x1="94769" y1="58333" x2="94769" y2="58333"/>
                        <a14:backgroundMark x1="26462" y1="43750" x2="26462" y2="4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144" y="5388564"/>
            <a:ext cx="726732" cy="4293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65ABE89-30B7-4BB4-9AA7-B95221B02B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908" y="3713882"/>
            <a:ext cx="1872992" cy="187299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2C1FAF5-D4BF-43F5-A2EF-03D6F5BABE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215" y="3730237"/>
            <a:ext cx="1872992" cy="187299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BE2F645-619F-4BC5-A8F9-D880187B9FC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82" y="3801281"/>
            <a:ext cx="1021719" cy="145771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93CC451-C05D-4B8D-A13E-CDCDB5FED16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464" y="3867920"/>
            <a:ext cx="1021719" cy="145771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28475E8-3F95-46F7-B91B-7A06574181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80" y="3809586"/>
            <a:ext cx="1021719" cy="14577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839DE90-424E-4CF4-933B-33397E3881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861" y="3809586"/>
            <a:ext cx="1021719" cy="145771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D39C9D9-8293-447C-A81A-6815C26AFE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822" y="3930708"/>
            <a:ext cx="1872992" cy="187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9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0.25221 -0.0194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97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-0.25195 -0.0192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4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2499</TotalTime>
  <Words>134</Words>
  <Application>Microsoft Office PowerPoint</Application>
  <PresentationFormat>Grand écran</PresentationFormat>
  <Paragraphs>42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Harrington</vt:lpstr>
      <vt:lpstr>Thème Office</vt:lpstr>
      <vt:lpstr>Présentation PowerPoint</vt:lpstr>
      <vt:lpstr>Notez</vt:lpstr>
      <vt:lpstr>Présentation PowerPoint</vt:lpstr>
      <vt:lpstr>Présentation PowerPoint</vt:lpstr>
      <vt:lpstr>Présentation PowerPoint</vt:lpstr>
      <vt:lpstr>Notez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Idrîs de Vos</dc:creator>
  <cp:lastModifiedBy>Idrîs de Vos</cp:lastModifiedBy>
  <cp:revision>107</cp:revision>
  <dcterms:created xsi:type="dcterms:W3CDTF">2018-02-28T10:02:06Z</dcterms:created>
  <dcterms:modified xsi:type="dcterms:W3CDTF">2021-10-15T10:37:07Z</dcterms:modified>
</cp:coreProperties>
</file>