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  <p:sldMasterId id="2147483762" r:id="rId2"/>
  </p:sldMasterIdLst>
  <p:sldIdLst>
    <p:sldId id="393" r:id="rId3"/>
    <p:sldId id="383" r:id="rId4"/>
    <p:sldId id="385" r:id="rId5"/>
    <p:sldId id="361" r:id="rId6"/>
    <p:sldId id="394" r:id="rId7"/>
    <p:sldId id="342" r:id="rId8"/>
    <p:sldId id="395" r:id="rId9"/>
    <p:sldId id="396" r:id="rId10"/>
    <p:sldId id="257" r:id="rId11"/>
    <p:sldId id="272" r:id="rId12"/>
    <p:sldId id="320" r:id="rId13"/>
    <p:sldId id="305" r:id="rId14"/>
    <p:sldId id="330" r:id="rId15"/>
    <p:sldId id="331" r:id="rId16"/>
    <p:sldId id="290" r:id="rId17"/>
    <p:sldId id="332" r:id="rId18"/>
    <p:sldId id="30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15FA53-88E2-4B5B-9CB4-F1D8D1369EAD}" v="14" dt="2026-06-26T13:43:44.5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drîs de Vos" userId="c2e7075756a5bba1" providerId="LiveId" clId="{EC847524-F1B8-49FC-974D-DA30A9D72B9A}"/>
    <pc:docChg chg="undo custSel addSld delSld modSld delMainMaster">
      <pc:chgData name="Idrîs de Vos" userId="c2e7075756a5bba1" providerId="LiveId" clId="{EC847524-F1B8-49FC-974D-DA30A9D72B9A}" dt="2026-06-26T13:43:44.586" v="57" actId="20577"/>
      <pc:docMkLst>
        <pc:docMk/>
      </pc:docMkLst>
      <pc:sldChg chg="addSp modSp mod modAnim">
        <pc:chgData name="Idrîs de Vos" userId="c2e7075756a5bba1" providerId="LiveId" clId="{EC847524-F1B8-49FC-974D-DA30A9D72B9A}" dt="2026-06-01T07:45:34.197" v="18" actId="1076"/>
        <pc:sldMkLst>
          <pc:docMk/>
          <pc:sldMk cId="1525957180" sldId="331"/>
        </pc:sldMkLst>
        <pc:picChg chg="add mod">
          <ac:chgData name="Idrîs de Vos" userId="c2e7075756a5bba1" providerId="LiveId" clId="{EC847524-F1B8-49FC-974D-DA30A9D72B9A}" dt="2026-06-01T07:45:34.197" v="18" actId="1076"/>
          <ac:picMkLst>
            <pc:docMk/>
            <pc:sldMk cId="1525957180" sldId="331"/>
            <ac:picMk id="2" creationId="{C627E80F-9104-BD97-2499-0F9D0EE04C01}"/>
          </ac:picMkLst>
        </pc:picChg>
      </pc:sldChg>
      <pc:sldChg chg="addSp modSp mod modAnim">
        <pc:chgData name="Idrîs de Vos" userId="c2e7075756a5bba1" providerId="LiveId" clId="{EC847524-F1B8-49FC-974D-DA30A9D72B9A}" dt="2026-06-01T07:45:01.364" v="11" actId="1076"/>
        <pc:sldMkLst>
          <pc:docMk/>
          <pc:sldMk cId="2325980204" sldId="361"/>
        </pc:sldMkLst>
        <pc:picChg chg="add mod">
          <ac:chgData name="Idrîs de Vos" userId="c2e7075756a5bba1" providerId="LiveId" clId="{EC847524-F1B8-49FC-974D-DA30A9D72B9A}" dt="2026-06-01T07:45:01.364" v="11" actId="1076"/>
          <ac:picMkLst>
            <pc:docMk/>
            <pc:sldMk cId="2325980204" sldId="361"/>
            <ac:picMk id="19" creationId="{A8584A60-5644-3B0C-03A6-1A1322819D22}"/>
          </ac:picMkLst>
        </pc:picChg>
      </pc:sldChg>
      <pc:sldChg chg="addSp delSp modSp mod delAnim">
        <pc:chgData name="Idrîs de Vos" userId="c2e7075756a5bba1" providerId="LiveId" clId="{EC847524-F1B8-49FC-974D-DA30A9D72B9A}" dt="2026-06-26T13:43:36.551" v="54" actId="478"/>
        <pc:sldMkLst>
          <pc:docMk/>
          <pc:sldMk cId="2434715083" sldId="385"/>
        </pc:sldMkLst>
        <pc:spChg chg="mod">
          <ac:chgData name="Idrîs de Vos" userId="c2e7075756a5bba1" providerId="LiveId" clId="{EC847524-F1B8-49FC-974D-DA30A9D72B9A}" dt="2026-06-26T13:43:14.997" v="40" actId="20577"/>
          <ac:spMkLst>
            <pc:docMk/>
            <pc:sldMk cId="2434715083" sldId="385"/>
            <ac:spMk id="32" creationId="{C859BA3F-3828-98C3-BA5B-5FE4E5572F69}"/>
          </ac:spMkLst>
        </pc:spChg>
        <pc:spChg chg="mod">
          <ac:chgData name="Idrîs de Vos" userId="c2e7075756a5bba1" providerId="LiveId" clId="{EC847524-F1B8-49FC-974D-DA30A9D72B9A}" dt="2026-06-26T13:43:20.905" v="42" actId="1076"/>
          <ac:spMkLst>
            <pc:docMk/>
            <pc:sldMk cId="2434715083" sldId="385"/>
            <ac:spMk id="34" creationId="{6516A288-A8FF-BD99-0D7E-EAEEBE9036B9}"/>
          </ac:spMkLst>
        </pc:spChg>
        <pc:spChg chg="mod">
          <ac:chgData name="Idrîs de Vos" userId="c2e7075756a5bba1" providerId="LiveId" clId="{EC847524-F1B8-49FC-974D-DA30A9D72B9A}" dt="2026-06-26T13:43:18.316" v="41" actId="1076"/>
          <ac:spMkLst>
            <pc:docMk/>
            <pc:sldMk cId="2434715083" sldId="385"/>
            <ac:spMk id="36" creationId="{651335CF-426D-5CE1-B08B-8026CB7632FD}"/>
          </ac:spMkLst>
        </pc:spChg>
        <pc:spChg chg="del mod">
          <ac:chgData name="Idrîs de Vos" userId="c2e7075756a5bba1" providerId="LiveId" clId="{EC847524-F1B8-49FC-974D-DA30A9D72B9A}" dt="2026-06-26T13:43:33.735" v="50" actId="478"/>
          <ac:spMkLst>
            <pc:docMk/>
            <pc:sldMk cId="2434715083" sldId="385"/>
            <ac:spMk id="38" creationId="{67071C2B-E0F1-04AD-FD2E-4D565212DC78}"/>
          </ac:spMkLst>
        </pc:spChg>
        <pc:spChg chg="del">
          <ac:chgData name="Idrîs de Vos" userId="c2e7075756a5bba1" providerId="LiveId" clId="{EC847524-F1B8-49FC-974D-DA30A9D72B9A}" dt="2026-06-26T13:43:27.279" v="46" actId="478"/>
          <ac:spMkLst>
            <pc:docMk/>
            <pc:sldMk cId="2434715083" sldId="385"/>
            <ac:spMk id="40" creationId="{445293E1-7733-E45F-A59F-F3ABBCA1A78C}"/>
          </ac:spMkLst>
        </pc:spChg>
        <pc:spChg chg="del">
          <ac:chgData name="Idrîs de Vos" userId="c2e7075756a5bba1" providerId="LiveId" clId="{EC847524-F1B8-49FC-974D-DA30A9D72B9A}" dt="2026-06-26T13:43:25.990" v="45" actId="478"/>
          <ac:spMkLst>
            <pc:docMk/>
            <pc:sldMk cId="2434715083" sldId="385"/>
            <ac:spMk id="42" creationId="{F66BC992-4864-1434-B251-0EA81D458F74}"/>
          </ac:spMkLst>
        </pc:spChg>
        <pc:spChg chg="del">
          <ac:chgData name="Idrîs de Vos" userId="c2e7075756a5bba1" providerId="LiveId" clId="{EC847524-F1B8-49FC-974D-DA30A9D72B9A}" dt="2026-06-26T13:43:24.469" v="44" actId="478"/>
          <ac:spMkLst>
            <pc:docMk/>
            <pc:sldMk cId="2434715083" sldId="385"/>
            <ac:spMk id="44" creationId="{7BB2CBF8-A23B-FCE9-6F83-73E2A165D3AE}"/>
          </ac:spMkLst>
        </pc:spChg>
        <pc:spChg chg="del">
          <ac:chgData name="Idrîs de Vos" userId="c2e7075756a5bba1" providerId="LiveId" clId="{EC847524-F1B8-49FC-974D-DA30A9D72B9A}" dt="2026-06-26T13:43:23.441" v="43" actId="478"/>
          <ac:spMkLst>
            <pc:docMk/>
            <pc:sldMk cId="2434715083" sldId="385"/>
            <ac:spMk id="46" creationId="{B4E30E0C-CAA8-250A-A56A-EA56B3FB4F0B}"/>
          </ac:spMkLst>
        </pc:spChg>
        <pc:picChg chg="add del">
          <ac:chgData name="Idrîs de Vos" userId="c2e7075756a5bba1" providerId="LiveId" clId="{EC847524-F1B8-49FC-974D-DA30A9D72B9A}" dt="2026-06-26T13:43:31.151" v="49" actId="478"/>
          <ac:picMkLst>
            <pc:docMk/>
            <pc:sldMk cId="2434715083" sldId="385"/>
            <ac:picMk id="5" creationId="{18BE71DD-711A-7150-189A-64152FE7409D}"/>
          </ac:picMkLst>
        </pc:picChg>
        <pc:picChg chg="del">
          <ac:chgData name="Idrîs de Vos" userId="c2e7075756a5bba1" providerId="LiveId" clId="{EC847524-F1B8-49FC-974D-DA30A9D72B9A}" dt="2026-06-26T13:43:35.951" v="53" actId="478"/>
          <ac:picMkLst>
            <pc:docMk/>
            <pc:sldMk cId="2434715083" sldId="385"/>
            <ac:picMk id="39" creationId="{40A0FB4C-288D-549A-C13B-DFA028E4A03D}"/>
          </ac:picMkLst>
        </pc:picChg>
        <pc:picChg chg="del">
          <ac:chgData name="Idrîs de Vos" userId="c2e7075756a5bba1" providerId="LiveId" clId="{EC847524-F1B8-49FC-974D-DA30A9D72B9A}" dt="2026-06-26T13:43:34.751" v="51" actId="478"/>
          <ac:picMkLst>
            <pc:docMk/>
            <pc:sldMk cId="2434715083" sldId="385"/>
            <ac:picMk id="41" creationId="{7E4A289E-5E83-7A2A-7E67-0F181B37B47C}"/>
          </ac:picMkLst>
        </pc:picChg>
        <pc:picChg chg="del">
          <ac:chgData name="Idrîs de Vos" userId="c2e7075756a5bba1" providerId="LiveId" clId="{EC847524-F1B8-49FC-974D-DA30A9D72B9A}" dt="2026-06-26T13:43:35.405" v="52" actId="478"/>
          <ac:picMkLst>
            <pc:docMk/>
            <pc:sldMk cId="2434715083" sldId="385"/>
            <ac:picMk id="43" creationId="{B71B012B-A66E-12BB-6A93-DF9568C3FA90}"/>
          </ac:picMkLst>
        </pc:picChg>
        <pc:picChg chg="del">
          <ac:chgData name="Idrîs de Vos" userId="c2e7075756a5bba1" providerId="LiveId" clId="{EC847524-F1B8-49FC-974D-DA30A9D72B9A}" dt="2026-06-26T13:43:36.551" v="54" actId="478"/>
          <ac:picMkLst>
            <pc:docMk/>
            <pc:sldMk cId="2434715083" sldId="385"/>
            <ac:picMk id="45" creationId="{72B7742B-035B-A11E-955B-99941F246021}"/>
          </ac:picMkLst>
        </pc:picChg>
      </pc:sldChg>
      <pc:sldChg chg="modSp mod">
        <pc:chgData name="Idrîs de Vos" userId="c2e7075756a5bba1" providerId="LiveId" clId="{EC847524-F1B8-49FC-974D-DA30A9D72B9A}" dt="2026-06-13T07:53:04.683" v="31" actId="20577"/>
        <pc:sldMkLst>
          <pc:docMk/>
          <pc:sldMk cId="2807754445" sldId="393"/>
        </pc:sldMkLst>
        <pc:spChg chg="mod">
          <ac:chgData name="Idrîs de Vos" userId="c2e7075756a5bba1" providerId="LiveId" clId="{EC847524-F1B8-49FC-974D-DA30A9D72B9A}" dt="2026-06-13T07:53:04.683" v="31" actId="20577"/>
          <ac:spMkLst>
            <pc:docMk/>
            <pc:sldMk cId="2807754445" sldId="393"/>
            <ac:spMk id="9" creationId="{D2056E9C-38CA-19A4-ADD0-4988BE7F7D7F}"/>
          </ac:spMkLst>
        </pc:spChg>
      </pc:sldChg>
      <pc:sldChg chg="modSp">
        <pc:chgData name="Idrîs de Vos" userId="c2e7075756a5bba1" providerId="LiveId" clId="{EC847524-F1B8-49FC-974D-DA30A9D72B9A}" dt="2026-06-26T13:43:44.586" v="57" actId="20577"/>
        <pc:sldMkLst>
          <pc:docMk/>
          <pc:sldMk cId="2151682542" sldId="395"/>
        </pc:sldMkLst>
        <pc:spChg chg="mod">
          <ac:chgData name="Idrîs de Vos" userId="c2e7075756a5bba1" providerId="LiveId" clId="{EC847524-F1B8-49FC-974D-DA30A9D72B9A}" dt="2026-06-26T13:43:44.586" v="57" actId="20577"/>
          <ac:spMkLst>
            <pc:docMk/>
            <pc:sldMk cId="2151682542" sldId="395"/>
            <ac:spMk id="10" creationId="{8FF41E07-2745-63FD-DCCF-DE8936E7E825}"/>
          </ac:spMkLst>
        </pc:spChg>
      </pc:sldChg>
      <pc:sldChg chg="add">
        <pc:chgData name="Idrîs de Vos" userId="c2e7075756a5bba1" providerId="LiveId" clId="{EC847524-F1B8-49FC-974D-DA30A9D72B9A}" dt="2026-06-16T17:45:02.469" v="32"/>
        <pc:sldMkLst>
          <pc:docMk/>
          <pc:sldMk cId="1844555145" sldId="39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3D33F-B644-D814-0726-368AA692D9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4725A6C-128C-1F1B-800F-D122B6B68E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9DDE3AF-1FF9-A703-1286-035095F8C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029D60E-2BB9-AFFD-399B-CBF98ABBA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A1B6391-7AED-22E6-C5EB-C481E9AF1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5864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A7D929-BE39-4B0A-4DB7-AF9C1D4E4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F9E69E3-1C27-5D5A-4ECA-A6500AF771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545AC00-6A95-E312-8EBC-A9EE0C774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035675-48D4-3896-52BE-F8FEB8F8C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6161C3A-F4CE-27FA-2BC6-DAD2CF2AB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4843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68EF6F3-5961-08B1-7229-768EB65ADB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099735D-1E28-6984-D967-A5291A97A3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ACE91DA-9597-C829-5AA7-2256A8604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3E4212-E6F4-5537-C507-B08BF848E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D02D9F3-DA10-A914-EFE7-6C9EA2841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50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D005CC-8926-4946-BC8E-0E4205914E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023258F-95D1-4593-A982-D5DFB18D04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6EF4D56-98E6-4642-B4B2-223601980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3740708-D15B-46C3-81D3-C974567D3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9127999-A44A-423D-AA18-21A954E10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3917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5FD1F9-DB77-46A2-ADCC-7F919FBAC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8C25EC8-C5F4-4758-9C0A-58C5482CFD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530576C-35AC-456D-9495-70FFB338E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5A030DE-E4A5-4DDE-9428-1BD13AFB6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1FA9D64-5A81-43A4-AD6C-656BBB6C2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7436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01E23B-5FBC-426F-98B5-D5CEDD56E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81E6626-827C-4B53-9E67-99454CC80E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C493579-901D-4221-BD1D-29DEF9733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9971D9-4192-4D5B-8F12-752859915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98B0576-9C28-4421-8CC0-0864C6666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98985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0B918C-53F1-4815-B109-4FE451C60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10226F-CD7B-4DE3-8B4F-A5EA5D1A89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13574E0-DFB8-4C28-A20B-7C30B03D7F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8A6AB8-C98F-4FD5-B1FB-BBAA1B042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80C972-BE0A-46A9-8584-A251AA4AB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84A5C7D-98CD-49C2-A07C-760C4E1B3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56475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349DD9-802C-4138-99A0-20FD44501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B2E3A05-4BCC-45C2-9921-EBF6286C1B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2B5C931-1166-4362-9855-2332D48011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F47ECA7-A3FB-4436-8761-09B7A26278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299759B-E906-4CE8-B714-0AF242E973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43F0286-B9F4-482D-AA07-D7166C7E7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7ADDCFB-B1BB-4A92-A1A7-7EEC13E74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8A9C912-5D55-45DB-9C7D-150EED6AC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27492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453DA9-BC41-4A06-9BF3-0EB112839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F4CC927-AD4D-4B69-B501-4702484EF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BD7BE7B-AB0B-49CE-B739-57591F717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8471D84-036F-4DCD-8281-17D0E6F76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74095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9E2C7F9-7F62-4F23-9CDF-2241FC73A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4B4D645-5C9A-484B-BA30-D2540A964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F0607C8-2013-4ECE-A81F-5229B003A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37261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F99A3D-59A2-4D84-A0D0-C030CDB2C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8FFA9AB-62FF-4840-AEAB-ADDC32B05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BC58DB-4387-4EC0-9BE8-3A0BA21BA9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F9B172F-785B-4557-B172-198B19448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CDE9D40-5B9C-4B16-9303-F01380D41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D73F712-EC2E-4AFB-880E-F4D35DF4D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3379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FBB144-3728-62B5-3E2D-1DB12D6E5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51BC9D7-4729-BB98-95E1-F948AA402C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7C760-25FD-4A26-D607-4A26305FA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78A330D-7ACE-6A70-C46F-33DFA5892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DEB60B0-C42A-AE19-B86F-262306364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9511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169FA2-E8C5-4EB5-BA69-D7BBE6617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C33DEB4-DA40-42DE-A142-9B8C6F4D70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5BB99F6-F4E4-4357-9D51-AD3DC6CEAD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3EB4D3-8D03-439C-ACA7-F762C985D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15278C3-50B5-4935-B539-B8DC4EAE5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76D9A02-9895-4B89-A4F3-E7DD8F97D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21186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05D069-EA32-4E8B-8223-F727D23B6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551DE9E-02F0-41B9-BACE-9E6187E76B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7F8A456-6E4C-42DE-A42C-E2BCAB416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A503665-5ABC-4101-9931-B564ED0A1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4D4BA57-77F9-41C7-8EF5-2C4CADCB9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4030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34B2B4C-7996-4882-AA95-64768FC91A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BF712D6-9AD8-4699-8923-23ACF14C5A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B251DD-52B9-479A-A228-7F8B5D993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AD8217A-C110-4254-A98F-6C6D15B22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0BABF3-55E3-4A75-934E-070A02C5B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2348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57A5B3-0979-0D44-DB2D-DB679CBE0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4A2B86E-BCA8-7582-58C4-E6D4505746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E696153-D6F4-4D79-355B-1A87AB758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AB16635-2B2E-8E43-82E3-C540F9258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0269DCE-7AAD-57A5-66ED-3371CCDB5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252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710F49-DCC8-EC28-7961-2B35E2B7F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9AFFE61-D0EB-DC92-D24D-0F7F962D5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A05BAF7-56D8-7520-3519-BB46D51E4D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2D9EEE9-77AE-B6E4-8877-841DF772A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B9DC98B-8054-F2CB-EE26-8B1264C19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29C2CE5-9FD9-F8AF-0A27-F2F1DCD71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5859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5DE1A0-32CF-5B39-4822-F370FC666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46B215-F6EC-5A4E-59BA-2AD807D6D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2EF96DC-7A37-152D-4918-71AAB2781A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E729785-4110-1445-5C81-C32CD66AAC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26FFCD7-EC6E-FF80-F138-C76A745FCA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2FFF023-0371-9262-2C78-A957839BB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641D6A9-F2DB-3B0C-F732-081408D0A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8960816-79CB-CA12-CD90-6BE20A97B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482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5AF1F0-1FB6-4658-FF4D-AD4087DA6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B17B351-B351-4A17-F3F0-D438DAC0A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B673FA5-DB6D-E5F5-BB64-E825C0948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179F4D4-F515-F5EB-89B1-1C883199F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6446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067CBBF-7735-23F0-D5B6-59C339185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CAF0236-19CE-FA36-8B4F-2D260C8C3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D7FDD67-1030-255C-5F20-E6BDC4D0D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7798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DF59C1-AEB6-68EE-E15E-C06489ECE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3280692-638F-C9BB-1023-23CE49D814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CBA7C0E-1634-0C74-C81C-B04931E25B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9C3AD94-7D4C-5066-D83F-44DED9568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7BED47D-2691-319C-A185-F4B4A84DA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E9F7557-92F6-BBCB-6FFE-C4B635923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92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D86DEF-65D9-96FD-8BBE-E50803B97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5AC6501-8A40-C609-1D2F-6FC248B359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59AE695-63F5-AFB9-72D8-23B8D0D4F8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3693B03-11C0-88C6-0A15-B1896F5BC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E84C062-EF14-633D-0DB0-1DB3A4E9F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1C6C0F7-381A-1F13-2AF8-2D641A642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5436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F9B42EA-F861-B2C7-9BE1-634FAFC1C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768507F-58D5-D08F-447D-81361B5D0F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317DFC0-E9DA-F182-E10B-1C77E32481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F383B3-AA18-4B78-9D36-571C8CC354F6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C2FEC69-5782-6A8A-ECF2-A77F1BF53F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7510287-9361-CBAF-26DC-6D8C00C1EC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9563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2815FF3-A6E5-4764-8219-C55176A4B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4690380-DBF7-4E06-91B5-E8F6406F2A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37B59C1-518A-45E7-A6BC-80630326D6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383B3-AA18-4B78-9D36-571C8CC354F6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526EA8-F320-49B9-9AE2-79983EE4D2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0054488-E0DA-487E-8959-94F073AC78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2358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6.png"/><Relationship Id="rId18" Type="http://schemas.microsoft.com/office/2007/relationships/hdphoto" Target="../media/hdphoto32.wdp"/><Relationship Id="rId26" Type="http://schemas.openxmlformats.org/officeDocument/2006/relationships/image" Target="../media/image54.png"/><Relationship Id="rId3" Type="http://schemas.openxmlformats.org/officeDocument/2006/relationships/image" Target="../media/image39.png"/><Relationship Id="rId21" Type="http://schemas.openxmlformats.org/officeDocument/2006/relationships/image" Target="../media/image50.jpg"/><Relationship Id="rId7" Type="http://schemas.openxmlformats.org/officeDocument/2006/relationships/image" Target="../media/image43.png"/><Relationship Id="rId12" Type="http://schemas.microsoft.com/office/2007/relationships/hdphoto" Target="../media/hdphoto30.wdp"/><Relationship Id="rId17" Type="http://schemas.openxmlformats.org/officeDocument/2006/relationships/image" Target="../media/image48.png"/><Relationship Id="rId25" Type="http://schemas.microsoft.com/office/2007/relationships/hdphoto" Target="../media/hdphoto34.wdp"/><Relationship Id="rId33" Type="http://schemas.microsoft.com/office/2007/relationships/hdphoto" Target="../media/hdphoto37.wdp"/><Relationship Id="rId2" Type="http://schemas.openxmlformats.org/officeDocument/2006/relationships/image" Target="../media/image38.jpeg"/><Relationship Id="rId16" Type="http://schemas.microsoft.com/office/2007/relationships/hdphoto" Target="../media/hdphoto31.wdp"/><Relationship Id="rId20" Type="http://schemas.microsoft.com/office/2007/relationships/hdphoto" Target="../media/hdphoto33.wdp"/><Relationship Id="rId29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11" Type="http://schemas.openxmlformats.org/officeDocument/2006/relationships/image" Target="../media/image45.png"/><Relationship Id="rId24" Type="http://schemas.openxmlformats.org/officeDocument/2006/relationships/image" Target="../media/image53.png"/><Relationship Id="rId32" Type="http://schemas.openxmlformats.org/officeDocument/2006/relationships/image" Target="../media/image58.png"/><Relationship Id="rId5" Type="http://schemas.openxmlformats.org/officeDocument/2006/relationships/image" Target="../media/image41.png"/><Relationship Id="rId15" Type="http://schemas.openxmlformats.org/officeDocument/2006/relationships/image" Target="../media/image47.png"/><Relationship Id="rId23" Type="http://schemas.openxmlformats.org/officeDocument/2006/relationships/image" Target="../media/image52.png"/><Relationship Id="rId28" Type="http://schemas.microsoft.com/office/2007/relationships/hdphoto" Target="../media/hdphoto35.wdp"/><Relationship Id="rId10" Type="http://schemas.microsoft.com/office/2007/relationships/hdphoto" Target="../media/hdphoto29.wdp"/><Relationship Id="rId19" Type="http://schemas.openxmlformats.org/officeDocument/2006/relationships/image" Target="../media/image49.png"/><Relationship Id="rId31" Type="http://schemas.microsoft.com/office/2007/relationships/hdphoto" Target="../media/hdphoto36.wdp"/><Relationship Id="rId4" Type="http://schemas.openxmlformats.org/officeDocument/2006/relationships/image" Target="../media/image40.png"/><Relationship Id="rId9" Type="http://schemas.openxmlformats.org/officeDocument/2006/relationships/image" Target="../media/image44.png"/><Relationship Id="rId14" Type="http://schemas.openxmlformats.org/officeDocument/2006/relationships/image" Target="../media/image1.png"/><Relationship Id="rId22" Type="http://schemas.openxmlformats.org/officeDocument/2006/relationships/image" Target="../media/image51.png"/><Relationship Id="rId27" Type="http://schemas.openxmlformats.org/officeDocument/2006/relationships/image" Target="../media/image55.png"/><Relationship Id="rId30" Type="http://schemas.openxmlformats.org/officeDocument/2006/relationships/image" Target="../media/image57.png"/><Relationship Id="rId8" Type="http://schemas.microsoft.com/office/2007/relationships/hdphoto" Target="../media/hdphoto28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39.wdp"/><Relationship Id="rId3" Type="http://schemas.openxmlformats.org/officeDocument/2006/relationships/image" Target="../media/image20.png"/><Relationship Id="rId7" Type="http://schemas.openxmlformats.org/officeDocument/2006/relationships/image" Target="../media/image61.pn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38.wdp"/><Relationship Id="rId11" Type="http://schemas.openxmlformats.org/officeDocument/2006/relationships/image" Target="../media/image62.png"/><Relationship Id="rId5" Type="http://schemas.openxmlformats.org/officeDocument/2006/relationships/image" Target="../media/image60.png"/><Relationship Id="rId10" Type="http://schemas.microsoft.com/office/2007/relationships/hdphoto" Target="../media/hdphoto1.wdp"/><Relationship Id="rId4" Type="http://schemas.microsoft.com/office/2007/relationships/hdphoto" Target="../media/hdphoto11.wdp"/><Relationship Id="rId9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10.png"/><Relationship Id="rId7" Type="http://schemas.microsoft.com/office/2007/relationships/hdphoto" Target="../media/hdphoto41.wdp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11" Type="http://schemas.microsoft.com/office/2007/relationships/hdphoto" Target="../media/hdphoto43.wdp"/><Relationship Id="rId5" Type="http://schemas.microsoft.com/office/2007/relationships/hdphoto" Target="../media/hdphoto40.wdp"/><Relationship Id="rId10" Type="http://schemas.openxmlformats.org/officeDocument/2006/relationships/image" Target="../media/image67.png"/><Relationship Id="rId4" Type="http://schemas.openxmlformats.org/officeDocument/2006/relationships/image" Target="../media/image64.png"/><Relationship Id="rId9" Type="http://schemas.microsoft.com/office/2007/relationships/hdphoto" Target="../media/hdphoto42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10.png"/><Relationship Id="rId7" Type="http://schemas.microsoft.com/office/2007/relationships/hdphoto" Target="../media/hdphoto45.wdp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5" Type="http://schemas.microsoft.com/office/2007/relationships/hdphoto" Target="../media/hdphoto44.wdp"/><Relationship Id="rId4" Type="http://schemas.openxmlformats.org/officeDocument/2006/relationships/image" Target="../media/image69.png"/><Relationship Id="rId9" Type="http://schemas.microsoft.com/office/2007/relationships/hdphoto" Target="../media/hdphoto46.wdp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48.wdp"/><Relationship Id="rId13" Type="http://schemas.openxmlformats.org/officeDocument/2006/relationships/image" Target="../media/image78.png"/><Relationship Id="rId18" Type="http://schemas.microsoft.com/office/2007/relationships/hdphoto" Target="../media/hdphoto51.wdp"/><Relationship Id="rId3" Type="http://schemas.openxmlformats.org/officeDocument/2006/relationships/image" Target="../media/image73.png"/><Relationship Id="rId7" Type="http://schemas.openxmlformats.org/officeDocument/2006/relationships/image" Target="../media/image76.png"/><Relationship Id="rId12" Type="http://schemas.microsoft.com/office/2007/relationships/hdphoto" Target="../media/hdphoto18.wdp"/><Relationship Id="rId17" Type="http://schemas.openxmlformats.org/officeDocument/2006/relationships/image" Target="../media/image80.png"/><Relationship Id="rId2" Type="http://schemas.openxmlformats.org/officeDocument/2006/relationships/image" Target="../media/image72.jpeg"/><Relationship Id="rId16" Type="http://schemas.microsoft.com/office/2007/relationships/hdphoto" Target="../media/hdphoto50.wdp"/><Relationship Id="rId20" Type="http://schemas.microsoft.com/office/2007/relationships/hdphoto" Target="../media/hdphoto9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11" Type="http://schemas.openxmlformats.org/officeDocument/2006/relationships/image" Target="../media/image27.png"/><Relationship Id="rId5" Type="http://schemas.microsoft.com/office/2007/relationships/hdphoto" Target="../media/hdphoto47.wdp"/><Relationship Id="rId15" Type="http://schemas.openxmlformats.org/officeDocument/2006/relationships/image" Target="../media/image79.png"/><Relationship Id="rId10" Type="http://schemas.microsoft.com/office/2007/relationships/hdphoto" Target="../media/hdphoto15.wdp"/><Relationship Id="rId19" Type="http://schemas.openxmlformats.org/officeDocument/2006/relationships/image" Target="../media/image81.png"/><Relationship Id="rId4" Type="http://schemas.openxmlformats.org/officeDocument/2006/relationships/image" Target="../media/image74.png"/><Relationship Id="rId9" Type="http://schemas.openxmlformats.org/officeDocument/2006/relationships/image" Target="../media/image77.png"/><Relationship Id="rId14" Type="http://schemas.microsoft.com/office/2007/relationships/hdphoto" Target="../media/hdphoto49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g"/><Relationship Id="rId13" Type="http://schemas.openxmlformats.org/officeDocument/2006/relationships/image" Target="../media/image89.png"/><Relationship Id="rId18" Type="http://schemas.microsoft.com/office/2007/relationships/hdphoto" Target="../media/hdphoto53.wdp"/><Relationship Id="rId3" Type="http://schemas.openxmlformats.org/officeDocument/2006/relationships/image" Target="../media/image83.jpg"/><Relationship Id="rId21" Type="http://schemas.openxmlformats.org/officeDocument/2006/relationships/image" Target="../media/image94.png"/><Relationship Id="rId7" Type="http://schemas.openxmlformats.org/officeDocument/2006/relationships/image" Target="../media/image87.jpg"/><Relationship Id="rId12" Type="http://schemas.microsoft.com/office/2007/relationships/hdphoto" Target="../media/hdphoto18.wdp"/><Relationship Id="rId17" Type="http://schemas.openxmlformats.org/officeDocument/2006/relationships/image" Target="../media/image92.png"/><Relationship Id="rId2" Type="http://schemas.openxmlformats.org/officeDocument/2006/relationships/image" Target="../media/image82.png"/><Relationship Id="rId16" Type="http://schemas.microsoft.com/office/2007/relationships/hdphoto" Target="../media/hdphoto52.wdp"/><Relationship Id="rId20" Type="http://schemas.microsoft.com/office/2007/relationships/hdphoto" Target="../media/hdphoto54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jpg"/><Relationship Id="rId11" Type="http://schemas.openxmlformats.org/officeDocument/2006/relationships/image" Target="../media/image27.png"/><Relationship Id="rId5" Type="http://schemas.openxmlformats.org/officeDocument/2006/relationships/image" Target="../media/image85.jpg"/><Relationship Id="rId15" Type="http://schemas.openxmlformats.org/officeDocument/2006/relationships/image" Target="../media/image91.png"/><Relationship Id="rId23" Type="http://schemas.microsoft.com/office/2007/relationships/hdphoto" Target="../media/hdphoto55.wdp"/><Relationship Id="rId10" Type="http://schemas.microsoft.com/office/2007/relationships/hdphoto" Target="../media/hdphoto2.wdp"/><Relationship Id="rId19" Type="http://schemas.openxmlformats.org/officeDocument/2006/relationships/image" Target="../media/image93.png"/><Relationship Id="rId4" Type="http://schemas.openxmlformats.org/officeDocument/2006/relationships/image" Target="../media/image84.jpg"/><Relationship Id="rId9" Type="http://schemas.openxmlformats.org/officeDocument/2006/relationships/image" Target="../media/image5.png"/><Relationship Id="rId14" Type="http://schemas.openxmlformats.org/officeDocument/2006/relationships/image" Target="../media/image90.png"/><Relationship Id="rId22" Type="http://schemas.openxmlformats.org/officeDocument/2006/relationships/image" Target="../media/image9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6.png"/><Relationship Id="rId18" Type="http://schemas.microsoft.com/office/2007/relationships/hdphoto" Target="../media/hdphoto8.wdp"/><Relationship Id="rId3" Type="http://schemas.openxmlformats.org/officeDocument/2006/relationships/image" Target="../media/image8.png"/><Relationship Id="rId7" Type="http://schemas.openxmlformats.org/officeDocument/2006/relationships/image" Target="../media/image5.png"/><Relationship Id="rId12" Type="http://schemas.openxmlformats.org/officeDocument/2006/relationships/image" Target="../media/image12.jpeg"/><Relationship Id="rId17" Type="http://schemas.openxmlformats.org/officeDocument/2006/relationships/image" Target="../media/image14.png"/><Relationship Id="rId2" Type="http://schemas.openxmlformats.org/officeDocument/2006/relationships/image" Target="../media/image7.jpeg"/><Relationship Id="rId16" Type="http://schemas.microsoft.com/office/2007/relationships/hdphoto" Target="../media/hdphoto7.wdp"/><Relationship Id="rId20" Type="http://schemas.microsoft.com/office/2007/relationships/hdphoto" Target="../media/hdphoto9.wdp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11" Type="http://schemas.microsoft.com/office/2007/relationships/hdphoto" Target="../media/hdphoto6.wdp"/><Relationship Id="rId5" Type="http://schemas.openxmlformats.org/officeDocument/2006/relationships/image" Target="../media/image9.png"/><Relationship Id="rId15" Type="http://schemas.openxmlformats.org/officeDocument/2006/relationships/image" Target="../media/image13.png"/><Relationship Id="rId10" Type="http://schemas.openxmlformats.org/officeDocument/2006/relationships/image" Target="../media/image11.png"/><Relationship Id="rId19" Type="http://schemas.openxmlformats.org/officeDocument/2006/relationships/image" Target="../media/image15.png"/><Relationship Id="rId4" Type="http://schemas.microsoft.com/office/2007/relationships/hdphoto" Target="../media/hdphoto4.wdp"/><Relationship Id="rId9" Type="http://schemas.openxmlformats.org/officeDocument/2006/relationships/image" Target="../media/image10.png"/><Relationship Id="rId1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microsoft.com/office/2007/relationships/hdphoto" Target="../media/hdphoto10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3" Type="http://schemas.microsoft.com/office/2007/relationships/hdphoto" Target="../media/hdphoto15.wdp"/><Relationship Id="rId18" Type="http://schemas.openxmlformats.org/officeDocument/2006/relationships/image" Target="../media/image27.png"/><Relationship Id="rId26" Type="http://schemas.openxmlformats.org/officeDocument/2006/relationships/image" Target="../media/image30.png"/><Relationship Id="rId3" Type="http://schemas.openxmlformats.org/officeDocument/2006/relationships/image" Target="../media/image19.png"/><Relationship Id="rId21" Type="http://schemas.openxmlformats.org/officeDocument/2006/relationships/image" Target="../media/image5.png"/><Relationship Id="rId7" Type="http://schemas.microsoft.com/office/2007/relationships/hdphoto" Target="../media/hdphoto12.wdp"/><Relationship Id="rId12" Type="http://schemas.openxmlformats.org/officeDocument/2006/relationships/image" Target="../media/image24.png"/><Relationship Id="rId17" Type="http://schemas.microsoft.com/office/2007/relationships/hdphoto" Target="../media/hdphoto17.wdp"/><Relationship Id="rId25" Type="http://schemas.openxmlformats.org/officeDocument/2006/relationships/image" Target="../media/image29.png"/><Relationship Id="rId33" Type="http://schemas.microsoft.com/office/2007/relationships/hdphoto" Target="../media/hdphoto23.wdp"/><Relationship Id="rId2" Type="http://schemas.openxmlformats.org/officeDocument/2006/relationships/image" Target="../media/image18.jpeg"/><Relationship Id="rId16" Type="http://schemas.openxmlformats.org/officeDocument/2006/relationships/image" Target="../media/image26.png"/><Relationship Id="rId20" Type="http://schemas.openxmlformats.org/officeDocument/2006/relationships/image" Target="../media/image1.png"/><Relationship Id="rId29" Type="http://schemas.microsoft.com/office/2007/relationships/hdphoto" Target="../media/hdphoto21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microsoft.com/office/2007/relationships/hdphoto" Target="../media/hdphoto14.wdp"/><Relationship Id="rId24" Type="http://schemas.microsoft.com/office/2007/relationships/hdphoto" Target="../media/hdphoto19.wdp"/><Relationship Id="rId32" Type="http://schemas.openxmlformats.org/officeDocument/2006/relationships/image" Target="../media/image33.png"/><Relationship Id="rId5" Type="http://schemas.microsoft.com/office/2007/relationships/hdphoto" Target="../media/hdphoto11.wdp"/><Relationship Id="rId15" Type="http://schemas.microsoft.com/office/2007/relationships/hdphoto" Target="../media/hdphoto16.wdp"/><Relationship Id="rId23" Type="http://schemas.openxmlformats.org/officeDocument/2006/relationships/image" Target="../media/image28.png"/><Relationship Id="rId28" Type="http://schemas.openxmlformats.org/officeDocument/2006/relationships/image" Target="../media/image31.png"/><Relationship Id="rId10" Type="http://schemas.openxmlformats.org/officeDocument/2006/relationships/image" Target="../media/image23.png"/><Relationship Id="rId19" Type="http://schemas.microsoft.com/office/2007/relationships/hdphoto" Target="../media/hdphoto18.wdp"/><Relationship Id="rId31" Type="http://schemas.microsoft.com/office/2007/relationships/hdphoto" Target="../media/hdphoto22.wdp"/><Relationship Id="rId4" Type="http://schemas.openxmlformats.org/officeDocument/2006/relationships/image" Target="../media/image20.png"/><Relationship Id="rId9" Type="http://schemas.microsoft.com/office/2007/relationships/hdphoto" Target="../media/hdphoto13.wdp"/><Relationship Id="rId14" Type="http://schemas.openxmlformats.org/officeDocument/2006/relationships/image" Target="../media/image25.png"/><Relationship Id="rId22" Type="http://schemas.microsoft.com/office/2007/relationships/hdphoto" Target="../media/hdphoto2.wdp"/><Relationship Id="rId27" Type="http://schemas.microsoft.com/office/2007/relationships/hdphoto" Target="../media/hdphoto20.wdp"/><Relationship Id="rId30" Type="http://schemas.openxmlformats.org/officeDocument/2006/relationships/image" Target="../media/image32.png"/><Relationship Id="rId8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microsoft.com/office/2007/relationships/hdphoto" Target="../media/hdphoto19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microsoft.com/office/2007/relationships/hdphoto" Target="../media/hdphoto27.wdp"/><Relationship Id="rId3" Type="http://schemas.openxmlformats.org/officeDocument/2006/relationships/image" Target="../media/image34.png"/><Relationship Id="rId7" Type="http://schemas.microsoft.com/office/2007/relationships/hdphoto" Target="../media/hdphoto25.wdp"/><Relationship Id="rId12" Type="http://schemas.openxmlformats.org/officeDocument/2006/relationships/image" Target="../media/image3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png"/><Relationship Id="rId11" Type="http://schemas.microsoft.com/office/2007/relationships/hdphoto" Target="../media/hdphoto26.wdp"/><Relationship Id="rId5" Type="http://schemas.openxmlformats.org/officeDocument/2006/relationships/image" Target="../media/image1.png"/><Relationship Id="rId10" Type="http://schemas.openxmlformats.org/officeDocument/2006/relationships/image" Target="../media/image36.png"/><Relationship Id="rId4" Type="http://schemas.microsoft.com/office/2007/relationships/hdphoto" Target="../media/hdphoto24.wdp"/><Relationship Id="rId9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54000">
              <a:srgbClr val="BBAC7E"/>
            </a:gs>
            <a:gs pos="100000">
              <a:schemeClr val="accent4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27F734-3FF3-B4CC-3957-13497321C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ulle narrative : rectangle 3">
            <a:extLst>
              <a:ext uri="{FF2B5EF4-FFF2-40B4-BE49-F238E27FC236}">
                <a16:creationId xmlns:a16="http://schemas.microsoft.com/office/drawing/2014/main" id="{9E250684-62C6-3FDE-5709-4CA89639EB07}"/>
              </a:ext>
            </a:extLst>
          </p:cNvPr>
          <p:cNvSpPr/>
          <p:nvPr/>
        </p:nvSpPr>
        <p:spPr>
          <a:xfrm>
            <a:off x="501856" y="837364"/>
            <a:ext cx="4459549" cy="1494356"/>
          </a:xfrm>
          <a:prstGeom prst="wedgeRectCallout">
            <a:avLst>
              <a:gd name="adj1" fmla="val 23540"/>
              <a:gd name="adj2" fmla="val 11157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Suivez les récits, puis posez des questions sur les événements racontés.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Bulle narrative : rectangle 4">
            <a:extLst>
              <a:ext uri="{FF2B5EF4-FFF2-40B4-BE49-F238E27FC236}">
                <a16:creationId xmlns:a16="http://schemas.microsoft.com/office/drawing/2014/main" id="{DD74C016-FD45-75D2-363E-2012142FBFA5}"/>
              </a:ext>
            </a:extLst>
          </p:cNvPr>
          <p:cNvSpPr/>
          <p:nvPr/>
        </p:nvSpPr>
        <p:spPr>
          <a:xfrm>
            <a:off x="6858000" y="875628"/>
            <a:ext cx="4832144" cy="1456092"/>
          </a:xfrm>
          <a:prstGeom prst="wedgeRectCallout">
            <a:avLst>
              <a:gd name="adj1" fmla="val -25635"/>
              <a:gd name="adj2" fmla="val 119435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pose les questions,</a:t>
            </a:r>
            <a:r>
              <a:rPr kumimoji="0" lang="fr-FR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puis ce sont les apprenants qui se posent des questions à tour de rôle,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68BCC5B-7B1B-8855-6FFD-3E58FF4F4F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2193" y="2770889"/>
            <a:ext cx="3579279" cy="357927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7DF9EB5-B634-ED2E-1B7D-DAD6C15FDC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76" b="95692" l="8406" r="91594">
                        <a14:foregroundMark x1="22029" y1="21542" x2="8406" y2="73696"/>
                        <a14:foregroundMark x1="8406" y1="73696" x2="17681" y2="77098"/>
                        <a14:foregroundMark x1="21449" y1="21542" x2="40290" y2="11338"/>
                        <a14:foregroundMark x1="40290" y1="11338" x2="51014" y2="8163"/>
                        <a14:foregroundMark x1="51014" y1="8163" x2="72174" y2="15646"/>
                        <a14:foregroundMark x1="72174" y1="15646" x2="82899" y2="33107"/>
                        <a14:foregroundMark x1="82899" y1="33107" x2="87826" y2="61451"/>
                        <a14:foregroundMark x1="87826" y1="61451" x2="86087" y2="70068"/>
                        <a14:foregroundMark x1="86087" y1="70068" x2="91594" y2="75057"/>
                        <a14:foregroundMark x1="68406" y1="90703" x2="31594" y2="91837"/>
                        <a14:foregroundMark x1="49855" y1="95692" x2="49855" y2="95692"/>
                        <a14:foregroundMark x1="89275" y1="75737" x2="89275" y2="75737"/>
                        <a14:foregroundMark x1="91884" y1="59410" x2="91884" y2="59410"/>
                        <a14:foregroundMark x1="48406" y1="6576" x2="48406" y2="65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144" y="3441531"/>
            <a:ext cx="1750809" cy="2237993"/>
          </a:xfrm>
          <a:prstGeom prst="rect">
            <a:avLst/>
          </a:prstGeom>
        </p:spPr>
      </p:pic>
      <p:pic>
        <p:nvPicPr>
          <p:cNvPr id="8" name="Image 7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DB45E395-EEF8-0A38-9B3C-C0C3F99301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712" y="5705476"/>
            <a:ext cx="1375109" cy="48996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95041D7-7885-496E-EE2A-EAB650A36EAF}"/>
              </a:ext>
            </a:extLst>
          </p:cNvPr>
          <p:cNvSpPr txBox="1"/>
          <p:nvPr/>
        </p:nvSpPr>
        <p:spPr>
          <a:xfrm>
            <a:off x="4961405" y="5842337"/>
            <a:ext cx="301255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Safar</a:t>
            </a:r>
            <a:r>
              <a:rPr kumimoji="0" lang="fr-FR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8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2056E9C-38CA-19A4-ADD0-4988BE7F7D7F}"/>
              </a:ext>
            </a:extLst>
          </p:cNvPr>
          <p:cNvSpPr txBox="1"/>
          <p:nvPr/>
        </p:nvSpPr>
        <p:spPr>
          <a:xfrm>
            <a:off x="1838633" y="-126230"/>
            <a:ext cx="897685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6000" dirty="0">
                <a:solidFill>
                  <a:prstClr val="black"/>
                </a:solidFill>
                <a:latin typeface="Calibri Light" panose="020F0302020204030204"/>
              </a:rPr>
              <a:t>Lieux</a:t>
            </a:r>
            <a:r>
              <a:rPr lang="fr-FR" sz="6000">
                <a:solidFill>
                  <a:prstClr val="black"/>
                </a:solidFill>
                <a:latin typeface="Calibri Light" panose="020F0302020204030204"/>
              </a:rPr>
              <a:t>, nombres et pluriels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7754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2D232C3-EC27-4B47-B0D3-EC0757DB82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026" name="Picture 2" descr="C:\Users\g176973\Desktop\kisspng-urban-park-vector-building-painted-green-trees-river-streetlights-5a6d1dc1720186.20336875151710048146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" y="2060491"/>
            <a:ext cx="3146414" cy="1575294"/>
          </a:xfrm>
          <a:prstGeom prst="rect">
            <a:avLst/>
          </a:prstGeom>
          <a:noFill/>
        </p:spPr>
      </p:pic>
      <p:pic>
        <p:nvPicPr>
          <p:cNvPr id="1050" name="Picture 26" descr="C:\Users\g176973\Desktop\clipart148570390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5555" y="1896727"/>
            <a:ext cx="1519665" cy="1678976"/>
          </a:xfrm>
          <a:prstGeom prst="rect">
            <a:avLst/>
          </a:prstGeom>
          <a:noFill/>
        </p:spPr>
      </p:pic>
      <p:pic>
        <p:nvPicPr>
          <p:cNvPr id="39" name="Image 31">
            <a:extLst>
              <a:ext uri="{FF2B5EF4-FFF2-40B4-BE49-F238E27FC236}">
                <a16:creationId xmlns:a16="http://schemas.microsoft.com/office/drawing/2014/main" id="{3EE93514-63B0-4872-A332-391A7CF9E7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531" y="-437850"/>
            <a:ext cx="1989540" cy="1989540"/>
          </a:xfrm>
          <a:prstGeom prst="rect">
            <a:avLst/>
          </a:prstGeom>
        </p:spPr>
      </p:pic>
      <p:pic>
        <p:nvPicPr>
          <p:cNvPr id="1058" name="Picture 34" descr="C:\Users\g176973\Desktop\tru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5619" y="-106114"/>
            <a:ext cx="1452375" cy="1635597"/>
          </a:xfrm>
          <a:prstGeom prst="rect">
            <a:avLst/>
          </a:prstGeom>
          <a:noFill/>
        </p:spPr>
      </p:pic>
      <p:pic>
        <p:nvPicPr>
          <p:cNvPr id="3" name="Image 2" descr="Une image contenant signe, dessin, jaune&#10;&#10;Description générée automatiquement">
            <a:extLst>
              <a:ext uri="{FF2B5EF4-FFF2-40B4-BE49-F238E27FC236}">
                <a16:creationId xmlns:a16="http://schemas.microsoft.com/office/drawing/2014/main" id="{B30379DB-DCE5-47D7-9970-8C77C1C45CF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05" b="89738" l="10000" r="91522">
                        <a14:foregroundMark x1="8043" y1="40611" x2="11522" y2="64847"/>
                        <a14:foregroundMark x1="11522" y1="64847" x2="15652" y2="71943"/>
                        <a14:foregroundMark x1="15652" y1="71943" x2="24783" y2="76638"/>
                        <a14:foregroundMark x1="24783" y1="76638" x2="80978" y2="82642"/>
                        <a14:foregroundMark x1="80978" y1="82642" x2="87065" y2="77183"/>
                        <a14:foregroundMark x1="87065" y1="77183" x2="91522" y2="46179"/>
                        <a14:foregroundMark x1="91522" y1="46179" x2="35435" y2="52838"/>
                        <a14:foregroundMark x1="35435" y1="52838" x2="35109" y2="52948"/>
                        <a14:foregroundMark x1="54348" y1="7642" x2="60870" y2="10699"/>
                        <a14:foregroundMark x1="60870" y1="10699" x2="60870" y2="10699"/>
                        <a14:foregroundMark x1="46413" y1="45197" x2="46413" y2="52293"/>
                        <a14:foregroundMark x1="46413" y1="52293" x2="53913" y2="51419"/>
                        <a14:foregroundMark x1="53913" y1="51419" x2="51630" y2="43668"/>
                        <a14:foregroundMark x1="51630" y1="43668" x2="47174" y2="43231"/>
                        <a14:foregroundMark x1="45435" y1="43013" x2="41196" y2="49236"/>
                        <a14:foregroundMark x1="41196" y1="49236" x2="42609" y2="56878"/>
                        <a14:foregroundMark x1="42609" y1="56878" x2="50435" y2="57751"/>
                        <a14:foregroundMark x1="50435" y1="57751" x2="55435" y2="52293"/>
                        <a14:foregroundMark x1="55435" y1="52293" x2="55543" y2="45197"/>
                        <a14:foregroundMark x1="55543" y1="45197" x2="48152" y2="43777"/>
                        <a14:foregroundMark x1="48152" y1="43777" x2="42283" y2="46616"/>
                        <a14:foregroundMark x1="46848" y1="51528" x2="54130" y2="53821"/>
                        <a14:foregroundMark x1="54130" y1="53821" x2="56739" y2="46725"/>
                        <a14:foregroundMark x1="56739" y1="46725" x2="53370" y2="40175"/>
                        <a14:foregroundMark x1="53370" y1="40175" x2="46196" y2="42140"/>
                        <a14:foregroundMark x1="46196" y1="42140" x2="53370" y2="42467"/>
                        <a14:foregroundMark x1="53370" y1="42467" x2="56087" y2="49345"/>
                        <a14:foregroundMark x1="56087" y1="49345" x2="55543" y2="50873"/>
                        <a14:foregroundMark x1="54783" y1="55459" x2="48261" y2="59607"/>
                        <a14:foregroundMark x1="48261" y1="59607" x2="47065" y2="59934"/>
                        <a14:foregroundMark x1="51630" y1="59279" x2="57500" y2="54585"/>
                        <a14:foregroundMark x1="57500" y1="54585" x2="58696" y2="51747"/>
                        <a14:foregroundMark x1="52500" y1="6987" x2="57609" y2="12227"/>
                        <a14:foregroundMark x1="57609" y1="12227" x2="53696" y2="72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258" y="3795073"/>
            <a:ext cx="2342363" cy="2332178"/>
          </a:xfrm>
          <a:prstGeom prst="rect">
            <a:avLst/>
          </a:prstGeom>
        </p:spPr>
      </p:pic>
      <p:pic>
        <p:nvPicPr>
          <p:cNvPr id="5" name="Image 4" descr="Une image contenant bâtiment, maison, fenêtre&#10;&#10;Description générée automatiquement">
            <a:extLst>
              <a:ext uri="{FF2B5EF4-FFF2-40B4-BE49-F238E27FC236}">
                <a16:creationId xmlns:a16="http://schemas.microsoft.com/office/drawing/2014/main" id="{3C9529DA-2852-4DE4-B677-5D8600E8534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25" b="93151" l="8070" r="90175">
                        <a14:foregroundMark x1="44912" y1="10959" x2="54035" y2="9932"/>
                        <a14:foregroundMark x1="49474" y1="5479" x2="49123" y2="3767"/>
                        <a14:foregroundMark x1="90877" y1="44863" x2="90175" y2="44521"/>
                        <a14:foregroundMark x1="8421" y1="42808" x2="8421" y2="42808"/>
                        <a14:foregroundMark x1="20702" y1="85959" x2="33333" y2="92808"/>
                        <a14:foregroundMark x1="33333" y1="92808" x2="41053" y2="931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373" y="3989734"/>
            <a:ext cx="929868" cy="1024443"/>
          </a:xfrm>
          <a:prstGeom prst="rect">
            <a:avLst/>
          </a:prstGeom>
        </p:spPr>
      </p:pic>
      <p:pic>
        <p:nvPicPr>
          <p:cNvPr id="4" name="Image 3" descr="Une image contenant bâtiment, fenêtre, horloge, porte&#10;&#10;Description générée automatiquement">
            <a:extLst>
              <a:ext uri="{FF2B5EF4-FFF2-40B4-BE49-F238E27FC236}">
                <a16:creationId xmlns:a16="http://schemas.microsoft.com/office/drawing/2014/main" id="{28095D30-8D25-47DE-B2E9-E39F411A93F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00" b="90439" l="1200" r="96800">
                        <a14:foregroundMark x1="21300" y1="13836" x2="58100" y2="8886"/>
                        <a14:foregroundMark x1="58100" y1="8886" x2="61500" y2="6299"/>
                        <a14:foregroundMark x1="49700" y1="900" x2="50500" y2="3487"/>
                        <a14:foregroundMark x1="9000" y1="35321" x2="9800" y2="88414"/>
                        <a14:foregroundMark x1="9800" y1="88414" x2="10100" y2="89201"/>
                        <a14:foregroundMark x1="57700" y1="89539" x2="59200" y2="49494"/>
                        <a14:foregroundMark x1="59600" y1="81777" x2="63400" y2="55793"/>
                        <a14:foregroundMark x1="63400" y1="55793" x2="62500" y2="51181"/>
                        <a14:foregroundMark x1="39700" y1="47357" x2="37300" y2="62880"/>
                        <a14:foregroundMark x1="37300" y1="62880" x2="38600" y2="69966"/>
                        <a14:foregroundMark x1="38600" y1="69966" x2="38800" y2="70304"/>
                        <a14:foregroundMark x1="91000" y1="79640" x2="90800" y2="70641"/>
                        <a14:foregroundMark x1="91600" y1="90439" x2="87400" y2="82565"/>
                        <a14:foregroundMark x1="96800" y1="89989" x2="91200" y2="86052"/>
                        <a14:foregroundMark x1="4200" y1="90326" x2="6900" y2="85264"/>
                        <a14:foregroundMark x1="1200" y1="89539" x2="1200" y2="89539"/>
                        <a14:foregroundMark x1="96800" y1="86052" x2="96800" y2="86052"/>
                        <a14:foregroundMark x1="94500" y1="83465" x2="94500" y2="834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60" y="-147749"/>
            <a:ext cx="2171425" cy="1930397"/>
          </a:xfrm>
          <a:prstGeom prst="rect">
            <a:avLst/>
          </a:prstGeom>
        </p:spPr>
      </p:pic>
      <p:pic>
        <p:nvPicPr>
          <p:cNvPr id="6" name="Image 5" descr="Une image contenant bâtiment, fenêtre&#10;&#10;Description générée automatiquement">
            <a:extLst>
              <a:ext uri="{FF2B5EF4-FFF2-40B4-BE49-F238E27FC236}">
                <a16:creationId xmlns:a16="http://schemas.microsoft.com/office/drawing/2014/main" id="{A418DABC-01A5-40B5-B3CA-A7AC4C41F20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802" y="3657514"/>
            <a:ext cx="2017283" cy="3276068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6689FD0-B2D5-4141-B5D9-360AC55746B7}"/>
              </a:ext>
            </a:extLst>
          </p:cNvPr>
          <p:cNvSpPr txBox="1"/>
          <p:nvPr/>
        </p:nvSpPr>
        <p:spPr>
          <a:xfrm>
            <a:off x="2168524" y="-248054"/>
            <a:ext cx="2878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fr-FR" sz="480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A758365-1C02-DD54-F80A-CD425DD131A6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l="40756" t="23399" r="12217" b="15999"/>
          <a:stretch/>
        </p:blipFill>
        <p:spPr>
          <a:xfrm>
            <a:off x="2930904" y="1024465"/>
            <a:ext cx="786326" cy="1013308"/>
          </a:xfrm>
          <a:prstGeom prst="rect">
            <a:avLst/>
          </a:prstGeom>
        </p:spPr>
      </p:pic>
      <p:pic>
        <p:nvPicPr>
          <p:cNvPr id="14" name="Picture 19" descr="A picture containing icon&#10;&#10;Description automatically generated">
            <a:extLst>
              <a:ext uri="{FF2B5EF4-FFF2-40B4-BE49-F238E27FC236}">
                <a16:creationId xmlns:a16="http://schemas.microsoft.com/office/drawing/2014/main" id="{27D9D634-DB44-6E5F-2E11-5101D644282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31" b="90326" l="300" r="98300">
                        <a14:foregroundMark x1="16600" y1="1788" x2="23500" y2="6204"/>
                        <a14:foregroundMark x1="23500" y1="6204" x2="72500" y2="17350"/>
                        <a14:foregroundMark x1="72500" y1="17350" x2="94400" y2="35962"/>
                        <a14:foregroundMark x1="5000" y1="39327" x2="28000" y2="10831"/>
                        <a14:foregroundMark x1="28000" y1="10831" x2="49600" y2="6414"/>
                        <a14:foregroundMark x1="49600" y1="6414" x2="69400" y2="5678"/>
                        <a14:foregroundMark x1="69400" y1="5678" x2="81500" y2="6099"/>
                        <a14:foregroundMark x1="20900" y1="19243" x2="11200" y2="1577"/>
                        <a14:foregroundMark x1="83900" y1="2734" x2="83700" y2="31230"/>
                        <a14:foregroundMark x1="97600" y1="40694" x2="98300" y2="42482"/>
                        <a14:foregroundMark x1="82400" y1="21241" x2="90100" y2="946"/>
                        <a14:foregroundMark x1="90100" y1="946" x2="92500" y2="1367"/>
                        <a14:foregroundMark x1="52100" y1="1788" x2="6100" y2="1788"/>
                        <a14:foregroundMark x1="55500" y1="1788" x2="76800" y2="631"/>
                        <a14:foregroundMark x1="45600" y1="3891" x2="26900" y2="7045"/>
                        <a14:foregroundMark x1="26900" y1="7045" x2="20100" y2="10305"/>
                        <a14:foregroundMark x1="20100" y1="10305" x2="15300" y2="15563"/>
                        <a14:foregroundMark x1="15300" y1="15563" x2="13400" y2="23028"/>
                        <a14:foregroundMark x1="13400" y1="23028" x2="5600" y2="34595"/>
                        <a14:foregroundMark x1="5600" y1="34595" x2="5500" y2="41956"/>
                        <a14:foregroundMark x1="5500" y1="41956" x2="5700" y2="42061"/>
                        <a14:foregroundMark x1="2400" y1="41325" x2="4400" y2="33333"/>
                        <a14:foregroundMark x1="4400" y1="33333" x2="7200" y2="28917"/>
                        <a14:foregroundMark x1="10400" y1="7045" x2="12700" y2="22713"/>
                        <a14:foregroundMark x1="12700" y1="22713" x2="12700" y2="22818"/>
                        <a14:foregroundMark x1="20900" y1="16719" x2="38800" y2="21030"/>
                        <a14:foregroundMark x1="38800" y1="21030" x2="66800" y2="21872"/>
                        <a14:foregroundMark x1="66800" y1="21872" x2="77800" y2="20294"/>
                        <a14:foregroundMark x1="77800" y1="20294" x2="77900" y2="20294"/>
                        <a14:foregroundMark x1="69900" y1="16930" x2="60400" y2="13249"/>
                        <a14:foregroundMark x1="60400" y1="13249" x2="34600" y2="12198"/>
                        <a14:foregroundMark x1="34600" y1="12198" x2="28900" y2="13354"/>
                        <a14:foregroundMark x1="37200" y1="17350" x2="53600" y2="18297"/>
                        <a14:foregroundMark x1="48000" y1="9043" x2="58500" y2="11567"/>
                        <a14:foregroundMark x1="56400" y1="10200" x2="62000" y2="10620"/>
                        <a14:foregroundMark x1="68600" y1="9464" x2="80200" y2="17140"/>
                        <a14:foregroundMark x1="61700" y1="7886" x2="64800" y2="18297"/>
                        <a14:foregroundMark x1="52100" y1="19453" x2="65000" y2="17876"/>
                        <a14:foregroundMark x1="65600" y1="15352" x2="65800" y2="8307"/>
                        <a14:foregroundMark x1="65800" y1="8307" x2="63500" y2="9989"/>
                        <a14:foregroundMark x1="56200" y1="17140" x2="62400" y2="17140"/>
                        <a14:foregroundMark x1="88800" y1="47003" x2="87600" y2="82545"/>
                        <a14:foregroundMark x1="87600" y1="82545" x2="81000" y2="86856"/>
                        <a14:foregroundMark x1="81000" y1="86856" x2="16200" y2="87487"/>
                        <a14:foregroundMark x1="16200" y1="87487" x2="11500" y2="82755"/>
                        <a14:foregroundMark x1="11500" y1="82755" x2="9700" y2="51525"/>
                        <a14:foregroundMark x1="36200" y1="49527" x2="34300" y2="78444"/>
                        <a14:foregroundMark x1="34300" y1="78444" x2="37200" y2="84963"/>
                        <a14:foregroundMark x1="37200" y1="84963" x2="37200" y2="84963"/>
                        <a14:foregroundMark x1="10200" y1="88538" x2="10800" y2="82755"/>
                        <a14:foregroundMark x1="80700" y1="88328" x2="86500" y2="84963"/>
                        <a14:foregroundMark x1="86500" y1="84963" x2="89500" y2="69190"/>
                        <a14:foregroundMark x1="88600" y1="78233" x2="88400" y2="85279"/>
                        <a14:foregroundMark x1="88400" y1="85279" x2="83800" y2="90431"/>
                        <a14:foregroundMark x1="83800" y1="90431" x2="82200" y2="90431"/>
                        <a14:foregroundMark x1="29500" y1="86540" x2="25000" y2="72555"/>
                        <a14:foregroundMark x1="25000" y1="72555" x2="22200" y2="46372"/>
                        <a14:foregroundMark x1="33200" y1="65720" x2="29700" y2="58044"/>
                        <a14:foregroundMark x1="29700" y1="58044" x2="28700" y2="50789"/>
                        <a14:foregroundMark x1="28700" y1="50789" x2="29500" y2="43428"/>
                        <a14:foregroundMark x1="29500" y1="43428" x2="29500" y2="43428"/>
                        <a14:foregroundMark x1="67800" y1="65510" x2="64500" y2="57729"/>
                        <a14:foregroundMark x1="64500" y1="57729" x2="64500" y2="55100"/>
                        <a14:foregroundMark x1="66300" y1="56467" x2="66700" y2="45636"/>
                        <a14:foregroundMark x1="300" y1="41535" x2="300" y2="415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501" y="261799"/>
            <a:ext cx="1441450" cy="124441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481E76D-338B-D70C-4939-3655B942A70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7042" b="89965" l="3231" r="93692">
                        <a14:foregroundMark x1="6615" y1="74472" x2="40615" y2="86796"/>
                        <a14:foregroundMark x1="40615" y1="86796" x2="80615" y2="89261"/>
                        <a14:foregroundMark x1="80615" y1="89261" x2="88462" y2="85563"/>
                        <a14:foregroundMark x1="88462" y1="85563" x2="89692" y2="76585"/>
                        <a14:foregroundMark x1="89692" y1="76585" x2="66769" y2="70599"/>
                        <a14:foregroundMark x1="27692" y1="71303" x2="30462" y2="71303"/>
                        <a14:foregroundMark x1="6462" y1="70246" x2="6462" y2="70246"/>
                        <a14:foregroundMark x1="8000" y1="69894" x2="6923" y2="70423"/>
                        <a14:foregroundMark x1="3231" y1="78873" x2="3385" y2="80810"/>
                        <a14:foregroundMark x1="93846" y1="83979" x2="93846" y2="79577"/>
                        <a14:foregroundMark x1="48000" y1="20599" x2="52000" y2="22359"/>
                        <a14:foregroundMark x1="50154" y1="7042" x2="50154" y2="9331"/>
                        <a14:foregroundMark x1="46923" y1="24648" x2="47846" y2="25000"/>
                        <a14:foregroundMark x1="83385" y1="69366" x2="83692" y2="702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052" y="1966886"/>
            <a:ext cx="2017283" cy="1762795"/>
          </a:xfrm>
          <a:prstGeom prst="rect">
            <a:avLst/>
          </a:prstGeom>
        </p:spPr>
      </p:pic>
      <p:pic>
        <p:nvPicPr>
          <p:cNvPr id="17" name="Image 55">
            <a:extLst>
              <a:ext uri="{FF2B5EF4-FFF2-40B4-BE49-F238E27FC236}">
                <a16:creationId xmlns:a16="http://schemas.microsoft.com/office/drawing/2014/main" id="{B72D5A03-67CB-696D-7259-6AC2FFE26A05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2090" b="97015" l="667" r="97333">
                        <a14:foregroundMark x1="9000" y1="91940" x2="13333" y2="94328"/>
                        <a14:foregroundMark x1="13333" y1="94328" x2="30167" y2="95522"/>
                        <a14:foregroundMark x1="30167" y1="95522" x2="27167" y2="90149"/>
                        <a14:foregroundMark x1="27167" y1="90149" x2="50667" y2="92239"/>
                        <a14:foregroundMark x1="50667" y1="92239" x2="55333" y2="85970"/>
                        <a14:foregroundMark x1="55333" y1="85970" x2="56000" y2="77313"/>
                        <a14:foregroundMark x1="56000" y1="77313" x2="51000" y2="87463"/>
                        <a14:foregroundMark x1="51000" y1="87463" x2="54333" y2="93731"/>
                        <a14:foregroundMark x1="54333" y1="93731" x2="71500" y2="95224"/>
                        <a14:foregroundMark x1="71500" y1="95224" x2="84667" y2="94328"/>
                        <a14:foregroundMark x1="84667" y1="94328" x2="94667" y2="94328"/>
                        <a14:foregroundMark x1="94667" y1="94328" x2="92667" y2="87164"/>
                        <a14:foregroundMark x1="92667" y1="87164" x2="91667" y2="60896"/>
                        <a14:foregroundMark x1="47500" y1="71045" x2="52833" y2="66567"/>
                        <a14:foregroundMark x1="52833" y1="66567" x2="57833" y2="68657"/>
                        <a14:foregroundMark x1="57833" y1="68657" x2="58500" y2="77313"/>
                        <a14:foregroundMark x1="58500" y1="77313" x2="58333" y2="78507"/>
                        <a14:foregroundMark x1="53167" y1="10448" x2="51667" y2="2388"/>
                        <a14:foregroundMark x1="51667" y1="2388" x2="51833" y2="2090"/>
                        <a14:foregroundMark x1="48500" y1="67463" x2="46167" y2="84179"/>
                        <a14:foregroundMark x1="46167" y1="84179" x2="50667" y2="81493"/>
                        <a14:foregroundMark x1="50667" y1="81493" x2="55000" y2="84776"/>
                        <a14:foregroundMark x1="55000" y1="84776" x2="58000" y2="79104"/>
                        <a14:foregroundMark x1="58000" y1="79104" x2="59000" y2="71045"/>
                        <a14:foregroundMark x1="59000" y1="71045" x2="59833" y2="85373"/>
                        <a14:foregroundMark x1="80667" y1="92239" x2="81000" y2="91940"/>
                        <a14:foregroundMark x1="27667" y1="95522" x2="47667" y2="96119"/>
                        <a14:foregroundMark x1="5167" y1="92239" x2="1000" y2="96418"/>
                        <a14:foregroundMark x1="1000" y1="96418" x2="833" y2="96716"/>
                        <a14:foregroundMark x1="97333" y1="97015" x2="96333" y2="922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558" y="244444"/>
            <a:ext cx="3243592" cy="1811006"/>
          </a:xfrm>
          <a:prstGeom prst="rect">
            <a:avLst/>
          </a:prstGeom>
        </p:spPr>
      </p:pic>
      <p:pic>
        <p:nvPicPr>
          <p:cNvPr id="18" name="Picture 58" descr="A picture containing text&#10;&#10;Description automatically generated">
            <a:extLst>
              <a:ext uri="{FF2B5EF4-FFF2-40B4-BE49-F238E27FC236}">
                <a16:creationId xmlns:a16="http://schemas.microsoft.com/office/drawing/2014/main" id="{6308B80E-EA63-2621-7588-93434EE6A9B5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976" y="4006591"/>
            <a:ext cx="2097471" cy="1395458"/>
          </a:xfrm>
          <a:prstGeom prst="rect">
            <a:avLst/>
          </a:prstGeom>
        </p:spPr>
      </p:pic>
      <p:pic>
        <p:nvPicPr>
          <p:cNvPr id="16" name="Image 8">
            <a:extLst>
              <a:ext uri="{FF2B5EF4-FFF2-40B4-BE49-F238E27FC236}">
                <a16:creationId xmlns:a16="http://schemas.microsoft.com/office/drawing/2014/main" id="{03F3941E-4C06-F3C5-C6CC-3D77CCCF200B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9171" y="5014177"/>
            <a:ext cx="3243593" cy="1876519"/>
          </a:xfrm>
          <a:prstGeom prst="rect">
            <a:avLst/>
          </a:prstGeom>
        </p:spPr>
      </p:pic>
      <p:pic>
        <p:nvPicPr>
          <p:cNvPr id="20" name="Image 19" descr="Une image contenant Graphique, dessin humoristique, clipart, conception&#10;&#10;Description générée automatiquement">
            <a:extLst>
              <a:ext uri="{FF2B5EF4-FFF2-40B4-BE49-F238E27FC236}">
                <a16:creationId xmlns:a16="http://schemas.microsoft.com/office/drawing/2014/main" id="{854438E6-95C0-1D78-A201-056F72FBAAD9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8439" y="5452917"/>
            <a:ext cx="1380802" cy="1380802"/>
          </a:xfrm>
          <a:prstGeom prst="rect">
            <a:avLst/>
          </a:prstGeom>
        </p:spPr>
      </p:pic>
      <p:pic>
        <p:nvPicPr>
          <p:cNvPr id="21" name="Espace réservé du contenu 4">
            <a:extLst>
              <a:ext uri="{FF2B5EF4-FFF2-40B4-BE49-F238E27FC236}">
                <a16:creationId xmlns:a16="http://schemas.microsoft.com/office/drawing/2014/main" id="{4676245A-F613-0D45-C780-1FFB3F7014DD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4882" b="43937" l="3426" r="30833">
                        <a14:foregroundMark x1="18836" y1="43551" x2="19676" y2="43671"/>
                        <a14:backgroundMark x1="28374" y1="13137" x2="29154" y2="173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5741" b="51181"/>
          <a:stretch/>
        </p:blipFill>
        <p:spPr>
          <a:xfrm rot="16200000">
            <a:off x="6614701" y="3315103"/>
            <a:ext cx="767588" cy="1093805"/>
          </a:xfrm>
          <a:prstGeom prst="rect">
            <a:avLst/>
          </a:prstGeom>
        </p:spPr>
      </p:pic>
      <p:pic>
        <p:nvPicPr>
          <p:cNvPr id="22" name="Image 11">
            <a:extLst>
              <a:ext uri="{FF2B5EF4-FFF2-40B4-BE49-F238E27FC236}">
                <a16:creationId xmlns:a16="http://schemas.microsoft.com/office/drawing/2014/main" id="{2D0D8709-8412-D34A-AD58-1DB1CF0AC16C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7788" b="45310" l="37717" r="628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579" t="3098" r="34040" b="50000"/>
          <a:stretch/>
        </p:blipFill>
        <p:spPr>
          <a:xfrm>
            <a:off x="3499750" y="3036112"/>
            <a:ext cx="709679" cy="1060711"/>
          </a:xfrm>
          <a:prstGeom prst="rect">
            <a:avLst/>
          </a:prstGeom>
        </p:spPr>
      </p:pic>
      <p:pic>
        <p:nvPicPr>
          <p:cNvPr id="23" name="Picture 27">
            <a:extLst>
              <a:ext uri="{FF2B5EF4-FFF2-40B4-BE49-F238E27FC236}">
                <a16:creationId xmlns:a16="http://schemas.microsoft.com/office/drawing/2014/main" id="{DFB331A3-3926-973A-BAF4-87DB05E2CB4A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52951" b="94543" l="51952" r="73574">
                        <a14:foregroundMark x1="56890" y1="54972" x2="60227" y2="55093"/>
                        <a14:foregroundMark x1="60227" y1="55093" x2="66767" y2="54568"/>
                        <a14:foregroundMark x1="66767" y1="54568" x2="62863" y2="52951"/>
                        <a14:foregroundMark x1="62863" y1="52951" x2="60127" y2="53678"/>
                        <a14:foregroundMark x1="71672" y1="63905" x2="73574" y2="64794"/>
                        <a14:foregroundMark x1="51952" y1="64794" x2="53287" y2="64147"/>
                        <a14:foregroundMark x1="56990" y1="93452" x2="65365" y2="94543"/>
                        <a14:foregroundMark x1="65365" y1="94543" x2="67968" y2="933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129" t="50087" r="25182" b="2288"/>
          <a:stretch/>
        </p:blipFill>
        <p:spPr>
          <a:xfrm rot="10800000">
            <a:off x="10877334" y="2835664"/>
            <a:ext cx="523986" cy="870492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2414A93F-AB66-001F-DB0F-B04169C4B439}"/>
              </a:ext>
            </a:extLst>
          </p:cNvPr>
          <p:cNvSpPr txBox="1"/>
          <p:nvPr/>
        </p:nvSpPr>
        <p:spPr>
          <a:xfrm rot="5400000">
            <a:off x="8305302" y="979882"/>
            <a:ext cx="1465925" cy="400110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JO" sz="2000" dirty="0">
                <a:ea typeface="Al-Kharashi Koufi 1" pitchFamily="2" charset="-78"/>
              </a:rPr>
              <a:t>شارِع إسْماعيل</a:t>
            </a:r>
            <a:r>
              <a:rPr lang="ar-JO" sz="2000" dirty="0">
                <a:latin typeface="Al-Kharashi Koufi 1" pitchFamily="2" charset="-78"/>
                <a:ea typeface="Al-Kharashi Koufi 1" pitchFamily="2" charset="-78"/>
                <a:cs typeface="Al-Kharashi Koufi 1" pitchFamily="2" charset="-78"/>
              </a:rPr>
              <a:t> </a:t>
            </a:r>
            <a:endParaRPr lang="fr-FR" sz="2000" dirty="0">
              <a:ea typeface="Al-Kharashi Koufi 1" pitchFamily="2" charset="-78"/>
              <a:cs typeface="Al-Kharashi Koufi 1" pitchFamily="2" charset="-78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2A79929C-CF79-BA5E-1463-B1BC367A6151}"/>
              </a:ext>
            </a:extLst>
          </p:cNvPr>
          <p:cNvSpPr txBox="1"/>
          <p:nvPr/>
        </p:nvSpPr>
        <p:spPr>
          <a:xfrm rot="5400000">
            <a:off x="1728090" y="4457117"/>
            <a:ext cx="1301157" cy="400110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JO" sz="2000" dirty="0">
                <a:ea typeface="Al-Kharashi Koufi 1" pitchFamily="2" charset="-78"/>
              </a:rPr>
              <a:t>شارِع إسْحاق</a:t>
            </a:r>
            <a:r>
              <a:rPr lang="ar-JO" sz="2000" dirty="0">
                <a:latin typeface="Al-Kharashi Koufi 1" pitchFamily="2" charset="-78"/>
                <a:ea typeface="Al-Kharashi Koufi 1" pitchFamily="2" charset="-78"/>
                <a:cs typeface="Al-Kharashi Koufi 1" pitchFamily="2" charset="-78"/>
              </a:rPr>
              <a:t> </a:t>
            </a:r>
            <a:endParaRPr lang="fr-FR" sz="2000" dirty="0">
              <a:ea typeface="Al-Kharashi Koufi 1" pitchFamily="2" charset="-78"/>
              <a:cs typeface="Al-Kharashi Koufi 1" pitchFamily="2" charset="-78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246D3D2-6E81-E5D1-23A9-77FF1A17FEB6}"/>
              </a:ext>
            </a:extLst>
          </p:cNvPr>
          <p:cNvSpPr txBox="1"/>
          <p:nvPr/>
        </p:nvSpPr>
        <p:spPr>
          <a:xfrm>
            <a:off x="6578549" y="6269976"/>
            <a:ext cx="1298526" cy="400110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JO" sz="2000" dirty="0">
                <a:ea typeface="Al-Kharashi Koufi 1" pitchFamily="2" charset="-78"/>
              </a:rPr>
              <a:t>شارِع يوسف</a:t>
            </a:r>
            <a:r>
              <a:rPr lang="ar-JO" sz="2000" dirty="0">
                <a:latin typeface="Al-Kharashi Koufi 1" pitchFamily="2" charset="-78"/>
                <a:ea typeface="Al-Kharashi Koufi 1" pitchFamily="2" charset="-78"/>
                <a:cs typeface="Al-Kharashi Koufi 1" pitchFamily="2" charset="-78"/>
              </a:rPr>
              <a:t> </a:t>
            </a:r>
            <a:endParaRPr lang="fr-FR" sz="2000" dirty="0">
              <a:ea typeface="Al-Kharashi Koufi 1" pitchFamily="2" charset="-78"/>
              <a:cs typeface="Al-Kharashi Koufi 1" pitchFamily="2" charset="-78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D46D072B-6A4C-D2AC-865A-E0FF440E446E}"/>
              </a:ext>
            </a:extLst>
          </p:cNvPr>
          <p:cNvSpPr txBox="1"/>
          <p:nvPr/>
        </p:nvSpPr>
        <p:spPr>
          <a:xfrm>
            <a:off x="5219880" y="2056742"/>
            <a:ext cx="980196" cy="400110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JO" sz="2000" dirty="0">
                <a:ea typeface="Al-Kharashi Koufi 1" pitchFamily="2" charset="-78"/>
              </a:rPr>
              <a:t>ساحة آدَم</a:t>
            </a:r>
            <a:r>
              <a:rPr lang="ar-JO" sz="2000" dirty="0">
                <a:latin typeface="Al-Kharashi Koufi 1" pitchFamily="2" charset="-78"/>
                <a:ea typeface="Al-Kharashi Koufi 1" pitchFamily="2" charset="-78"/>
                <a:cs typeface="Al-Kharashi Koufi 1" pitchFamily="2" charset="-78"/>
              </a:rPr>
              <a:t> </a:t>
            </a:r>
            <a:endParaRPr lang="fr-FR" sz="2000" dirty="0">
              <a:ea typeface="Al-Kharashi Koufi 1" pitchFamily="2" charset="-78"/>
              <a:cs typeface="Al-Kharashi Koufi 1" pitchFamily="2" charset="-78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C6A44AB4-5CDC-56B7-FD6F-A09A974D0535}"/>
              </a:ext>
            </a:extLst>
          </p:cNvPr>
          <p:cNvSpPr txBox="1"/>
          <p:nvPr/>
        </p:nvSpPr>
        <p:spPr>
          <a:xfrm>
            <a:off x="571708" y="1773955"/>
            <a:ext cx="1465925" cy="400110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JO" sz="2000" dirty="0">
                <a:ea typeface="Al-Kharashi Koufi 1" pitchFamily="2" charset="-78"/>
              </a:rPr>
              <a:t>شارِع عِيسى</a:t>
            </a:r>
            <a:r>
              <a:rPr lang="ar-JO" sz="2000" dirty="0">
                <a:latin typeface="Al-Kharashi Koufi 1" pitchFamily="2" charset="-78"/>
                <a:ea typeface="Al-Kharashi Koufi 1" pitchFamily="2" charset="-78"/>
                <a:cs typeface="Al-Kharashi Koufi 1" pitchFamily="2" charset="-78"/>
              </a:rPr>
              <a:t> </a:t>
            </a:r>
            <a:endParaRPr lang="fr-FR" sz="2000" dirty="0">
              <a:ea typeface="Al-Kharashi Koufi 1" pitchFamily="2" charset="-78"/>
              <a:cs typeface="Al-Kharashi Koufi 1" pitchFamily="2" charset="-78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33E826B6-FD0B-39EB-8CF5-8B7895DA5374}"/>
              </a:ext>
            </a:extLst>
          </p:cNvPr>
          <p:cNvSpPr txBox="1"/>
          <p:nvPr/>
        </p:nvSpPr>
        <p:spPr>
          <a:xfrm>
            <a:off x="2290736" y="5316007"/>
            <a:ext cx="1258656" cy="400110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JO" sz="2000" dirty="0">
                <a:ea typeface="Al-Kharashi Koufi 1" pitchFamily="2" charset="-78"/>
              </a:rPr>
              <a:t>شارِع يعقوب</a:t>
            </a:r>
            <a:r>
              <a:rPr lang="ar-JO" sz="2000" dirty="0">
                <a:latin typeface="Al-Kharashi Koufi 1" pitchFamily="2" charset="-78"/>
                <a:ea typeface="Al-Kharashi Koufi 1" pitchFamily="2" charset="-78"/>
                <a:cs typeface="Al-Kharashi Koufi 1" pitchFamily="2" charset="-78"/>
              </a:rPr>
              <a:t> </a:t>
            </a:r>
            <a:endParaRPr lang="fr-FR" sz="2000" dirty="0">
              <a:ea typeface="Al-Kharashi Koufi 1" pitchFamily="2" charset="-78"/>
              <a:cs typeface="Al-Kharashi Koufi 1" pitchFamily="2" charset="-78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D3614372-7975-A1F3-58A3-A94EB75F6BA4}"/>
              </a:ext>
            </a:extLst>
          </p:cNvPr>
          <p:cNvSpPr txBox="1"/>
          <p:nvPr/>
        </p:nvSpPr>
        <p:spPr>
          <a:xfrm rot="5400000">
            <a:off x="9044203" y="4612720"/>
            <a:ext cx="1316947" cy="400110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JO" sz="2000" dirty="0">
                <a:ea typeface="Al-Kharashi Koufi 1" pitchFamily="2" charset="-78"/>
              </a:rPr>
              <a:t>شارِع يونس</a:t>
            </a:r>
            <a:r>
              <a:rPr lang="ar-JO" sz="2000" dirty="0">
                <a:latin typeface="Al-Kharashi Koufi 1" pitchFamily="2" charset="-78"/>
                <a:ea typeface="Al-Kharashi Koufi 1" pitchFamily="2" charset="-78"/>
                <a:cs typeface="Al-Kharashi Koufi 1" pitchFamily="2" charset="-78"/>
              </a:rPr>
              <a:t> </a:t>
            </a:r>
            <a:endParaRPr lang="fr-FR" sz="2000" dirty="0">
              <a:ea typeface="Al-Kharashi Koufi 1" pitchFamily="2" charset="-78"/>
              <a:cs typeface="Al-Kharashi Koufi 1" pitchFamily="2" charset="-78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93F4D05E-FE52-C5B3-4ABB-5061F623EED0}"/>
              </a:ext>
            </a:extLst>
          </p:cNvPr>
          <p:cNvSpPr txBox="1"/>
          <p:nvPr/>
        </p:nvSpPr>
        <p:spPr>
          <a:xfrm rot="5400000">
            <a:off x="11002065" y="2733332"/>
            <a:ext cx="1061353" cy="400110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JO" sz="2000" dirty="0">
                <a:ea typeface="Al-Kharashi Koufi 1" pitchFamily="2" charset="-78"/>
              </a:rPr>
              <a:t>شارِع نوح</a:t>
            </a:r>
            <a:r>
              <a:rPr lang="ar-JO" sz="2000" dirty="0">
                <a:latin typeface="Al-Kharashi Koufi 1" pitchFamily="2" charset="-78"/>
                <a:ea typeface="Al-Kharashi Koufi 1" pitchFamily="2" charset="-78"/>
                <a:cs typeface="Al-Kharashi Koufi 1" pitchFamily="2" charset="-78"/>
              </a:rPr>
              <a:t> </a:t>
            </a:r>
            <a:endParaRPr lang="fr-FR" sz="2000" dirty="0">
              <a:ea typeface="Al-Kharashi Koufi 1" pitchFamily="2" charset="-78"/>
              <a:cs typeface="Al-Kharashi Koufi 1" pitchFamily="2" charset="-78"/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B05ACB87-7DD0-A478-C6C7-C08234F09E2F}"/>
              </a:ext>
            </a:extLst>
          </p:cNvPr>
          <p:cNvSpPr txBox="1"/>
          <p:nvPr/>
        </p:nvSpPr>
        <p:spPr>
          <a:xfrm rot="5400000">
            <a:off x="4175288" y="5888665"/>
            <a:ext cx="1380800" cy="400110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JO" sz="2000" dirty="0">
                <a:ea typeface="Al-Kharashi Koufi 1" pitchFamily="2" charset="-78"/>
              </a:rPr>
              <a:t>شارِع إدريس</a:t>
            </a:r>
            <a:r>
              <a:rPr lang="ar-JO" sz="2000" dirty="0">
                <a:latin typeface="Al-Kharashi Koufi 1" pitchFamily="2" charset="-78"/>
                <a:ea typeface="Al-Kharashi Koufi 1" pitchFamily="2" charset="-78"/>
                <a:cs typeface="Al-Kharashi Koufi 1" pitchFamily="2" charset="-78"/>
              </a:rPr>
              <a:t> </a:t>
            </a:r>
            <a:endParaRPr lang="fr-FR" sz="2000" dirty="0">
              <a:ea typeface="Al-Kharashi Koufi 1" pitchFamily="2" charset="-78"/>
              <a:cs typeface="Al-Kharashi Koufi 1" pitchFamily="2" charset="-78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485AAFD3-F17C-6524-34C5-C3E1023CFDA2}"/>
              </a:ext>
            </a:extLst>
          </p:cNvPr>
          <p:cNvSpPr txBox="1"/>
          <p:nvPr/>
        </p:nvSpPr>
        <p:spPr>
          <a:xfrm rot="5400000">
            <a:off x="2114097" y="1361293"/>
            <a:ext cx="1200507" cy="400110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JO" sz="2000" dirty="0">
                <a:ea typeface="Al-Kharashi Koufi 1" pitchFamily="2" charset="-78"/>
              </a:rPr>
              <a:t>شارِع صالِح</a:t>
            </a:r>
            <a:r>
              <a:rPr lang="ar-JO" sz="2000" dirty="0">
                <a:latin typeface="Al-Kharashi Koufi 1" pitchFamily="2" charset="-78"/>
                <a:ea typeface="Al-Kharashi Koufi 1" pitchFamily="2" charset="-78"/>
                <a:cs typeface="Al-Kharashi Koufi 1" pitchFamily="2" charset="-78"/>
              </a:rPr>
              <a:t> </a:t>
            </a:r>
            <a:endParaRPr lang="fr-FR" sz="2000" dirty="0">
              <a:ea typeface="Al-Kharashi Koufi 1" pitchFamily="2" charset="-78"/>
              <a:cs typeface="Al-Kharashi Koufi 1" pitchFamily="2" charset="-78"/>
            </a:endParaRP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E6B807DE-A759-CCD2-6046-71128D183F6B}"/>
              </a:ext>
            </a:extLst>
          </p:cNvPr>
          <p:cNvSpPr txBox="1"/>
          <p:nvPr/>
        </p:nvSpPr>
        <p:spPr>
          <a:xfrm rot="5400000">
            <a:off x="5973103" y="4612720"/>
            <a:ext cx="1465925" cy="400110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JO" sz="2000" dirty="0">
                <a:ea typeface="Al-Kharashi Koufi 1" pitchFamily="2" charset="-78"/>
              </a:rPr>
              <a:t>شارِع إبراهيم</a:t>
            </a:r>
            <a:r>
              <a:rPr lang="ar-JO" sz="2000" dirty="0">
                <a:latin typeface="Al-Kharashi Koufi 1" pitchFamily="2" charset="-78"/>
                <a:ea typeface="Al-Kharashi Koufi 1" pitchFamily="2" charset="-78"/>
                <a:cs typeface="Al-Kharashi Koufi 1" pitchFamily="2" charset="-78"/>
              </a:rPr>
              <a:t> </a:t>
            </a:r>
            <a:endParaRPr lang="fr-FR" sz="2000" dirty="0">
              <a:ea typeface="Al-Kharashi Koufi 1" pitchFamily="2" charset="-78"/>
              <a:cs typeface="Al-Kharashi Koufi 1" pitchFamily="2" charset="-78"/>
            </a:endParaRPr>
          </a:p>
        </p:txBody>
      </p:sp>
      <p:pic>
        <p:nvPicPr>
          <p:cNvPr id="43" name="Picture 27" descr="C:\Users\g176973\Desktop\kisspng-triangle-graphic-design-area-house-5ab09de4454e26.2288008915215241962839.png">
            <a:extLst>
              <a:ext uri="{FF2B5EF4-FFF2-40B4-BE49-F238E27FC236}">
                <a16:creationId xmlns:a16="http://schemas.microsoft.com/office/drawing/2014/main" id="{C2802A58-0CCB-97F5-2327-C1297DFBCA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4609353" y="2903754"/>
            <a:ext cx="876704" cy="876704"/>
          </a:xfrm>
          <a:prstGeom prst="rect">
            <a:avLst/>
          </a:prstGeom>
          <a:noFill/>
        </p:spPr>
      </p:pic>
      <p:sp>
        <p:nvSpPr>
          <p:cNvPr id="45" name="ZoneTexte 44">
            <a:extLst>
              <a:ext uri="{FF2B5EF4-FFF2-40B4-BE49-F238E27FC236}">
                <a16:creationId xmlns:a16="http://schemas.microsoft.com/office/drawing/2014/main" id="{BD670D8D-5938-D3DD-E73F-D98AA4F3CC4A}"/>
              </a:ext>
            </a:extLst>
          </p:cNvPr>
          <p:cNvSpPr txBox="1"/>
          <p:nvPr/>
        </p:nvSpPr>
        <p:spPr>
          <a:xfrm>
            <a:off x="4597807" y="1158632"/>
            <a:ext cx="1465925" cy="400110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JO" sz="2000" dirty="0">
                <a:ea typeface="Al-Kharashi Koufi 1" pitchFamily="2" charset="-78"/>
              </a:rPr>
              <a:t>شارِع سليمان</a:t>
            </a:r>
            <a:r>
              <a:rPr lang="ar-JO" sz="2000" dirty="0">
                <a:latin typeface="Al-Kharashi Koufi 1" pitchFamily="2" charset="-78"/>
                <a:ea typeface="Al-Kharashi Koufi 1" pitchFamily="2" charset="-78"/>
                <a:cs typeface="Al-Kharashi Koufi 1" pitchFamily="2" charset="-78"/>
              </a:rPr>
              <a:t> </a:t>
            </a:r>
            <a:endParaRPr lang="fr-FR" sz="2000" dirty="0">
              <a:ea typeface="Al-Kharashi Koufi 1" pitchFamily="2" charset="-78"/>
              <a:cs typeface="Al-Kharashi Koufi 1" pitchFamily="2" charset="-78"/>
            </a:endParaRPr>
          </a:p>
        </p:txBody>
      </p:sp>
      <p:sp>
        <p:nvSpPr>
          <p:cNvPr id="11" name="Bulle narrative : rectangle à coins arrondis 10">
            <a:extLst>
              <a:ext uri="{FF2B5EF4-FFF2-40B4-BE49-F238E27FC236}">
                <a16:creationId xmlns:a16="http://schemas.microsoft.com/office/drawing/2014/main" id="{9EDDABC9-E8B8-F1C3-B326-D18AE6EEABBA}"/>
              </a:ext>
            </a:extLst>
          </p:cNvPr>
          <p:cNvSpPr/>
          <p:nvPr/>
        </p:nvSpPr>
        <p:spPr>
          <a:xfrm>
            <a:off x="4434577" y="-9660"/>
            <a:ext cx="3243592" cy="1316595"/>
          </a:xfrm>
          <a:prstGeom prst="wedgeRoundRectCallout">
            <a:avLst>
              <a:gd name="adj1" fmla="val -71435"/>
              <a:gd name="adj2" fmla="val 5962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JO" sz="4000" dirty="0"/>
              <a:t>أيّها الطالِب، أين اللَحّام مِن فَضْلِكَ.</a:t>
            </a:r>
            <a:endParaRPr lang="fr-FR" sz="4000" dirty="0"/>
          </a:p>
        </p:txBody>
      </p:sp>
      <p:pic>
        <p:nvPicPr>
          <p:cNvPr id="46" name="Picture 27" descr="C:\Users\g176973\Desktop\kisspng-triangle-graphic-design-area-house-5ab09de4454e26.2288008915215241962839.png">
            <a:extLst>
              <a:ext uri="{FF2B5EF4-FFF2-40B4-BE49-F238E27FC236}">
                <a16:creationId xmlns:a16="http://schemas.microsoft.com/office/drawing/2014/main" id="{58BBB9D9-54E4-5B75-F765-59D80431C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5370840" y="2910282"/>
            <a:ext cx="876704" cy="876704"/>
          </a:xfrm>
          <a:prstGeom prst="rect">
            <a:avLst/>
          </a:prstGeom>
          <a:noFill/>
        </p:spPr>
      </p:pic>
      <p:pic>
        <p:nvPicPr>
          <p:cNvPr id="47" name="Picture 27" descr="C:\Users\g176973\Desktop\kisspng-triangle-graphic-design-area-house-5ab09de4454e26.2288008915215241962839.png">
            <a:extLst>
              <a:ext uri="{FF2B5EF4-FFF2-40B4-BE49-F238E27FC236}">
                <a16:creationId xmlns:a16="http://schemas.microsoft.com/office/drawing/2014/main" id="{BD89E00A-1EFB-EFE6-6ACC-7F0290C19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3954777" y="1754083"/>
            <a:ext cx="876704" cy="876704"/>
          </a:xfrm>
          <a:prstGeom prst="rect">
            <a:avLst/>
          </a:prstGeom>
          <a:noFill/>
        </p:spPr>
      </p:pic>
      <p:pic>
        <p:nvPicPr>
          <p:cNvPr id="48" name="Picture 27" descr="C:\Users\g176973\Desktop\kisspng-triangle-graphic-design-area-house-5ab09de4454e26.2288008915215241962839.png">
            <a:extLst>
              <a:ext uri="{FF2B5EF4-FFF2-40B4-BE49-F238E27FC236}">
                <a16:creationId xmlns:a16="http://schemas.microsoft.com/office/drawing/2014/main" id="{5E596C1B-2584-514D-99E9-C9082AC3B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3943326" y="2478076"/>
            <a:ext cx="876704" cy="876704"/>
          </a:xfrm>
          <a:prstGeom prst="rect">
            <a:avLst/>
          </a:prstGeom>
          <a:noFill/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3E72BEE8-DAE7-F33A-8484-54009DF38354}"/>
              </a:ext>
            </a:extLst>
          </p:cNvPr>
          <p:cNvSpPr txBox="1"/>
          <p:nvPr/>
        </p:nvSpPr>
        <p:spPr>
          <a:xfrm rot="5400000">
            <a:off x="3557523" y="2710968"/>
            <a:ext cx="1353998" cy="400110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JO" sz="2000" dirty="0">
                <a:ea typeface="Al-Kharashi Koufi 1" pitchFamily="2" charset="-78"/>
              </a:rPr>
              <a:t>شارِع موسى</a:t>
            </a:r>
            <a:r>
              <a:rPr lang="ar-JO" sz="2000" dirty="0">
                <a:latin typeface="Al-Kharashi Koufi 1" pitchFamily="2" charset="-78"/>
                <a:ea typeface="Al-Kharashi Koufi 1" pitchFamily="2" charset="-78"/>
                <a:cs typeface="Al-Kharashi Koufi 1" pitchFamily="2" charset="-78"/>
              </a:rPr>
              <a:t> </a:t>
            </a:r>
            <a:endParaRPr lang="fr-FR" sz="2000" dirty="0">
              <a:ea typeface="Al-Kharashi Koufi 1" pitchFamily="2" charset="-78"/>
              <a:cs typeface="Al-Kharashi Koufi 1" pitchFamily="2" charset="-78"/>
            </a:endParaRPr>
          </a:p>
        </p:txBody>
      </p:sp>
      <p:pic>
        <p:nvPicPr>
          <p:cNvPr id="49" name="Image 48" descr="Une image contenant bâtiment, maison, fenêtre&#10;&#10;Description générée automatiquement">
            <a:extLst>
              <a:ext uri="{FF2B5EF4-FFF2-40B4-BE49-F238E27FC236}">
                <a16:creationId xmlns:a16="http://schemas.microsoft.com/office/drawing/2014/main" id="{EFFEFE08-352B-58A1-DF1F-7869A071473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25" b="93151" l="8070" r="90175">
                        <a14:foregroundMark x1="44912" y1="10959" x2="54035" y2="9932"/>
                        <a14:foregroundMark x1="49474" y1="5479" x2="49123" y2="3767"/>
                        <a14:foregroundMark x1="90877" y1="44863" x2="90175" y2="44521"/>
                        <a14:foregroundMark x1="8421" y1="42808" x2="8421" y2="42808"/>
                        <a14:foregroundMark x1="20702" y1="85959" x2="33333" y2="92808"/>
                        <a14:foregroundMark x1="33333" y1="92808" x2="41053" y2="931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472" y="3997712"/>
            <a:ext cx="929868" cy="1024443"/>
          </a:xfrm>
          <a:prstGeom prst="rect">
            <a:avLst/>
          </a:prstGeom>
        </p:spPr>
      </p:pic>
      <p:pic>
        <p:nvPicPr>
          <p:cNvPr id="50" name="Image 49" descr="Une image contenant bâtiment, maison, fenêtre&#10;&#10;Description générée automatiquement">
            <a:extLst>
              <a:ext uri="{FF2B5EF4-FFF2-40B4-BE49-F238E27FC236}">
                <a16:creationId xmlns:a16="http://schemas.microsoft.com/office/drawing/2014/main" id="{889B0C6C-A637-D12A-17F3-C408994D36B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25" b="93151" l="8070" r="90175">
                        <a14:foregroundMark x1="44912" y1="10959" x2="54035" y2="9932"/>
                        <a14:foregroundMark x1="49474" y1="5479" x2="49123" y2="3767"/>
                        <a14:foregroundMark x1="90877" y1="44863" x2="90175" y2="44521"/>
                        <a14:foregroundMark x1="8421" y1="42808" x2="8421" y2="42808"/>
                        <a14:foregroundMark x1="20702" y1="85959" x2="33333" y2="92808"/>
                        <a14:foregroundMark x1="33333" y1="92808" x2="41053" y2="931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100" y="4007836"/>
            <a:ext cx="929868" cy="1024443"/>
          </a:xfrm>
          <a:prstGeom prst="rect">
            <a:avLst/>
          </a:prstGeom>
        </p:spPr>
      </p:pic>
      <p:pic>
        <p:nvPicPr>
          <p:cNvPr id="51" name="Image 50" descr="Une image contenant bâtiment, maison, fenêtre&#10;&#10;Description générée automatiquement">
            <a:extLst>
              <a:ext uri="{FF2B5EF4-FFF2-40B4-BE49-F238E27FC236}">
                <a16:creationId xmlns:a16="http://schemas.microsoft.com/office/drawing/2014/main" id="{CF783AD8-A074-3C49-BEDE-74C5639F0D9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25" b="93151" l="8070" r="90175">
                        <a14:foregroundMark x1="44912" y1="10959" x2="54035" y2="9932"/>
                        <a14:foregroundMark x1="49474" y1="5479" x2="49123" y2="3767"/>
                        <a14:foregroundMark x1="90877" y1="44863" x2="90175" y2="44521"/>
                        <a14:foregroundMark x1="8421" y1="42808" x2="8421" y2="42808"/>
                        <a14:foregroundMark x1="20702" y1="85959" x2="33333" y2="92808"/>
                        <a14:foregroundMark x1="33333" y1="92808" x2="41053" y2="931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044" y="4024184"/>
            <a:ext cx="929868" cy="1024443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4A313E30-91B7-F4FE-9B9A-AC5940DE5E9B}"/>
              </a:ext>
            </a:extLst>
          </p:cNvPr>
          <p:cNvSpPr txBox="1"/>
          <p:nvPr/>
        </p:nvSpPr>
        <p:spPr>
          <a:xfrm>
            <a:off x="4495619" y="3954246"/>
            <a:ext cx="1465925" cy="400110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JO" sz="2000" dirty="0">
                <a:ea typeface="Al-Kharashi Koufi 1" pitchFamily="2" charset="-78"/>
              </a:rPr>
              <a:t>شارِع محمّد</a:t>
            </a:r>
            <a:r>
              <a:rPr lang="ar-JO" sz="2000" dirty="0">
                <a:latin typeface="Al-Kharashi Koufi 1" pitchFamily="2" charset="-78"/>
                <a:ea typeface="Al-Kharashi Koufi 1" pitchFamily="2" charset="-78"/>
                <a:cs typeface="Al-Kharashi Koufi 1" pitchFamily="2" charset="-78"/>
              </a:rPr>
              <a:t> </a:t>
            </a:r>
            <a:endParaRPr lang="fr-FR" sz="2000" dirty="0">
              <a:ea typeface="Al-Kharashi Koufi 1" pitchFamily="2" charset="-78"/>
              <a:cs typeface="Al-Kharashi Koufi 1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09AAC9B-402A-A25E-C7A9-D9DBE0B98D2B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21425" y="6141966"/>
            <a:ext cx="767589" cy="76758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B5680E8-D6E5-8B52-164A-3DE9BEA4A9D6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10000" r="90000">
                        <a14:backgroundMark x1="31836" y1="85449" x2="35449" y2="8662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75499" y="6361894"/>
            <a:ext cx="508897" cy="508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949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/>
            </a:gs>
            <a:gs pos="100000">
              <a:schemeClr val="accent5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E0F16C-30CE-4903-B2C5-607045C736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0794" y="771539"/>
            <a:ext cx="8984865" cy="1925533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accent5">
                    <a:lumMod val="50000"/>
                  </a:schemeClr>
                </a:solidFill>
              </a:rPr>
              <a:t>2</a:t>
            </a:r>
            <a:r>
              <a:rPr lang="fr-FR" baseline="30000" dirty="0">
                <a:solidFill>
                  <a:schemeClr val="accent5">
                    <a:lumMod val="50000"/>
                  </a:schemeClr>
                </a:solidFill>
              </a:rPr>
              <a:t>ème</a:t>
            </a:r>
            <a:r>
              <a:rPr lang="fr-FR" dirty="0">
                <a:solidFill>
                  <a:schemeClr val="accent5">
                    <a:lumMod val="50000"/>
                  </a:schemeClr>
                </a:solidFill>
              </a:rPr>
              <a:t> partie</a:t>
            </a:r>
            <a:br>
              <a:rPr lang="fr-FR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fr-FR" dirty="0">
                <a:solidFill>
                  <a:schemeClr val="bg1"/>
                </a:solidFill>
              </a:rPr>
              <a:t>Le compte est bon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5DA9EFC-2346-4BAE-BD1C-167806AB71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57525" y="4160929"/>
            <a:ext cx="5932040" cy="1880201"/>
          </a:xfrm>
        </p:spPr>
        <p:txBody>
          <a:bodyPr>
            <a:normAutofit/>
          </a:bodyPr>
          <a:lstStyle/>
          <a:p>
            <a:r>
              <a:rPr lang="fr-FR" sz="2200" b="1" dirty="0">
                <a:solidFill>
                  <a:srgbClr val="FFFFFF"/>
                </a:solidFill>
              </a:rPr>
              <a:t>Fil pédagogique</a:t>
            </a:r>
            <a:r>
              <a:rPr lang="fr-FR" sz="2200" dirty="0">
                <a:solidFill>
                  <a:srgbClr val="FFFFFF"/>
                </a:solidFill>
              </a:rPr>
              <a:t>:</a:t>
            </a:r>
          </a:p>
          <a:p>
            <a:r>
              <a:rPr lang="fr-FR" sz="2200" dirty="0">
                <a:solidFill>
                  <a:srgbClr val="FFFFFF"/>
                </a:solidFill>
              </a:rPr>
              <a:t>1- Comptez les animaux ou les objets.</a:t>
            </a:r>
          </a:p>
          <a:p>
            <a:r>
              <a:rPr lang="fr-FR" sz="2200" dirty="0">
                <a:solidFill>
                  <a:srgbClr val="FFFFFF"/>
                </a:solidFill>
              </a:rPr>
              <a:t>2- retrouvez les animaux dans les images suivantes et comptez-les.</a:t>
            </a:r>
          </a:p>
        </p:txBody>
      </p:sp>
      <p:pic>
        <p:nvPicPr>
          <p:cNvPr id="5" name="Image 4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18D813C2-2242-4CC7-80DE-BE2DB72611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7" y="6041130"/>
            <a:ext cx="2292598" cy="816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311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EADAD09E-7909-43D5-B561-C9330F8412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680919"/>
              </p:ext>
            </p:extLst>
          </p:nvPr>
        </p:nvGraphicFramePr>
        <p:xfrm>
          <a:off x="2432805" y="594360"/>
          <a:ext cx="7326390" cy="5486400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2999318">
                  <a:extLst>
                    <a:ext uri="{9D8B030D-6E8A-4147-A177-3AD203B41FA5}">
                      <a16:colId xmlns:a16="http://schemas.microsoft.com/office/drawing/2014/main" val="3941933221"/>
                    </a:ext>
                  </a:extLst>
                </a:gridCol>
                <a:gridCol w="4327072">
                  <a:extLst>
                    <a:ext uri="{9D8B030D-6E8A-4147-A177-3AD203B41FA5}">
                      <a16:colId xmlns:a16="http://schemas.microsoft.com/office/drawing/2014/main" val="17105293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r" rtl="1"/>
                      <a:r>
                        <a:rPr lang="ar-JO" sz="2400" dirty="0"/>
                        <a:t>طَيْر ج طُيُور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Oiseau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1078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r" rtl="1"/>
                      <a:r>
                        <a:rPr lang="ar-JO" sz="2400" dirty="0"/>
                        <a:t>شَجَرة ج أَشْجار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Arbres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82056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r" rtl="1"/>
                      <a:r>
                        <a:rPr lang="ar-JO" sz="2400" dirty="0"/>
                        <a:t>صَخْرة ج صُخُور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Rocher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1965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JO" sz="2400" dirty="0"/>
                        <a:t>ذُبابة ج ات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Mouche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75825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JO" sz="2400" dirty="0"/>
                        <a:t>نَمْلة ج ات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Fourmi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92477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JO" sz="2400" dirty="0"/>
                        <a:t>طالِب (ة) ج طُلّاب/طالِبات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Etudiant (e)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72537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JO" sz="2400" dirty="0"/>
                        <a:t>مُدَرِّس (ة) ج </a:t>
                      </a:r>
                      <a:r>
                        <a:rPr lang="ar-JO" sz="2400" dirty="0" err="1"/>
                        <a:t>ون</a:t>
                      </a:r>
                      <a:r>
                        <a:rPr lang="ar-JO" sz="2400" dirty="0"/>
                        <a:t>/ات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Professeur (</a:t>
                      </a:r>
                      <a:r>
                        <a:rPr lang="fr-FR" dirty="0" err="1"/>
                        <a:t>seuse</a:t>
                      </a:r>
                      <a:r>
                        <a:rPr lang="fr-FR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42099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JO" sz="2400" dirty="0"/>
                        <a:t>مَكْتَب ج مَكاتِب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Bureau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0721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JO" sz="2400" dirty="0"/>
                        <a:t>ساعة ج ات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Heure, montre, horloge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510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JO" sz="2400" dirty="0"/>
                        <a:t>صُورة ج صُوَر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Image, photo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6090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JO" sz="2400" dirty="0"/>
                        <a:t>خِزانة ج خَزائِن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Armoire, commode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3778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JO" sz="2400" dirty="0"/>
                        <a:t>زَرْبِيّة ج زَرابِيّ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Tapis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17368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98282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BF22FA0-134B-4BEA-867F-546726AE2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"/>
            <a:ext cx="12192000" cy="682752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F54B490-A611-4874-93E6-D6B27306F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98" b="91506" l="8132" r="89451">
                        <a14:foregroundMark x1="37363" y1="9266" x2="65714" y2="9459"/>
                        <a14:foregroundMark x1="88132" y1="36486" x2="89890" y2="65830"/>
                        <a14:foregroundMark x1="48571" y1="54247" x2="48571" y2="54247"/>
                        <a14:foregroundMark x1="48571" y1="54826" x2="48571" y2="54826"/>
                        <a14:foregroundMark x1="48571" y1="55792" x2="48571" y2="55792"/>
                        <a14:foregroundMark x1="55165" y1="6178" x2="55165" y2="6178"/>
                        <a14:foregroundMark x1="8132" y1="42664" x2="8132" y2="42664"/>
                        <a14:foregroundMark x1="39780" y1="88996" x2="39780" y2="88996"/>
                        <a14:foregroundMark x1="46813" y1="89961" x2="46813" y2="89961"/>
                        <a14:foregroundMark x1="56044" y1="90347" x2="56703" y2="90347"/>
                        <a14:foregroundMark x1="67253" y1="91506" x2="42637" y2="89768"/>
                        <a14:foregroundMark x1="42637" y1="51158" x2="51209" y2="51351"/>
                        <a14:foregroundMark x1="51209" y1="51351" x2="54505" y2="52510"/>
                        <a14:foregroundMark x1="86813" y1="69112" x2="86813" y2="69112"/>
                        <a14:foregroundMark x1="12967" y1="70463" x2="12967" y2="70463"/>
                        <a14:foregroundMark x1="35824" y1="8880" x2="35824" y2="8880"/>
                        <a14:foregroundMark x1="27692" y1="12934" x2="27692" y2="12934"/>
                        <a14:foregroundMark x1="15604" y1="22201" x2="15604" y2="22201"/>
                        <a14:foregroundMark x1="9890" y1="34170" x2="9890" y2="34170"/>
                        <a14:foregroundMark x1="13626" y1="60039" x2="13626" y2="60039"/>
                        <a14:foregroundMark x1="50110" y1="5985" x2="50110" y2="5985"/>
                        <a14:foregroundMark x1="60220" y1="5598" x2="60220" y2="5598"/>
                        <a14:foregroundMark x1="36923" y1="90541" x2="36923" y2="90541"/>
                        <a14:foregroundMark x1="33846" y1="90154" x2="33846" y2="90154"/>
                        <a14:foregroundMark x1="69451" y1="89961" x2="69451" y2="89961"/>
                        <a14:foregroundMark x1="9670" y1="39768" x2="9670" y2="39768"/>
                        <a14:foregroundMark x1="63077" y1="6564" x2="63077" y2="6564"/>
                        <a14:foregroundMark x1="32527" y1="10039" x2="32527" y2="10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6390" y="4174013"/>
            <a:ext cx="1053615" cy="119949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995E225-B273-4C42-AD2C-E78739E8FA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17" b="95567" l="9091" r="89899">
                        <a14:foregroundMark x1="44108" y1="6158" x2="44108" y2="6158"/>
                        <a14:foregroundMark x1="44108" y1="6158" x2="48822" y2="8621"/>
                        <a14:foregroundMark x1="48822" y1="8621" x2="48822" y2="8621"/>
                        <a14:foregroundMark x1="42761" y1="16995" x2="29630" y2="28571"/>
                        <a14:foregroundMark x1="57576" y1="13793" x2="57576" y2="26108"/>
                        <a14:foregroundMark x1="57576" y1="26108" x2="57576" y2="26108"/>
                        <a14:foregroundMark x1="56902" y1="20197" x2="56902" y2="20197"/>
                        <a14:foregroundMark x1="59259" y1="23645" x2="59259" y2="23645"/>
                        <a14:foregroundMark x1="58586" y1="22167" x2="58586" y2="22167"/>
                        <a14:foregroundMark x1="60269" y1="17488" x2="60269" y2="17488"/>
                        <a14:foregroundMark x1="60606" y1="18227" x2="45455" y2="26601"/>
                        <a14:foregroundMark x1="45455" y1="26601" x2="57239" y2="13547"/>
                        <a14:foregroundMark x1="57239" y1="13547" x2="50505" y2="31281"/>
                        <a14:foregroundMark x1="50505" y1="31281" x2="55219" y2="26355"/>
                        <a14:foregroundMark x1="60269" y1="17734" x2="63636" y2="19704"/>
                        <a14:foregroundMark x1="39731" y1="17488" x2="35354" y2="22414"/>
                        <a14:foregroundMark x1="36027" y1="19704" x2="40741" y2="19951"/>
                        <a14:foregroundMark x1="40404" y1="21429" x2="44108" y2="21182"/>
                        <a14:foregroundMark x1="37710" y1="87192" x2="29630" y2="92118"/>
                        <a14:foregroundMark x1="34343" y1="95074" x2="34343" y2="95074"/>
                        <a14:foregroundMark x1="88889" y1="41872" x2="88889" y2="41872"/>
                        <a14:foregroundMark x1="9091" y1="44335" x2="9091" y2="44335"/>
                        <a14:foregroundMark x1="43771" y1="2463" x2="43771" y2="2463"/>
                        <a14:foregroundMark x1="57239" y1="95567" x2="57239" y2="955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790" y="-1155032"/>
            <a:ext cx="676899" cy="925323"/>
          </a:xfrm>
          <a:prstGeom prst="rect">
            <a:avLst/>
          </a:prstGeom>
        </p:spPr>
      </p:pic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D694DCCA-1BA8-4285-8B46-0186DABF73F6}"/>
              </a:ext>
            </a:extLst>
          </p:cNvPr>
          <p:cNvSpPr txBox="1">
            <a:spLocks/>
          </p:cNvSpPr>
          <p:nvPr/>
        </p:nvSpPr>
        <p:spPr>
          <a:xfrm>
            <a:off x="3471176" y="0"/>
            <a:ext cx="3428336" cy="1863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Tayr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sz="6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طَيْر</a:t>
            </a:r>
            <a:endParaRPr kumimoji="0" lang="fr-FR" sz="6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D010DD8-F6E9-4A05-B4B4-9DEBDB987F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74" b="93065" l="4338" r="96271">
                        <a14:foregroundMark x1="79376" y1="6560" x2="79376" y2="6560"/>
                        <a14:foregroundMark x1="84170" y1="3374" x2="84170" y2="3374"/>
                        <a14:foregroundMark x1="75647" y1="29335" x2="83029" y2="29335"/>
                        <a14:foregroundMark x1="90411" y1="19775" x2="90411" y2="19775"/>
                        <a14:foregroundMark x1="92998" y1="19306" x2="92998" y2="19306"/>
                        <a14:foregroundMark x1="96347" y1="18838" x2="96347" y2="18838"/>
                        <a14:foregroundMark x1="6164" y1="63918" x2="6164" y2="63918"/>
                        <a14:foregroundMark x1="27245" y1="91190" x2="27245" y2="91190"/>
                        <a14:foregroundMark x1="50152" y1="91659" x2="50152" y2="91659"/>
                        <a14:foregroundMark x1="59741" y1="92127" x2="59741" y2="92127"/>
                        <a14:foregroundMark x1="52359" y1="93065" x2="52359" y2="93065"/>
                        <a14:foregroundMark x1="4338" y1="62043" x2="4338" y2="6204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984212" y="4441680"/>
            <a:ext cx="2815644" cy="228637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0F2A1E5-0104-4147-A6FA-E398E49F74B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576" b="95692" l="8406" r="91594">
                        <a14:foregroundMark x1="22029" y1="21542" x2="8406" y2="73696"/>
                        <a14:foregroundMark x1="8406" y1="73696" x2="17681" y2="77098"/>
                        <a14:foregroundMark x1="21449" y1="21542" x2="40290" y2="11338"/>
                        <a14:foregroundMark x1="40290" y1="11338" x2="51014" y2="8163"/>
                        <a14:foregroundMark x1="51014" y1="8163" x2="72174" y2="15646"/>
                        <a14:foregroundMark x1="72174" y1="15646" x2="82899" y2="33107"/>
                        <a14:foregroundMark x1="82899" y1="33107" x2="87826" y2="61451"/>
                        <a14:foregroundMark x1="87826" y1="61451" x2="86087" y2="70068"/>
                        <a14:foregroundMark x1="86087" y1="70068" x2="91594" y2="75057"/>
                        <a14:foregroundMark x1="68406" y1="90703" x2="31594" y2="91837"/>
                        <a14:foregroundMark x1="49855" y1="95692" x2="49855" y2="95692"/>
                        <a14:foregroundMark x1="89275" y1="75737" x2="89275" y2="75737"/>
                        <a14:foregroundMark x1="91884" y1="59410" x2="91884" y2="59410"/>
                        <a14:foregroundMark x1="48406" y1="6576" x2="48406" y2="65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0925" y="4082420"/>
            <a:ext cx="1175382" cy="150244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F756E4E-7F21-4B9F-9AED-840993561AA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75" y="5231757"/>
            <a:ext cx="2388244" cy="2746059"/>
          </a:xfrm>
          <a:prstGeom prst="rect">
            <a:avLst/>
          </a:prstGeom>
        </p:spPr>
      </p:pic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id="{1DCB4D4D-EE68-4B6F-B63A-02FD9886F628}"/>
              </a:ext>
            </a:extLst>
          </p:cNvPr>
          <p:cNvSpPr txBox="1">
            <a:spLocks/>
          </p:cNvSpPr>
          <p:nvPr/>
        </p:nvSpPr>
        <p:spPr>
          <a:xfrm>
            <a:off x="2836594" y="5216517"/>
            <a:ext cx="3428336" cy="1863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Rocher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sz="6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صَخْر</a:t>
            </a:r>
            <a:r>
              <a:rPr kumimoji="0" lang="ar-LB" sz="6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ة</a:t>
            </a:r>
            <a:endParaRPr kumimoji="0" lang="fr-FR" sz="6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AA66DD1-8809-4290-8C03-067280E562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17" b="95567" l="9091" r="89899">
                        <a14:foregroundMark x1="44108" y1="6158" x2="44108" y2="6158"/>
                        <a14:foregroundMark x1="44108" y1="6158" x2="48822" y2="8621"/>
                        <a14:foregroundMark x1="48822" y1="8621" x2="48822" y2="8621"/>
                        <a14:foregroundMark x1="42761" y1="16995" x2="29630" y2="28571"/>
                        <a14:foregroundMark x1="57576" y1="13793" x2="57576" y2="26108"/>
                        <a14:foregroundMark x1="57576" y1="26108" x2="57576" y2="26108"/>
                        <a14:foregroundMark x1="56902" y1="20197" x2="56902" y2="20197"/>
                        <a14:foregroundMark x1="59259" y1="23645" x2="59259" y2="23645"/>
                        <a14:foregroundMark x1="58586" y1="22167" x2="58586" y2="22167"/>
                        <a14:foregroundMark x1="60269" y1="17488" x2="60269" y2="17488"/>
                        <a14:foregroundMark x1="60606" y1="18227" x2="45455" y2="26601"/>
                        <a14:foregroundMark x1="45455" y1="26601" x2="57239" y2="13547"/>
                        <a14:foregroundMark x1="57239" y1="13547" x2="50505" y2="31281"/>
                        <a14:foregroundMark x1="50505" y1="31281" x2="55219" y2="26355"/>
                        <a14:foregroundMark x1="60269" y1="17734" x2="63636" y2="19704"/>
                        <a14:foregroundMark x1="39731" y1="17488" x2="35354" y2="22414"/>
                        <a14:foregroundMark x1="36027" y1="19704" x2="40741" y2="19951"/>
                        <a14:foregroundMark x1="40404" y1="21429" x2="44108" y2="21182"/>
                        <a14:foregroundMark x1="37710" y1="87192" x2="29630" y2="92118"/>
                        <a14:foregroundMark x1="34343" y1="95074" x2="34343" y2="95074"/>
                        <a14:foregroundMark x1="88889" y1="41872" x2="88889" y2="41872"/>
                        <a14:foregroundMark x1="9091" y1="44335" x2="9091" y2="44335"/>
                        <a14:foregroundMark x1="43771" y1="2463" x2="43771" y2="2463"/>
                        <a14:foregroundMark x1="57239" y1="95567" x2="57239" y2="955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0688" y="-910083"/>
            <a:ext cx="676899" cy="92532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F0EC117-E705-49C6-837E-E696C14369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17" b="95567" l="9091" r="89899">
                        <a14:foregroundMark x1="44108" y1="6158" x2="44108" y2="6158"/>
                        <a14:foregroundMark x1="44108" y1="6158" x2="48822" y2="8621"/>
                        <a14:foregroundMark x1="48822" y1="8621" x2="48822" y2="8621"/>
                        <a14:foregroundMark x1="42761" y1="16995" x2="29630" y2="28571"/>
                        <a14:foregroundMark x1="57576" y1="13793" x2="57576" y2="26108"/>
                        <a14:foregroundMark x1="57576" y1="26108" x2="57576" y2="26108"/>
                        <a14:foregroundMark x1="56902" y1="20197" x2="56902" y2="20197"/>
                        <a14:foregroundMark x1="59259" y1="23645" x2="59259" y2="23645"/>
                        <a14:foregroundMark x1="58586" y1="22167" x2="58586" y2="22167"/>
                        <a14:foregroundMark x1="60269" y1="17488" x2="60269" y2="17488"/>
                        <a14:foregroundMark x1="60606" y1="18227" x2="45455" y2="26601"/>
                        <a14:foregroundMark x1="45455" y1="26601" x2="57239" y2="13547"/>
                        <a14:foregroundMark x1="57239" y1="13547" x2="50505" y2="31281"/>
                        <a14:foregroundMark x1="50505" y1="31281" x2="55219" y2="26355"/>
                        <a14:foregroundMark x1="60269" y1="17734" x2="63636" y2="19704"/>
                        <a14:foregroundMark x1="39731" y1="17488" x2="35354" y2="22414"/>
                        <a14:foregroundMark x1="36027" y1="19704" x2="40741" y2="19951"/>
                        <a14:foregroundMark x1="40404" y1="21429" x2="44108" y2="21182"/>
                        <a14:foregroundMark x1="37710" y1="87192" x2="29630" y2="92118"/>
                        <a14:foregroundMark x1="34343" y1="95074" x2="34343" y2="95074"/>
                        <a14:foregroundMark x1="88889" y1="41872" x2="88889" y2="41872"/>
                        <a14:foregroundMark x1="9091" y1="44335" x2="9091" y2="44335"/>
                        <a14:foregroundMark x1="43771" y1="2463" x2="43771" y2="2463"/>
                        <a14:foregroundMark x1="57239" y1="95567" x2="57239" y2="955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8370" y="-2073367"/>
            <a:ext cx="676899" cy="92532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73E17E9-0B10-4346-B2C1-D1E96FA436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17" b="95567" l="9091" r="89899">
                        <a14:foregroundMark x1="44108" y1="6158" x2="44108" y2="6158"/>
                        <a14:foregroundMark x1="44108" y1="6158" x2="48822" y2="8621"/>
                        <a14:foregroundMark x1="48822" y1="8621" x2="48822" y2="8621"/>
                        <a14:foregroundMark x1="42761" y1="16995" x2="29630" y2="28571"/>
                        <a14:foregroundMark x1="57576" y1="13793" x2="57576" y2="26108"/>
                        <a14:foregroundMark x1="57576" y1="26108" x2="57576" y2="26108"/>
                        <a14:foregroundMark x1="56902" y1="20197" x2="56902" y2="20197"/>
                        <a14:foregroundMark x1="59259" y1="23645" x2="59259" y2="23645"/>
                        <a14:foregroundMark x1="58586" y1="22167" x2="58586" y2="22167"/>
                        <a14:foregroundMark x1="60269" y1="17488" x2="60269" y2="17488"/>
                        <a14:foregroundMark x1="60606" y1="18227" x2="45455" y2="26601"/>
                        <a14:foregroundMark x1="45455" y1="26601" x2="57239" y2="13547"/>
                        <a14:foregroundMark x1="57239" y1="13547" x2="50505" y2="31281"/>
                        <a14:foregroundMark x1="50505" y1="31281" x2="55219" y2="26355"/>
                        <a14:foregroundMark x1="60269" y1="17734" x2="63636" y2="19704"/>
                        <a14:foregroundMark x1="39731" y1="17488" x2="35354" y2="22414"/>
                        <a14:foregroundMark x1="36027" y1="19704" x2="40741" y2="19951"/>
                        <a14:foregroundMark x1="40404" y1="21429" x2="44108" y2="21182"/>
                        <a14:foregroundMark x1="37710" y1="87192" x2="29630" y2="92118"/>
                        <a14:foregroundMark x1="34343" y1="95074" x2="34343" y2="95074"/>
                        <a14:foregroundMark x1="88889" y1="41872" x2="88889" y2="41872"/>
                        <a14:foregroundMark x1="9091" y1="44335" x2="9091" y2="44335"/>
                        <a14:foregroundMark x1="43771" y1="2463" x2="43771" y2="2463"/>
                        <a14:foregroundMark x1="57239" y1="95567" x2="57239" y2="955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576" y="-1155033"/>
            <a:ext cx="676899" cy="92532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4435636-4695-46D7-B01B-EF33908E44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17" b="95567" l="9091" r="89899">
                        <a14:foregroundMark x1="44108" y1="6158" x2="44108" y2="6158"/>
                        <a14:foregroundMark x1="44108" y1="6158" x2="48822" y2="8621"/>
                        <a14:foregroundMark x1="48822" y1="8621" x2="48822" y2="8621"/>
                        <a14:foregroundMark x1="42761" y1="16995" x2="29630" y2="28571"/>
                        <a14:foregroundMark x1="57576" y1="13793" x2="57576" y2="26108"/>
                        <a14:foregroundMark x1="57576" y1="26108" x2="57576" y2="26108"/>
                        <a14:foregroundMark x1="56902" y1="20197" x2="56902" y2="20197"/>
                        <a14:foregroundMark x1="59259" y1="23645" x2="59259" y2="23645"/>
                        <a14:foregroundMark x1="58586" y1="22167" x2="58586" y2="22167"/>
                        <a14:foregroundMark x1="60269" y1="17488" x2="60269" y2="17488"/>
                        <a14:foregroundMark x1="60606" y1="18227" x2="45455" y2="26601"/>
                        <a14:foregroundMark x1="45455" y1="26601" x2="57239" y2="13547"/>
                        <a14:foregroundMark x1="57239" y1="13547" x2="50505" y2="31281"/>
                        <a14:foregroundMark x1="50505" y1="31281" x2="55219" y2="26355"/>
                        <a14:foregroundMark x1="60269" y1="17734" x2="63636" y2="19704"/>
                        <a14:foregroundMark x1="39731" y1="17488" x2="35354" y2="22414"/>
                        <a14:foregroundMark x1="36027" y1="19704" x2="40741" y2="19951"/>
                        <a14:foregroundMark x1="40404" y1="21429" x2="44108" y2="21182"/>
                        <a14:foregroundMark x1="37710" y1="87192" x2="29630" y2="92118"/>
                        <a14:foregroundMark x1="34343" y1="95074" x2="34343" y2="95074"/>
                        <a14:foregroundMark x1="88889" y1="41872" x2="88889" y2="41872"/>
                        <a14:foregroundMark x1="9091" y1="44335" x2="9091" y2="44335"/>
                        <a14:foregroundMark x1="43771" y1="2463" x2="43771" y2="2463"/>
                        <a14:foregroundMark x1="57239" y1="95567" x2="57239" y2="955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134" y="-1510459"/>
            <a:ext cx="676899" cy="9253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DB12D69-FFA5-4271-A125-F3B5328449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17" b="95567" l="9091" r="89899">
                        <a14:foregroundMark x1="44108" y1="6158" x2="44108" y2="6158"/>
                        <a14:foregroundMark x1="44108" y1="6158" x2="48822" y2="8621"/>
                        <a14:foregroundMark x1="48822" y1="8621" x2="48822" y2="8621"/>
                        <a14:foregroundMark x1="42761" y1="16995" x2="29630" y2="28571"/>
                        <a14:foregroundMark x1="57576" y1="13793" x2="57576" y2="26108"/>
                        <a14:foregroundMark x1="57576" y1="26108" x2="57576" y2="26108"/>
                        <a14:foregroundMark x1="56902" y1="20197" x2="56902" y2="20197"/>
                        <a14:foregroundMark x1="59259" y1="23645" x2="59259" y2="23645"/>
                        <a14:foregroundMark x1="58586" y1="22167" x2="58586" y2="22167"/>
                        <a14:foregroundMark x1="60269" y1="17488" x2="60269" y2="17488"/>
                        <a14:foregroundMark x1="60606" y1="18227" x2="45455" y2="26601"/>
                        <a14:foregroundMark x1="45455" y1="26601" x2="57239" y2="13547"/>
                        <a14:foregroundMark x1="57239" y1="13547" x2="50505" y2="31281"/>
                        <a14:foregroundMark x1="50505" y1="31281" x2="55219" y2="26355"/>
                        <a14:foregroundMark x1="60269" y1="17734" x2="63636" y2="19704"/>
                        <a14:foregroundMark x1="39731" y1="17488" x2="35354" y2="22414"/>
                        <a14:foregroundMark x1="36027" y1="19704" x2="40741" y2="19951"/>
                        <a14:foregroundMark x1="40404" y1="21429" x2="44108" y2="21182"/>
                        <a14:foregroundMark x1="37710" y1="87192" x2="29630" y2="92118"/>
                        <a14:foregroundMark x1="34343" y1="95074" x2="34343" y2="95074"/>
                        <a14:foregroundMark x1="88889" y1="41872" x2="88889" y2="41872"/>
                        <a14:foregroundMark x1="9091" y1="44335" x2="9091" y2="44335"/>
                        <a14:foregroundMark x1="43771" y1="2463" x2="43771" y2="2463"/>
                        <a14:foregroundMark x1="57239" y1="95567" x2="57239" y2="955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369" y="-1672932"/>
            <a:ext cx="676899" cy="92532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4B914CA-893F-40CF-8B45-5E1C73CDBD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17" b="95567" l="9091" r="89899">
                        <a14:foregroundMark x1="44108" y1="6158" x2="44108" y2="6158"/>
                        <a14:foregroundMark x1="44108" y1="6158" x2="48822" y2="8621"/>
                        <a14:foregroundMark x1="48822" y1="8621" x2="48822" y2="8621"/>
                        <a14:foregroundMark x1="42761" y1="16995" x2="29630" y2="28571"/>
                        <a14:foregroundMark x1="57576" y1="13793" x2="57576" y2="26108"/>
                        <a14:foregroundMark x1="57576" y1="26108" x2="57576" y2="26108"/>
                        <a14:foregroundMark x1="56902" y1="20197" x2="56902" y2="20197"/>
                        <a14:foregroundMark x1="59259" y1="23645" x2="59259" y2="23645"/>
                        <a14:foregroundMark x1="58586" y1="22167" x2="58586" y2="22167"/>
                        <a14:foregroundMark x1="60269" y1="17488" x2="60269" y2="17488"/>
                        <a14:foregroundMark x1="60606" y1="18227" x2="45455" y2="26601"/>
                        <a14:foregroundMark x1="45455" y1="26601" x2="57239" y2="13547"/>
                        <a14:foregroundMark x1="57239" y1="13547" x2="50505" y2="31281"/>
                        <a14:foregroundMark x1="50505" y1="31281" x2="55219" y2="26355"/>
                        <a14:foregroundMark x1="60269" y1="17734" x2="63636" y2="19704"/>
                        <a14:foregroundMark x1="39731" y1="17488" x2="35354" y2="22414"/>
                        <a14:foregroundMark x1="36027" y1="19704" x2="40741" y2="19951"/>
                        <a14:foregroundMark x1="40404" y1="21429" x2="44108" y2="21182"/>
                        <a14:foregroundMark x1="37710" y1="87192" x2="29630" y2="92118"/>
                        <a14:foregroundMark x1="34343" y1="95074" x2="34343" y2="95074"/>
                        <a14:foregroundMark x1="88889" y1="41872" x2="88889" y2="41872"/>
                        <a14:foregroundMark x1="9091" y1="44335" x2="9091" y2="44335"/>
                        <a14:foregroundMark x1="43771" y1="2463" x2="43771" y2="2463"/>
                        <a14:foregroundMark x1="57239" y1="95567" x2="57239" y2="955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232" y="-1529063"/>
            <a:ext cx="676899" cy="925323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255D8AF-A3D3-4633-A9ED-8AA780052D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17" b="95567" l="9091" r="89899">
                        <a14:foregroundMark x1="44108" y1="6158" x2="44108" y2="6158"/>
                        <a14:foregroundMark x1="44108" y1="6158" x2="48822" y2="8621"/>
                        <a14:foregroundMark x1="48822" y1="8621" x2="48822" y2="8621"/>
                        <a14:foregroundMark x1="42761" y1="16995" x2="29630" y2="28571"/>
                        <a14:foregroundMark x1="57576" y1="13793" x2="57576" y2="26108"/>
                        <a14:foregroundMark x1="57576" y1="26108" x2="57576" y2="26108"/>
                        <a14:foregroundMark x1="56902" y1="20197" x2="56902" y2="20197"/>
                        <a14:foregroundMark x1="59259" y1="23645" x2="59259" y2="23645"/>
                        <a14:foregroundMark x1="58586" y1="22167" x2="58586" y2="22167"/>
                        <a14:foregroundMark x1="60269" y1="17488" x2="60269" y2="17488"/>
                        <a14:foregroundMark x1="60606" y1="18227" x2="45455" y2="26601"/>
                        <a14:foregroundMark x1="45455" y1="26601" x2="57239" y2="13547"/>
                        <a14:foregroundMark x1="57239" y1="13547" x2="50505" y2="31281"/>
                        <a14:foregroundMark x1="50505" y1="31281" x2="55219" y2="26355"/>
                        <a14:foregroundMark x1="60269" y1="17734" x2="63636" y2="19704"/>
                        <a14:foregroundMark x1="39731" y1="17488" x2="35354" y2="22414"/>
                        <a14:foregroundMark x1="36027" y1="19704" x2="40741" y2="19951"/>
                        <a14:foregroundMark x1="40404" y1="21429" x2="44108" y2="21182"/>
                        <a14:foregroundMark x1="37710" y1="87192" x2="29630" y2="92118"/>
                        <a14:foregroundMark x1="34343" y1="95074" x2="34343" y2="95074"/>
                        <a14:foregroundMark x1="88889" y1="41872" x2="88889" y2="41872"/>
                        <a14:foregroundMark x1="9091" y1="44335" x2="9091" y2="44335"/>
                        <a14:foregroundMark x1="43771" y1="2463" x2="43771" y2="2463"/>
                        <a14:foregroundMark x1="57239" y1="95567" x2="57239" y2="955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7979" y="-1066402"/>
            <a:ext cx="676899" cy="9253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01A2495-40CA-42DC-9E8D-71621CE9BD7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2174" y="5037204"/>
            <a:ext cx="1302088" cy="149717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7E25428-871B-47CC-B41F-FA2AC66F032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956" y="5546625"/>
            <a:ext cx="1620825" cy="1863663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6811695D-8A7D-4EE2-B8AF-10A14143F5A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933" y="5856200"/>
            <a:ext cx="1302088" cy="1497171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DFEB0F30-C8DA-4A27-B4F3-B3E9DBAE8A5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645" y="5979465"/>
            <a:ext cx="1302088" cy="149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296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4.81481E-6 L 0.76992 0.00209 " pathEditMode="relative" rAng="0" ptsTypes="AA">
                                      <p:cBhvr>
                                        <p:cTn id="1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490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4.07407E-6 L -0.00091 0.3289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6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85185E-6 L 0.34245 0.0048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22" y="23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556E-17 -1.11111E-6 L 0.34115 -0.00301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57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3.7037E-6 L -0.00092 0.32894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6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2.22222E-6 L 0.00703 0.37986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" y="190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9 0.06737 L -0.003 0.3963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6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2.22222E-6 L -0.00559 0.31644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" y="15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1.11111E-6 L -0.00091 0.32894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6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4.07407E-6 L -0.00091 0.32893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6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15 0.08796 L 0.01524 0.4169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6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3" grpId="0"/>
      <p:bldP spid="13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2D865ABB-47F1-4F21-854E-17C4215737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551"/>
            <a:ext cx="12192000" cy="687355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1118358-AEA5-44B8-9662-2376789EF1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850" y="5558218"/>
            <a:ext cx="1974123" cy="93880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3D57CB0-035C-4448-AC3A-20C1FE4236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96" b="89063" l="4308" r="96308">
                        <a14:foregroundMark x1="4615" y1="40104" x2="10462" y2="41667"/>
                        <a14:foregroundMark x1="92923" y1="42708" x2="89231" y2="44271"/>
                        <a14:foregroundMark x1="94154" y1="31250" x2="92615" y2="31771"/>
                        <a14:foregroundMark x1="95077" y1="41667" x2="93231" y2="42188"/>
                        <a14:foregroundMark x1="95692" y1="57292" x2="93538" y2="57292"/>
                        <a14:foregroundMark x1="96308" y1="41667" x2="96308" y2="41667"/>
                        <a14:backgroundMark x1="82769" y1="41667" x2="82769" y2="41667"/>
                        <a14:backgroundMark x1="80615" y1="42188" x2="80615" y2="42188"/>
                        <a14:backgroundMark x1="76308" y1="51563" x2="76308" y2="51563"/>
                        <a14:backgroundMark x1="75692" y1="51563" x2="75692" y2="51563"/>
                        <a14:backgroundMark x1="94462" y1="32292" x2="94462" y2="32292"/>
                        <a14:backgroundMark x1="96615" y1="42708" x2="96615" y2="42708"/>
                        <a14:backgroundMark x1="95385" y1="58854" x2="95385" y2="58854"/>
                        <a14:backgroundMark x1="94769" y1="58333" x2="94769" y2="58333"/>
                        <a14:backgroundMark x1="26462" y1="43750" x2="26462" y2="4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144" y="5388564"/>
            <a:ext cx="726732" cy="42933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65ABE89-30B7-4BB4-9AA7-B95221B02B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18" b="90000" l="10000" r="90000">
                        <a14:foregroundMark x1="30758" y1="8485" x2="38333" y2="6818"/>
                        <a14:foregroundMark x1="38333" y1="6818" x2="33788" y2="8636"/>
                        <a14:backgroundMark x1="69394" y1="61818" x2="69394" y2="61818"/>
                        <a14:backgroundMark x1="62121" y1="79545" x2="62121" y2="795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908" y="3713882"/>
            <a:ext cx="1872992" cy="187299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2C1FAF5-D4BF-43F5-A2EF-03D6F5BABE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18" b="90000" l="10000" r="90000">
                        <a14:foregroundMark x1="30758" y1="8485" x2="38333" y2="6818"/>
                        <a14:foregroundMark x1="38333" y1="6818" x2="33788" y2="8636"/>
                        <a14:backgroundMark x1="69394" y1="61818" x2="69394" y2="61818"/>
                        <a14:backgroundMark x1="62121" y1="79545" x2="62121" y2="795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215" y="3730237"/>
            <a:ext cx="1872992" cy="187299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BE2F645-619F-4BC5-A8F9-D880187B9FC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06" b="97180" l="9914" r="89943">
                        <a14:foregroundMark x1="25287" y1="12286" x2="30603" y2="2115"/>
                        <a14:foregroundMark x1="47270" y1="1007" x2="47270" y2="1007"/>
                        <a14:foregroundMark x1="28592" y1="906" x2="28592" y2="906"/>
                        <a14:foregroundMark x1="31322" y1="89325" x2="37787" y2="95267"/>
                        <a14:foregroundMark x1="37787" y1="95267" x2="47557" y2="97885"/>
                        <a14:foregroundMark x1="47557" y1="97885" x2="57902" y2="97180"/>
                        <a14:foregroundMark x1="57902" y1="97180" x2="64080" y2="929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782" y="3801281"/>
            <a:ext cx="1021719" cy="1457711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B93CC451-C05D-4B8D-A13E-CDCDB5FED16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06" b="97180" l="9914" r="89943">
                        <a14:foregroundMark x1="25287" y1="12286" x2="30603" y2="2115"/>
                        <a14:foregroundMark x1="47270" y1="1007" x2="47270" y2="1007"/>
                        <a14:foregroundMark x1="28592" y1="906" x2="28592" y2="906"/>
                        <a14:foregroundMark x1="31322" y1="89325" x2="37787" y2="95267"/>
                        <a14:foregroundMark x1="37787" y1="95267" x2="47557" y2="97885"/>
                        <a14:foregroundMark x1="47557" y1="97885" x2="57902" y2="97180"/>
                        <a14:foregroundMark x1="57902" y1="97180" x2="64080" y2="929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464" y="3867920"/>
            <a:ext cx="1021719" cy="1457711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128475E8-3F95-46F7-B91B-7A06574181B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06" b="97180" l="9914" r="89943">
                        <a14:foregroundMark x1="25287" y1="12286" x2="30603" y2="2115"/>
                        <a14:foregroundMark x1="47270" y1="1007" x2="47270" y2="1007"/>
                        <a14:foregroundMark x1="28592" y1="906" x2="28592" y2="906"/>
                        <a14:foregroundMark x1="31322" y1="89325" x2="37787" y2="95267"/>
                        <a14:foregroundMark x1="37787" y1="95267" x2="47557" y2="97885"/>
                        <a14:foregroundMark x1="47557" y1="97885" x2="57902" y2="97180"/>
                        <a14:foregroundMark x1="57902" y1="97180" x2="64080" y2="929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380" y="3809586"/>
            <a:ext cx="1021719" cy="145771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0839DE90-424E-4CF4-933B-33397E38818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06" b="97180" l="9914" r="89943">
                        <a14:foregroundMark x1="25287" y1="12286" x2="30603" y2="2115"/>
                        <a14:foregroundMark x1="47270" y1="1007" x2="47270" y2="1007"/>
                        <a14:foregroundMark x1="28592" y1="906" x2="28592" y2="906"/>
                        <a14:foregroundMark x1="31322" y1="89325" x2="37787" y2="95267"/>
                        <a14:foregroundMark x1="37787" y1="95267" x2="47557" y2="97885"/>
                        <a14:foregroundMark x1="47557" y1="97885" x2="57902" y2="97180"/>
                        <a14:foregroundMark x1="57902" y1="97180" x2="64080" y2="929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861" y="3809586"/>
            <a:ext cx="1021719" cy="1457711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0D39C9D9-8293-447C-A81A-6815C26AFE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18" b="90000" l="10000" r="90000">
                        <a14:foregroundMark x1="30758" y1="8485" x2="38333" y2="6818"/>
                        <a14:foregroundMark x1="38333" y1="6818" x2="33788" y2="8636"/>
                        <a14:backgroundMark x1="69394" y1="61818" x2="69394" y2="61818"/>
                        <a14:backgroundMark x1="62121" y1="79545" x2="62121" y2="795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822" y="3930708"/>
            <a:ext cx="1872992" cy="1872992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627E80F-9104-BD97-2499-0F9D0EE04C0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61" b="89941" l="9961" r="90137">
                        <a14:foregroundMark x1="89746" y1="53711" x2="90137" y2="54102"/>
                        <a14:backgroundMark x1="13477" y1="66699" x2="18164" y2="66699"/>
                        <a14:backgroundMark x1="21680" y1="66895" x2="24805" y2="67188"/>
                        <a14:backgroundMark x1="25684" y1="66797" x2="26270" y2="66797"/>
                        <a14:backgroundMark x1="36133" y1="66699" x2="63477" y2="67090"/>
                        <a14:backgroundMark x1="63477" y1="67090" x2="69141" y2="67090"/>
                        <a14:backgroundMark x1="81641" y1="66406" x2="89746" y2="66504"/>
                        <a14:backgroundMark x1="72266" y1="66797" x2="72266" y2="66797"/>
                        <a14:backgroundMark x1="79004" y1="67090" x2="79004" y2="67090"/>
                        <a14:backgroundMark x1="78418" y1="66895" x2="78418" y2="66895"/>
                      </a14:backgroundRemoval>
                    </a14:imgEffect>
                  </a14:imgLayer>
                </a14:imgProps>
              </a:ext>
            </a:extLst>
          </a:blip>
          <a:srcRect l="14318" t="30800" r="6357" b="33444"/>
          <a:stretch/>
        </p:blipFill>
        <p:spPr>
          <a:xfrm>
            <a:off x="566817" y="3867920"/>
            <a:ext cx="1892479" cy="853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957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ADF12831-51B0-4A62-94E7-9B62365927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-20941"/>
            <a:ext cx="12191668" cy="687089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41B15F-3F73-46A4-9A93-5317C587E3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171" y="5065072"/>
            <a:ext cx="3753246" cy="178487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8D41EEB-26F9-4BF4-B775-DE87DFFC1957}"/>
              </a:ext>
            </a:extLst>
          </p:cNvPr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889" b="90000" l="7108" r="92402">
                        <a14:foregroundMark x1="8578" y1="50556" x2="8578" y2="50556"/>
                        <a14:foregroundMark x1="92402" y1="50556" x2="92402" y2="50556"/>
                        <a14:foregroundMark x1="78431" y1="8889" x2="78431" y2="8889"/>
                        <a14:foregroundMark x1="7108" y1="51667" x2="7108" y2="5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703" y="4401241"/>
            <a:ext cx="1269014" cy="1114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B7C1BE2-EFA7-4419-B823-1C660D951A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418" b="98828" l="9915" r="99787">
                        <a14:foregroundMark x1="68870" y1="14160" x2="68870" y2="14160"/>
                        <a14:foregroundMark x1="67591" y1="13379" x2="67591" y2="13379"/>
                        <a14:foregroundMark x1="67484" y1="13379" x2="67484" y2="13379"/>
                        <a14:foregroundMark x1="67484" y1="13379" x2="67484" y2="13379"/>
                        <a14:foregroundMark x1="67271" y1="12793" x2="67271" y2="12793"/>
                        <a14:foregroundMark x1="65458" y1="10059" x2="65458" y2="10059"/>
                        <a14:foregroundMark x1="65245" y1="10059" x2="65245" y2="10059"/>
                        <a14:foregroundMark x1="65245" y1="10059" x2="65245" y2="10059"/>
                        <a14:foregroundMark x1="65245" y1="9863" x2="64606" y2="9668"/>
                        <a14:foregroundMark x1="62900" y1="7617" x2="62900" y2="7617"/>
                        <a14:foregroundMark x1="62367" y1="6934" x2="62367" y2="6934"/>
                        <a14:foregroundMark x1="61727" y1="6055" x2="61727" y2="6055"/>
                        <a14:foregroundMark x1="58422" y1="3418" x2="58422" y2="3418"/>
                        <a14:foregroundMark x1="58422" y1="3418" x2="58422" y2="3418"/>
                        <a14:foregroundMark x1="64606" y1="11035" x2="66205" y2="12695"/>
                        <a14:foregroundMark x1="69190" y1="16309" x2="70896" y2="19434"/>
                        <a14:foregroundMark x1="71002" y1="20410" x2="73028" y2="25195"/>
                        <a14:foregroundMark x1="73134" y1="25977" x2="75480" y2="34570"/>
                        <a14:foregroundMark x1="75480" y1="34570" x2="75480" y2="34570"/>
                        <a14:foregroundMark x1="75480" y1="34570" x2="75480" y2="34570"/>
                        <a14:foregroundMark x1="75480" y1="34570" x2="77825" y2="33398"/>
                        <a14:foregroundMark x1="81237" y1="30078" x2="82836" y2="28809"/>
                        <a14:foregroundMark x1="85394" y1="25879" x2="85394" y2="25879"/>
                        <a14:foregroundMark x1="86141" y1="24512" x2="86247" y2="23730"/>
                        <a14:foregroundMark x1="86887" y1="20117" x2="86887" y2="20117"/>
                        <a14:foregroundMark x1="86887" y1="20117" x2="85608" y2="20703"/>
                        <a14:foregroundMark x1="83475" y1="23730" x2="82836" y2="24707"/>
                        <a14:foregroundMark x1="82836" y1="24707" x2="82836" y2="24707"/>
                        <a14:foregroundMark x1="76013" y1="27832" x2="72281" y2="29102"/>
                        <a14:foregroundMark x1="63859" y1="29102" x2="63859" y2="30078"/>
                        <a14:foregroundMark x1="67058" y1="30078" x2="68870" y2="30078"/>
                        <a14:foregroundMark x1="73348" y1="30469" x2="79318" y2="33203"/>
                        <a14:foregroundMark x1="81983" y1="33594" x2="85075" y2="33789"/>
                        <a14:foregroundMark x1="86887" y1="33789" x2="88273" y2="34375"/>
                        <a14:foregroundMark x1="90618" y1="34375" x2="92751" y2="35742"/>
                        <a14:foregroundMark x1="92751" y1="35742" x2="92751" y2="35742"/>
                        <a14:foregroundMark x1="93497" y1="34375" x2="93497" y2="33203"/>
                        <a14:foregroundMark x1="91684" y1="29102" x2="91684" y2="29102"/>
                        <a14:foregroundMark x1="91684" y1="29102" x2="91684" y2="29102"/>
                        <a14:foregroundMark x1="89872" y1="27344" x2="86887" y2="33594"/>
                        <a14:foregroundMark x1="86674" y1="33789" x2="86887" y2="34277"/>
                        <a14:foregroundMark x1="88060" y1="35059" x2="89552" y2="37695"/>
                        <a14:foregroundMark x1="89552" y1="37695" x2="89552" y2="37695"/>
                        <a14:foregroundMark x1="91684" y1="34375" x2="91684" y2="34375"/>
                        <a14:foregroundMark x1="91684" y1="33789" x2="91684" y2="33789"/>
                        <a14:foregroundMark x1="92004" y1="32617" x2="90832" y2="33594"/>
                        <a14:foregroundMark x1="89552" y1="35352" x2="89019" y2="36523"/>
                        <a14:foregroundMark x1="88060" y1="37402" x2="86994" y2="39160"/>
                        <a14:foregroundMark x1="90405" y1="39355" x2="93817" y2="39355"/>
                        <a14:foregroundMark x1="94563" y1="38965" x2="94563" y2="38965"/>
                        <a14:foregroundMark x1="94243" y1="38965" x2="93710" y2="38965"/>
                        <a14:foregroundMark x1="93284" y1="38965" x2="93284" y2="38965"/>
                        <a14:foregroundMark x1="95629" y1="35254" x2="95629" y2="35254"/>
                        <a14:foregroundMark x1="95629" y1="34863" x2="95629" y2="34863"/>
                        <a14:foregroundMark x1="95629" y1="33887" x2="95629" y2="33887"/>
                        <a14:foregroundMark x1="95629" y1="31445" x2="95629" y2="31445"/>
                        <a14:foregroundMark x1="96162" y1="31445" x2="96908" y2="32617"/>
                        <a14:foregroundMark x1="96908" y1="33105" x2="96908" y2="33789"/>
                        <a14:foregroundMark x1="96908" y1="34766" x2="96908" y2="35742"/>
                        <a14:foregroundMark x1="97228" y1="33398" x2="97228" y2="33398"/>
                        <a14:foregroundMark x1="98827" y1="32910" x2="98827" y2="32910"/>
                        <a14:foregroundMark x1="98827" y1="33105" x2="97974" y2="33789"/>
                        <a14:foregroundMark x1="94883" y1="35352" x2="94350" y2="35840"/>
                        <a14:foregroundMark x1="94776" y1="28809" x2="94776" y2="28809"/>
                        <a14:foregroundMark x1="95096" y1="28809" x2="95842" y2="30469"/>
                        <a14:foregroundMark x1="96695" y1="32617" x2="96695" y2="33789"/>
                        <a14:foregroundMark x1="96695" y1="34277" x2="96695" y2="34277"/>
                        <a14:foregroundMark x1="96588" y1="34570" x2="96588" y2="34570"/>
                        <a14:foregroundMark x1="96588" y1="31445" x2="96588" y2="31445"/>
                        <a14:foregroundMark x1="96375" y1="30273" x2="96375" y2="30273"/>
                        <a14:foregroundMark x1="96588" y1="32227" x2="96588" y2="33203"/>
                        <a14:foregroundMark x1="96588" y1="35352" x2="96695" y2="36523"/>
                        <a14:foregroundMark x1="97122" y1="34570" x2="97122" y2="34570"/>
                        <a14:foregroundMark x1="97228" y1="32422" x2="97228" y2="32422"/>
                        <a14:foregroundMark x1="97441" y1="31445" x2="97441" y2="31445"/>
                        <a14:foregroundMark x1="97441" y1="31250" x2="97441" y2="31250"/>
                        <a14:foregroundMark x1="98507" y1="33398" x2="98827" y2="33887"/>
                        <a14:foregroundMark x1="98827" y1="34082" x2="98827" y2="34082"/>
                        <a14:foregroundMark x1="97974" y1="31445" x2="97974" y2="31445"/>
                        <a14:foregroundMark x1="96162" y1="28613" x2="96162" y2="28613"/>
                        <a14:foregroundMark x1="96162" y1="28613" x2="95096" y2="29297"/>
                        <a14:foregroundMark x1="94883" y1="31738" x2="94883" y2="33398"/>
                        <a14:foregroundMark x1="94883" y1="33398" x2="95309" y2="35352"/>
                        <a14:foregroundMark x1="95416" y1="35352" x2="95416" y2="35352"/>
                        <a14:foregroundMark x1="95629" y1="32715" x2="96162" y2="31641"/>
                        <a14:foregroundMark x1="96695" y1="28809" x2="96695" y2="28809"/>
                        <a14:foregroundMark x1="96695" y1="30469" x2="96695" y2="31250"/>
                        <a14:foregroundMark x1="96695" y1="31934" x2="97441" y2="33594"/>
                        <a14:foregroundMark x1="97974" y1="34277" x2="98294" y2="35059"/>
                        <a14:foregroundMark x1="98827" y1="35059" x2="99787" y2="35059"/>
                        <a14:foregroundMark x1="99787" y1="34375" x2="99787" y2="34375"/>
                        <a14:foregroundMark x1="98827" y1="33203" x2="98827" y2="33203"/>
                        <a14:foregroundMark x1="98827" y1="33203" x2="98827" y2="33203"/>
                        <a14:foregroundMark x1="98507" y1="32910" x2="97974" y2="32910"/>
                        <a14:foregroundMark x1="97441" y1="32227" x2="97441" y2="32227"/>
                        <a14:foregroundMark x1="96908" y1="31445" x2="96908" y2="31445"/>
                        <a14:foregroundMark x1="96908" y1="29590" x2="96908" y2="29590"/>
                        <a14:foregroundMark x1="96375" y1="29590" x2="94776" y2="32715"/>
                        <a14:foregroundMark x1="94776" y1="32715" x2="94563" y2="34766"/>
                        <a14:foregroundMark x1="94563" y1="34766" x2="94776" y2="36523"/>
                        <a14:foregroundMark x1="98294" y1="32910" x2="98294" y2="32910"/>
                        <a14:foregroundMark x1="98507" y1="33105" x2="98507" y2="33105"/>
                        <a14:foregroundMark x1="98507" y1="31641" x2="98507" y2="31641"/>
                        <a14:foregroundMark x1="99254" y1="32910" x2="99254" y2="32910"/>
                        <a14:foregroundMark x1="99787" y1="33203" x2="99787" y2="33203"/>
                        <a14:foregroundMark x1="86141" y1="13477" x2="86141" y2="13477"/>
                        <a14:foregroundMark x1="85928" y1="13477" x2="85394" y2="13477"/>
                        <a14:foregroundMark x1="79638" y1="11719" x2="79638" y2="11719"/>
                        <a14:foregroundMark x1="81983" y1="13867" x2="82836" y2="14844"/>
                        <a14:foregroundMark x1="85394" y1="14844" x2="85394" y2="14844"/>
                        <a14:foregroundMark x1="85714" y1="13672" x2="85714" y2="13672"/>
                        <a14:foregroundMark x1="82303" y1="12988" x2="81450" y2="13379"/>
                        <a14:foregroundMark x1="80704" y1="13379" x2="80704" y2="13379"/>
                        <a14:foregroundMark x1="79424" y1="13672" x2="78358" y2="13672"/>
                        <a14:foregroundMark x1="77825" y1="12988" x2="77825" y2="12988"/>
                        <a14:foregroundMark x1="79638" y1="12305" x2="81130" y2="12500"/>
                        <a14:foregroundMark x1="81663" y1="12500" x2="81663" y2="12500"/>
                        <a14:foregroundMark x1="82303" y1="13379" x2="84009" y2="14160"/>
                        <a14:foregroundMark x1="85075" y1="14453" x2="85608" y2="14844"/>
                        <a14:foregroundMark x1="86674" y1="15137" x2="87420" y2="15332"/>
                        <a14:foregroundMark x1="86141" y1="15332" x2="85394" y2="15332"/>
                        <a14:foregroundMark x1="84648" y1="13867" x2="83795" y2="12695"/>
                        <a14:foregroundMark x1="81663" y1="10742" x2="80384" y2="10742"/>
                        <a14:foregroundMark x1="80384" y1="12695" x2="80384" y2="12695"/>
                        <a14:foregroundMark x1="80171" y1="12695" x2="79424" y2="13379"/>
                        <a14:foregroundMark x1="79318" y1="13672" x2="79318" y2="13672"/>
                        <a14:foregroundMark x1="79318" y1="13965" x2="79957" y2="13965"/>
                        <a14:foregroundMark x1="81130" y1="13867" x2="83262" y2="13672"/>
                        <a14:foregroundMark x1="84328" y1="13184" x2="84861" y2="12988"/>
                        <a14:foregroundMark x1="84861" y1="12988" x2="85608" y2="13965"/>
                        <a14:foregroundMark x1="85608" y1="14160" x2="85714" y2="15332"/>
                        <a14:foregroundMark x1="86141" y1="15820" x2="86247" y2="16504"/>
                        <a14:foregroundMark x1="86461" y1="16504" x2="86461" y2="16504"/>
                        <a14:foregroundMark x1="87207" y1="16309" x2="87207" y2="16309"/>
                        <a14:foregroundMark x1="86674" y1="14453" x2="86674" y2="14453"/>
                        <a14:foregroundMark x1="86674" y1="14453" x2="86674" y2="14453"/>
                        <a14:foregroundMark x1="86674" y1="14355" x2="86674" y2="14355"/>
                        <a14:foregroundMark x1="85394" y1="13379" x2="85394" y2="13379"/>
                        <a14:foregroundMark x1="85394" y1="13379" x2="85394" y2="13379"/>
                        <a14:foregroundMark x1="83582" y1="12695" x2="83582" y2="12695"/>
                        <a14:foregroundMark x1="82836" y1="12695" x2="82836" y2="12695"/>
                        <a14:foregroundMark x1="81983" y1="12695" x2="81983" y2="12695"/>
                        <a14:foregroundMark x1="67804" y1="13867" x2="67804" y2="13867"/>
                        <a14:foregroundMark x1="67484" y1="13965" x2="66205" y2="15137"/>
                        <a14:foregroundMark x1="66205" y1="16113" x2="66205" y2="16797"/>
                        <a14:foregroundMark x1="66738" y1="16602" x2="66738" y2="16602"/>
                        <a14:foregroundMark x1="66738" y1="14453" x2="66738" y2="14453"/>
                        <a14:foregroundMark x1="67591" y1="13672" x2="68124" y2="13477"/>
                        <a14:foregroundMark x1="69190" y1="12988" x2="70682" y2="12988"/>
                        <a14:foregroundMark x1="71215" y1="12988" x2="71215" y2="12988"/>
                        <a14:foregroundMark x1="71535" y1="12988" x2="72281" y2="13672"/>
                        <a14:foregroundMark x1="73028" y1="13672" x2="73348" y2="14160"/>
                        <a14:foregroundMark x1="73667" y1="14648" x2="74307" y2="15137"/>
                        <a14:foregroundMark x1="74627" y1="15137" x2="74627" y2="15137"/>
                        <a14:foregroundMark x1="74840" y1="15332" x2="74840" y2="15332"/>
                        <a14:foregroundMark x1="74094" y1="12695" x2="74094" y2="12695"/>
                        <a14:foregroundMark x1="74094" y1="12695" x2="74094" y2="12695"/>
                        <a14:foregroundMark x1="22708" y1="92480" x2="22708" y2="92480"/>
                        <a14:foregroundMark x1="22708" y1="95996" x2="22708" y2="95996"/>
                        <a14:foregroundMark x1="22708" y1="93848" x2="22708" y2="93848"/>
                        <a14:foregroundMark x1="22175" y1="92188" x2="22175" y2="92188"/>
                        <a14:foregroundMark x1="22175" y1="91992" x2="22175" y2="91992"/>
                        <a14:foregroundMark x1="23454" y1="96094" x2="23454" y2="96094"/>
                        <a14:foregroundMark x1="23454" y1="96094" x2="23241" y2="94629"/>
                        <a14:foregroundMark x1="22495" y1="91211" x2="22495" y2="91211"/>
                        <a14:foregroundMark x1="22281" y1="91016" x2="22281" y2="91016"/>
                        <a14:foregroundMark x1="32409" y1="90820" x2="32409" y2="90820"/>
                        <a14:foregroundMark x1="32409" y1="92969" x2="32409" y2="92969"/>
                        <a14:foregroundMark x1="31983" y1="92383" x2="31983" y2="92383"/>
                        <a14:foregroundMark x1="31130" y1="91016" x2="31130" y2="91016"/>
                        <a14:foregroundMark x1="31130" y1="91016" x2="31130" y2="91016"/>
                        <a14:foregroundMark x1="30917" y1="91699" x2="30917" y2="92871"/>
                        <a14:foregroundMark x1="30917" y1="92871" x2="30917" y2="92871"/>
                        <a14:foregroundMark x1="31343" y1="92871" x2="32409" y2="92871"/>
                        <a14:foregroundMark x1="32942" y1="92480" x2="32942" y2="92480"/>
                        <a14:foregroundMark x1="35394" y1="92480" x2="35394" y2="92480"/>
                        <a14:foregroundMark x1="47655" y1="95313" x2="47655" y2="95313"/>
                        <a14:foregroundMark x1="47974" y1="96484" x2="47655" y2="97168"/>
                        <a14:foregroundMark x1="47122" y1="97168" x2="46375" y2="97168"/>
                        <a14:foregroundMark x1="45309" y1="95996" x2="45309" y2="95996"/>
                        <a14:foregroundMark x1="50000" y1="95801" x2="50000" y2="95801"/>
                        <a14:foregroundMark x1="49254" y1="95117" x2="49254" y2="95117"/>
                        <a14:foregroundMark x1="47974" y1="93652" x2="47441" y2="93652"/>
                        <a14:foregroundMark x1="46588" y1="93359" x2="46588" y2="92383"/>
                        <a14:foregroundMark x1="46588" y1="91016" x2="46588" y2="91016"/>
                        <a14:foregroundMark x1="46588" y1="91016" x2="46588" y2="91016"/>
                        <a14:foregroundMark x1="47441" y1="93652" x2="47441" y2="93652"/>
                        <a14:foregroundMark x1="47441" y1="94141" x2="47441" y2="94141"/>
                        <a14:foregroundMark x1="47441" y1="94141" x2="47441" y2="94141"/>
                        <a14:foregroundMark x1="57143" y1="95508" x2="57143" y2="95508"/>
                        <a14:foregroundMark x1="57356" y1="95508" x2="58102" y2="95313"/>
                        <a14:foregroundMark x1="58422" y1="95117" x2="59168" y2="94629"/>
                        <a14:foregroundMark x1="59915" y1="94629" x2="60768" y2="95117"/>
                        <a14:foregroundMark x1="60981" y1="95117" x2="60981" y2="95117"/>
                        <a14:foregroundMark x1="60981" y1="95117" x2="60981" y2="95117"/>
                        <a14:foregroundMark x1="59701" y1="94531" x2="59701" y2="94531"/>
                        <a14:foregroundMark x1="58635" y1="92871" x2="58635" y2="92871"/>
                        <a14:foregroundMark x1="58316" y1="91992" x2="58316" y2="91992"/>
                        <a14:foregroundMark x1="57889" y1="91504" x2="57889" y2="91504"/>
                        <a14:foregroundMark x1="57676" y1="91211" x2="57676" y2="91211"/>
                        <a14:foregroundMark x1="58422" y1="94336" x2="58422" y2="94336"/>
                        <a14:foregroundMark x1="47655" y1="95605" x2="47655" y2="95605"/>
                        <a14:foregroundMark x1="47335" y1="97168" x2="47335" y2="97168"/>
                        <a14:foregroundMark x1="50000" y1="95313" x2="50000" y2="95313"/>
                        <a14:foregroundMark x1="46588" y1="97266" x2="46588" y2="97266"/>
                        <a14:foregroundMark x1="58422" y1="97168" x2="58422" y2="97168"/>
                        <a14:foregroundMark x1="61301" y1="96973" x2="61301" y2="96973"/>
                        <a14:foregroundMark x1="60235" y1="97461" x2="60235" y2="97461"/>
                        <a14:foregroundMark x1="57889" y1="96777" x2="57889" y2="96777"/>
                        <a14:foregroundMark x1="60554" y1="97754" x2="60554" y2="97754"/>
                        <a14:foregroundMark x1="61727" y1="97656" x2="61727" y2="97656"/>
                        <a14:foregroundMark x1="85075" y1="8789" x2="85075" y2="8789"/>
                        <a14:foregroundMark x1="83689" y1="7617" x2="83689" y2="7617"/>
                        <a14:foregroundMark x1="52665" y1="61523" x2="52665" y2="61523"/>
                        <a14:foregroundMark x1="52665" y1="61914" x2="52665" y2="61914"/>
                        <a14:foregroundMark x1="52452" y1="62305" x2="52452" y2="62305"/>
                        <a14:foregroundMark x1="52452" y1="61719" x2="52452" y2="61719"/>
                        <a14:foregroundMark x1="52878" y1="61426" x2="52878" y2="61426"/>
                        <a14:foregroundMark x1="53198" y1="60547" x2="53198" y2="60547"/>
                        <a14:foregroundMark x1="53198" y1="59961" x2="53198" y2="59961"/>
                        <a14:foregroundMark x1="53731" y1="60254" x2="53731" y2="60254"/>
                        <a14:foregroundMark x1="52985" y1="60938" x2="52985" y2="60938"/>
                        <a14:foregroundMark x1="52559" y1="61426" x2="52452" y2="62012"/>
                        <a14:foregroundMark x1="52452" y1="62012" x2="52452" y2="62012"/>
                        <a14:foregroundMark x1="52665" y1="62012" x2="52665" y2="62012"/>
                        <a14:foregroundMark x1="52665" y1="61133" x2="52665" y2="61133"/>
                        <a14:foregroundMark x1="53305" y1="59668" x2="53305" y2="59668"/>
                        <a14:foregroundMark x1="13326" y1="61719" x2="13326" y2="61719"/>
                        <a14:foregroundMark x1="13220" y1="61719" x2="13220" y2="61719"/>
                        <a14:foregroundMark x1="13220" y1="61719" x2="13220" y2="61719"/>
                        <a14:foregroundMark x1="16844" y1="57813" x2="16844" y2="57813"/>
                        <a14:foregroundMark x1="16525" y1="57813" x2="16525" y2="57813"/>
                        <a14:foregroundMark x1="27505" y1="92969" x2="27505" y2="92969"/>
                        <a14:foregroundMark x1="27505" y1="92871" x2="27505" y2="92871"/>
                        <a14:foregroundMark x1="27399" y1="92578" x2="27399" y2="92578"/>
                        <a14:foregroundMark x1="27399" y1="92871" x2="27399" y2="92871"/>
                        <a14:foregroundMark x1="49360" y1="98828" x2="49360" y2="98828"/>
                        <a14:foregroundMark x1="47974" y1="98438" x2="47974" y2="98438"/>
                        <a14:backgroundMark x1="52452" y1="62012" x2="52452" y2="62012"/>
                        <a14:backgroundMark x1="52452" y1="62305" x2="52452" y2="62305"/>
                        <a14:backgroundMark x1="52452" y1="62402" x2="52452" y2="62988"/>
                        <a14:backgroundMark x1="52452" y1="62988" x2="52452" y2="62988"/>
                        <a14:backgroundMark x1="52452" y1="62793" x2="52452" y2="62793"/>
                        <a14:backgroundMark x1="53198" y1="61230" x2="53198" y2="61230"/>
                        <a14:backgroundMark x1="53092" y1="60645" x2="53092" y2="60645"/>
                        <a14:backgroundMark x1="52559" y1="61816" x2="52559" y2="61816"/>
                        <a14:backgroundMark x1="52985" y1="61230" x2="52985" y2="61230"/>
                        <a14:backgroundMark x1="52985" y1="60938" x2="52985" y2="60938"/>
                        <a14:backgroundMark x1="52985" y1="60645" x2="52985" y2="60645"/>
                        <a14:backgroundMark x1="53305" y1="59961" x2="53305" y2="59961"/>
                        <a14:backgroundMark x1="52985" y1="60254" x2="52985" y2="60254"/>
                        <a14:backgroundMark x1="52772" y1="61621" x2="52772" y2="61621"/>
                        <a14:backgroundMark x1="52559" y1="61523" x2="52559" y2="61523"/>
                        <a14:backgroundMark x1="53305" y1="59863" x2="53305" y2="59863"/>
                        <a14:backgroundMark x1="53412" y1="59277" x2="53412" y2="59277"/>
                        <a14:backgroundMark x1="53412" y1="59668" x2="53412" y2="59668"/>
                        <a14:backgroundMark x1="52665" y1="62109" x2="52665" y2="62109"/>
                        <a14:backgroundMark x1="52665" y1="62109" x2="52665" y2="62109"/>
                        <a14:backgroundMark x1="52345" y1="61816" x2="52345" y2="61816"/>
                        <a14:backgroundMark x1="52665" y1="61230" x2="52665" y2="61230"/>
                        <a14:backgroundMark x1="52772" y1="61426" x2="52772" y2="61426"/>
                        <a14:backgroundMark x1="53092" y1="59961" x2="53092" y2="59961"/>
                        <a14:backgroundMark x1="53092" y1="60547" x2="53092" y2="60547"/>
                        <a14:backgroundMark x1="53198" y1="59570" x2="53198" y2="59570"/>
                        <a14:backgroundMark x1="53518" y1="58691" x2="53518" y2="58691"/>
                        <a14:backgroundMark x1="53731" y1="58301" x2="53731" y2="58301"/>
                        <a14:backgroundMark x1="27399" y1="92676" x2="27399" y2="92676"/>
                        <a14:backgroundMark x1="27399" y1="92578" x2="27399" y2="92578"/>
                        <a14:backgroundMark x1="27612" y1="93066" x2="27612" y2="93066"/>
                        <a14:backgroundMark x1="27505" y1="92969" x2="27505" y2="92969"/>
                        <a14:backgroundMark x1="16631" y1="58203" x2="16631" y2="58203"/>
                        <a14:backgroundMark x1="16631" y1="57715" x2="16631" y2="57715"/>
                        <a14:backgroundMark x1="16525" y1="57910" x2="16525" y2="57910"/>
                        <a14:backgroundMark x1="13113" y1="61523" x2="13113" y2="61523"/>
                        <a14:backgroundMark x1="13220" y1="61719" x2="13220" y2="617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78219" y="2345131"/>
            <a:ext cx="1318145" cy="139360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386D70F-656E-4DD4-9FBB-AF73B38861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418" b="98828" l="9915" r="99787">
                        <a14:foregroundMark x1="68870" y1="14160" x2="68870" y2="14160"/>
                        <a14:foregroundMark x1="67591" y1="13379" x2="67591" y2="13379"/>
                        <a14:foregroundMark x1="67484" y1="13379" x2="67484" y2="13379"/>
                        <a14:foregroundMark x1="67484" y1="13379" x2="67484" y2="13379"/>
                        <a14:foregroundMark x1="67271" y1="12793" x2="67271" y2="12793"/>
                        <a14:foregroundMark x1="65458" y1="10059" x2="65458" y2="10059"/>
                        <a14:foregroundMark x1="65245" y1="10059" x2="65245" y2="10059"/>
                        <a14:foregroundMark x1="65245" y1="10059" x2="65245" y2="10059"/>
                        <a14:foregroundMark x1="65245" y1="9863" x2="64606" y2="9668"/>
                        <a14:foregroundMark x1="62900" y1="7617" x2="62900" y2="7617"/>
                        <a14:foregroundMark x1="62367" y1="6934" x2="62367" y2="6934"/>
                        <a14:foregroundMark x1="61727" y1="6055" x2="61727" y2="6055"/>
                        <a14:foregroundMark x1="58422" y1="3418" x2="58422" y2="3418"/>
                        <a14:foregroundMark x1="58422" y1="3418" x2="58422" y2="3418"/>
                        <a14:foregroundMark x1="64606" y1="11035" x2="66205" y2="12695"/>
                        <a14:foregroundMark x1="69190" y1="16309" x2="70896" y2="19434"/>
                        <a14:foregroundMark x1="71002" y1="20410" x2="73028" y2="25195"/>
                        <a14:foregroundMark x1="73134" y1="25977" x2="75480" y2="34570"/>
                        <a14:foregroundMark x1="75480" y1="34570" x2="75480" y2="34570"/>
                        <a14:foregroundMark x1="75480" y1="34570" x2="75480" y2="34570"/>
                        <a14:foregroundMark x1="75480" y1="34570" x2="77825" y2="33398"/>
                        <a14:foregroundMark x1="81237" y1="30078" x2="82836" y2="28809"/>
                        <a14:foregroundMark x1="85394" y1="25879" x2="85394" y2="25879"/>
                        <a14:foregroundMark x1="86141" y1="24512" x2="86247" y2="23730"/>
                        <a14:foregroundMark x1="86887" y1="20117" x2="86887" y2="20117"/>
                        <a14:foregroundMark x1="86887" y1="20117" x2="85608" y2="20703"/>
                        <a14:foregroundMark x1="83475" y1="23730" x2="82836" y2="24707"/>
                        <a14:foregroundMark x1="82836" y1="24707" x2="82836" y2="24707"/>
                        <a14:foregroundMark x1="76013" y1="27832" x2="72281" y2="29102"/>
                        <a14:foregroundMark x1="63859" y1="29102" x2="63859" y2="30078"/>
                        <a14:foregroundMark x1="67058" y1="30078" x2="68870" y2="30078"/>
                        <a14:foregroundMark x1="73348" y1="30469" x2="79318" y2="33203"/>
                        <a14:foregroundMark x1="81983" y1="33594" x2="85075" y2="33789"/>
                        <a14:foregroundMark x1="86887" y1="33789" x2="88273" y2="34375"/>
                        <a14:foregroundMark x1="90618" y1="34375" x2="92751" y2="35742"/>
                        <a14:foregroundMark x1="92751" y1="35742" x2="92751" y2="35742"/>
                        <a14:foregroundMark x1="93497" y1="34375" x2="93497" y2="33203"/>
                        <a14:foregroundMark x1="91684" y1="29102" x2="91684" y2="29102"/>
                        <a14:foregroundMark x1="91684" y1="29102" x2="91684" y2="29102"/>
                        <a14:foregroundMark x1="89872" y1="27344" x2="86887" y2="33594"/>
                        <a14:foregroundMark x1="86674" y1="33789" x2="86887" y2="34277"/>
                        <a14:foregroundMark x1="88060" y1="35059" x2="89552" y2="37695"/>
                        <a14:foregroundMark x1="89552" y1="37695" x2="89552" y2="37695"/>
                        <a14:foregroundMark x1="91684" y1="34375" x2="91684" y2="34375"/>
                        <a14:foregroundMark x1="91684" y1="33789" x2="91684" y2="33789"/>
                        <a14:foregroundMark x1="92004" y1="32617" x2="90832" y2="33594"/>
                        <a14:foregroundMark x1="89552" y1="35352" x2="89019" y2="36523"/>
                        <a14:foregroundMark x1="88060" y1="37402" x2="86994" y2="39160"/>
                        <a14:foregroundMark x1="90405" y1="39355" x2="93817" y2="39355"/>
                        <a14:foregroundMark x1="94563" y1="38965" x2="94563" y2="38965"/>
                        <a14:foregroundMark x1="94243" y1="38965" x2="93710" y2="38965"/>
                        <a14:foregroundMark x1="93284" y1="38965" x2="93284" y2="38965"/>
                        <a14:foregroundMark x1="95629" y1="35254" x2="95629" y2="35254"/>
                        <a14:foregroundMark x1="95629" y1="34863" x2="95629" y2="34863"/>
                        <a14:foregroundMark x1="95629" y1="33887" x2="95629" y2="33887"/>
                        <a14:foregroundMark x1="95629" y1="31445" x2="95629" y2="31445"/>
                        <a14:foregroundMark x1="96162" y1="31445" x2="96908" y2="32617"/>
                        <a14:foregroundMark x1="96908" y1="33105" x2="96908" y2="33789"/>
                        <a14:foregroundMark x1="96908" y1="34766" x2="96908" y2="35742"/>
                        <a14:foregroundMark x1="97228" y1="33398" x2="97228" y2="33398"/>
                        <a14:foregroundMark x1="98827" y1="32910" x2="98827" y2="32910"/>
                        <a14:foregroundMark x1="98827" y1="33105" x2="97974" y2="33789"/>
                        <a14:foregroundMark x1="94883" y1="35352" x2="94350" y2="35840"/>
                        <a14:foregroundMark x1="94776" y1="28809" x2="94776" y2="28809"/>
                        <a14:foregroundMark x1="95096" y1="28809" x2="95842" y2="30469"/>
                        <a14:foregroundMark x1="96695" y1="32617" x2="96695" y2="33789"/>
                        <a14:foregroundMark x1="96695" y1="34277" x2="96695" y2="34277"/>
                        <a14:foregroundMark x1="96588" y1="34570" x2="96588" y2="34570"/>
                        <a14:foregroundMark x1="96588" y1="31445" x2="96588" y2="31445"/>
                        <a14:foregroundMark x1="96375" y1="30273" x2="96375" y2="30273"/>
                        <a14:foregroundMark x1="96588" y1="32227" x2="96588" y2="33203"/>
                        <a14:foregroundMark x1="96588" y1="35352" x2="96695" y2="36523"/>
                        <a14:foregroundMark x1="97122" y1="34570" x2="97122" y2="34570"/>
                        <a14:foregroundMark x1="97228" y1="32422" x2="97228" y2="32422"/>
                        <a14:foregroundMark x1="97441" y1="31445" x2="97441" y2="31445"/>
                        <a14:foregroundMark x1="97441" y1="31250" x2="97441" y2="31250"/>
                        <a14:foregroundMark x1="98507" y1="33398" x2="98827" y2="33887"/>
                        <a14:foregroundMark x1="98827" y1="34082" x2="98827" y2="34082"/>
                        <a14:foregroundMark x1="97974" y1="31445" x2="97974" y2="31445"/>
                        <a14:foregroundMark x1="96162" y1="28613" x2="96162" y2="28613"/>
                        <a14:foregroundMark x1="96162" y1="28613" x2="95096" y2="29297"/>
                        <a14:foregroundMark x1="94883" y1="31738" x2="94883" y2="33398"/>
                        <a14:foregroundMark x1="94883" y1="33398" x2="95309" y2="35352"/>
                        <a14:foregroundMark x1="95416" y1="35352" x2="95416" y2="35352"/>
                        <a14:foregroundMark x1="95629" y1="32715" x2="96162" y2="31641"/>
                        <a14:foregroundMark x1="96695" y1="28809" x2="96695" y2="28809"/>
                        <a14:foregroundMark x1="96695" y1="30469" x2="96695" y2="31250"/>
                        <a14:foregroundMark x1="96695" y1="31934" x2="97441" y2="33594"/>
                        <a14:foregroundMark x1="97974" y1="34277" x2="98294" y2="35059"/>
                        <a14:foregroundMark x1="98827" y1="35059" x2="99787" y2="35059"/>
                        <a14:foregroundMark x1="99787" y1="34375" x2="99787" y2="34375"/>
                        <a14:foregroundMark x1="98827" y1="33203" x2="98827" y2="33203"/>
                        <a14:foregroundMark x1="98827" y1="33203" x2="98827" y2="33203"/>
                        <a14:foregroundMark x1="98507" y1="32910" x2="97974" y2="32910"/>
                        <a14:foregroundMark x1="97441" y1="32227" x2="97441" y2="32227"/>
                        <a14:foregroundMark x1="96908" y1="31445" x2="96908" y2="31445"/>
                        <a14:foregroundMark x1="96908" y1="29590" x2="96908" y2="29590"/>
                        <a14:foregroundMark x1="96375" y1="29590" x2="94776" y2="32715"/>
                        <a14:foregroundMark x1="94776" y1="32715" x2="94563" y2="34766"/>
                        <a14:foregroundMark x1="94563" y1="34766" x2="94776" y2="36523"/>
                        <a14:foregroundMark x1="98294" y1="32910" x2="98294" y2="32910"/>
                        <a14:foregroundMark x1="98507" y1="33105" x2="98507" y2="33105"/>
                        <a14:foregroundMark x1="98507" y1="31641" x2="98507" y2="31641"/>
                        <a14:foregroundMark x1="99254" y1="32910" x2="99254" y2="32910"/>
                        <a14:foregroundMark x1="99787" y1="33203" x2="99787" y2="33203"/>
                        <a14:foregroundMark x1="86141" y1="13477" x2="86141" y2="13477"/>
                        <a14:foregroundMark x1="85928" y1="13477" x2="85394" y2="13477"/>
                        <a14:foregroundMark x1="79638" y1="11719" x2="79638" y2="11719"/>
                        <a14:foregroundMark x1="81983" y1="13867" x2="82836" y2="14844"/>
                        <a14:foregroundMark x1="85394" y1="14844" x2="85394" y2="14844"/>
                        <a14:foregroundMark x1="85714" y1="13672" x2="85714" y2="13672"/>
                        <a14:foregroundMark x1="82303" y1="12988" x2="81450" y2="13379"/>
                        <a14:foregroundMark x1="80704" y1="13379" x2="80704" y2="13379"/>
                        <a14:foregroundMark x1="79424" y1="13672" x2="78358" y2="13672"/>
                        <a14:foregroundMark x1="77825" y1="12988" x2="77825" y2="12988"/>
                        <a14:foregroundMark x1="79638" y1="12305" x2="81130" y2="12500"/>
                        <a14:foregroundMark x1="81663" y1="12500" x2="81663" y2="12500"/>
                        <a14:foregroundMark x1="82303" y1="13379" x2="84009" y2="14160"/>
                        <a14:foregroundMark x1="85075" y1="14453" x2="85608" y2="14844"/>
                        <a14:foregroundMark x1="86674" y1="15137" x2="87420" y2="15332"/>
                        <a14:foregroundMark x1="86141" y1="15332" x2="85394" y2="15332"/>
                        <a14:foregroundMark x1="84648" y1="13867" x2="83795" y2="12695"/>
                        <a14:foregroundMark x1="81663" y1="10742" x2="80384" y2="10742"/>
                        <a14:foregroundMark x1="80384" y1="12695" x2="80384" y2="12695"/>
                        <a14:foregroundMark x1="80171" y1="12695" x2="79424" y2="13379"/>
                        <a14:foregroundMark x1="79318" y1="13672" x2="79318" y2="13672"/>
                        <a14:foregroundMark x1="79318" y1="13965" x2="79957" y2="13965"/>
                        <a14:foregroundMark x1="81130" y1="13867" x2="83262" y2="13672"/>
                        <a14:foregroundMark x1="84328" y1="13184" x2="84861" y2="12988"/>
                        <a14:foregroundMark x1="84861" y1="12988" x2="85608" y2="13965"/>
                        <a14:foregroundMark x1="85608" y1="14160" x2="85714" y2="15332"/>
                        <a14:foregroundMark x1="86141" y1="15820" x2="86247" y2="16504"/>
                        <a14:foregroundMark x1="86461" y1="16504" x2="86461" y2="16504"/>
                        <a14:foregroundMark x1="87207" y1="16309" x2="87207" y2="16309"/>
                        <a14:foregroundMark x1="86674" y1="14453" x2="86674" y2="14453"/>
                        <a14:foregroundMark x1="86674" y1="14453" x2="86674" y2="14453"/>
                        <a14:foregroundMark x1="86674" y1="14355" x2="86674" y2="14355"/>
                        <a14:foregroundMark x1="85394" y1="13379" x2="85394" y2="13379"/>
                        <a14:foregroundMark x1="85394" y1="13379" x2="85394" y2="13379"/>
                        <a14:foregroundMark x1="83582" y1="12695" x2="83582" y2="12695"/>
                        <a14:foregroundMark x1="82836" y1="12695" x2="82836" y2="12695"/>
                        <a14:foregroundMark x1="81983" y1="12695" x2="81983" y2="12695"/>
                        <a14:foregroundMark x1="67804" y1="13867" x2="67804" y2="13867"/>
                        <a14:foregroundMark x1="67484" y1="13965" x2="66205" y2="15137"/>
                        <a14:foregroundMark x1="66205" y1="16113" x2="66205" y2="16797"/>
                        <a14:foregroundMark x1="66738" y1="16602" x2="66738" y2="16602"/>
                        <a14:foregroundMark x1="66738" y1="14453" x2="66738" y2="14453"/>
                        <a14:foregroundMark x1="67591" y1="13672" x2="68124" y2="13477"/>
                        <a14:foregroundMark x1="69190" y1="12988" x2="70682" y2="12988"/>
                        <a14:foregroundMark x1="71215" y1="12988" x2="71215" y2="12988"/>
                        <a14:foregroundMark x1="71535" y1="12988" x2="72281" y2="13672"/>
                        <a14:foregroundMark x1="73028" y1="13672" x2="73348" y2="14160"/>
                        <a14:foregroundMark x1="73667" y1="14648" x2="74307" y2="15137"/>
                        <a14:foregroundMark x1="74627" y1="15137" x2="74627" y2="15137"/>
                        <a14:foregroundMark x1="74840" y1="15332" x2="74840" y2="15332"/>
                        <a14:foregroundMark x1="74094" y1="12695" x2="74094" y2="12695"/>
                        <a14:foregroundMark x1="74094" y1="12695" x2="74094" y2="12695"/>
                        <a14:foregroundMark x1="22708" y1="92480" x2="22708" y2="92480"/>
                        <a14:foregroundMark x1="22708" y1="95996" x2="22708" y2="95996"/>
                        <a14:foregroundMark x1="22708" y1="93848" x2="22708" y2="93848"/>
                        <a14:foregroundMark x1="22175" y1="92188" x2="22175" y2="92188"/>
                        <a14:foregroundMark x1="22175" y1="91992" x2="22175" y2="91992"/>
                        <a14:foregroundMark x1="23454" y1="96094" x2="23454" y2="96094"/>
                        <a14:foregroundMark x1="23454" y1="96094" x2="23241" y2="94629"/>
                        <a14:foregroundMark x1="22495" y1="91211" x2="22495" y2="91211"/>
                        <a14:foregroundMark x1="22281" y1="91016" x2="22281" y2="91016"/>
                        <a14:foregroundMark x1="32409" y1="90820" x2="32409" y2="90820"/>
                        <a14:foregroundMark x1="32409" y1="92969" x2="32409" y2="92969"/>
                        <a14:foregroundMark x1="31983" y1="92383" x2="31983" y2="92383"/>
                        <a14:foregroundMark x1="31130" y1="91016" x2="31130" y2="91016"/>
                        <a14:foregroundMark x1="31130" y1="91016" x2="31130" y2="91016"/>
                        <a14:foregroundMark x1="30917" y1="91699" x2="30917" y2="92871"/>
                        <a14:foregroundMark x1="30917" y1="92871" x2="30917" y2="92871"/>
                        <a14:foregroundMark x1="31343" y1="92871" x2="32409" y2="92871"/>
                        <a14:foregroundMark x1="32942" y1="92480" x2="32942" y2="92480"/>
                        <a14:foregroundMark x1="35394" y1="92480" x2="35394" y2="92480"/>
                        <a14:foregroundMark x1="47655" y1="95313" x2="47655" y2="95313"/>
                        <a14:foregroundMark x1="47974" y1="96484" x2="47655" y2="97168"/>
                        <a14:foregroundMark x1="47122" y1="97168" x2="46375" y2="97168"/>
                        <a14:foregroundMark x1="45309" y1="95996" x2="45309" y2="95996"/>
                        <a14:foregroundMark x1="50000" y1="95801" x2="50000" y2="95801"/>
                        <a14:foregroundMark x1="49254" y1="95117" x2="49254" y2="95117"/>
                        <a14:foregroundMark x1="47974" y1="93652" x2="47441" y2="93652"/>
                        <a14:foregroundMark x1="46588" y1="93359" x2="46588" y2="92383"/>
                        <a14:foregroundMark x1="46588" y1="91016" x2="46588" y2="91016"/>
                        <a14:foregroundMark x1="46588" y1="91016" x2="46588" y2="91016"/>
                        <a14:foregroundMark x1="47441" y1="93652" x2="47441" y2="93652"/>
                        <a14:foregroundMark x1="47441" y1="94141" x2="47441" y2="94141"/>
                        <a14:foregroundMark x1="47441" y1="94141" x2="47441" y2="94141"/>
                        <a14:foregroundMark x1="57143" y1="95508" x2="57143" y2="95508"/>
                        <a14:foregroundMark x1="57356" y1="95508" x2="58102" y2="95313"/>
                        <a14:foregroundMark x1="58422" y1="95117" x2="59168" y2="94629"/>
                        <a14:foregroundMark x1="59915" y1="94629" x2="60768" y2="95117"/>
                        <a14:foregroundMark x1="60981" y1="95117" x2="60981" y2="95117"/>
                        <a14:foregroundMark x1="60981" y1="95117" x2="60981" y2="95117"/>
                        <a14:foregroundMark x1="59701" y1="94531" x2="59701" y2="94531"/>
                        <a14:foregroundMark x1="58635" y1="92871" x2="58635" y2="92871"/>
                        <a14:foregroundMark x1="58316" y1="91992" x2="58316" y2="91992"/>
                        <a14:foregroundMark x1="57889" y1="91504" x2="57889" y2="91504"/>
                        <a14:foregroundMark x1="57676" y1="91211" x2="57676" y2="91211"/>
                        <a14:foregroundMark x1="58422" y1="94336" x2="58422" y2="94336"/>
                        <a14:foregroundMark x1="47655" y1="95605" x2="47655" y2="95605"/>
                        <a14:foregroundMark x1="47335" y1="97168" x2="47335" y2="97168"/>
                        <a14:foregroundMark x1="50000" y1="95313" x2="50000" y2="95313"/>
                        <a14:foregroundMark x1="46588" y1="97266" x2="46588" y2="97266"/>
                        <a14:foregroundMark x1="58422" y1="97168" x2="58422" y2="97168"/>
                        <a14:foregroundMark x1="61301" y1="96973" x2="61301" y2="96973"/>
                        <a14:foregroundMark x1="60235" y1="97461" x2="60235" y2="97461"/>
                        <a14:foregroundMark x1="57889" y1="96777" x2="57889" y2="96777"/>
                        <a14:foregroundMark x1="60554" y1="97754" x2="60554" y2="97754"/>
                        <a14:foregroundMark x1="61727" y1="97656" x2="61727" y2="97656"/>
                        <a14:foregroundMark x1="85075" y1="8789" x2="85075" y2="8789"/>
                        <a14:foregroundMark x1="83689" y1="7617" x2="83689" y2="7617"/>
                        <a14:foregroundMark x1="52665" y1="61523" x2="52665" y2="61523"/>
                        <a14:foregroundMark x1="52665" y1="61914" x2="52665" y2="61914"/>
                        <a14:foregroundMark x1="52452" y1="62305" x2="52452" y2="62305"/>
                        <a14:foregroundMark x1="52452" y1="61719" x2="52452" y2="61719"/>
                        <a14:foregroundMark x1="52878" y1="61426" x2="52878" y2="61426"/>
                        <a14:foregroundMark x1="53198" y1="60547" x2="53198" y2="60547"/>
                        <a14:foregroundMark x1="53198" y1="59961" x2="53198" y2="59961"/>
                        <a14:foregroundMark x1="53731" y1="60254" x2="53731" y2="60254"/>
                        <a14:foregroundMark x1="52985" y1="60938" x2="52985" y2="60938"/>
                        <a14:foregroundMark x1="52559" y1="61426" x2="52452" y2="62012"/>
                        <a14:foregroundMark x1="52452" y1="62012" x2="52452" y2="62012"/>
                        <a14:foregroundMark x1="52665" y1="62012" x2="52665" y2="62012"/>
                        <a14:foregroundMark x1="52665" y1="61133" x2="52665" y2="61133"/>
                        <a14:foregroundMark x1="53305" y1="59668" x2="53305" y2="59668"/>
                        <a14:foregroundMark x1="13326" y1="61719" x2="13326" y2="61719"/>
                        <a14:foregroundMark x1="13220" y1="61719" x2="13220" y2="61719"/>
                        <a14:foregroundMark x1="13220" y1="61719" x2="13220" y2="61719"/>
                        <a14:foregroundMark x1="16844" y1="57813" x2="16844" y2="57813"/>
                        <a14:foregroundMark x1="16525" y1="57813" x2="16525" y2="57813"/>
                        <a14:foregroundMark x1="27505" y1="92969" x2="27505" y2="92969"/>
                        <a14:foregroundMark x1="27505" y1="92871" x2="27505" y2="92871"/>
                        <a14:foregroundMark x1="27399" y1="92578" x2="27399" y2="92578"/>
                        <a14:foregroundMark x1="27399" y1="92871" x2="27399" y2="92871"/>
                        <a14:foregroundMark x1="49360" y1="98828" x2="49360" y2="98828"/>
                        <a14:foregroundMark x1="47974" y1="98438" x2="47974" y2="98438"/>
                        <a14:backgroundMark x1="52452" y1="62012" x2="52452" y2="62012"/>
                        <a14:backgroundMark x1="52452" y1="62305" x2="52452" y2="62305"/>
                        <a14:backgroundMark x1="52452" y1="62402" x2="52452" y2="62988"/>
                        <a14:backgroundMark x1="52452" y1="62988" x2="52452" y2="62988"/>
                        <a14:backgroundMark x1="52452" y1="62793" x2="52452" y2="62793"/>
                        <a14:backgroundMark x1="53198" y1="61230" x2="53198" y2="61230"/>
                        <a14:backgroundMark x1="53092" y1="60645" x2="53092" y2="60645"/>
                        <a14:backgroundMark x1="52559" y1="61816" x2="52559" y2="61816"/>
                        <a14:backgroundMark x1="52985" y1="61230" x2="52985" y2="61230"/>
                        <a14:backgroundMark x1="52985" y1="60938" x2="52985" y2="60938"/>
                        <a14:backgroundMark x1="52985" y1="60645" x2="52985" y2="60645"/>
                        <a14:backgroundMark x1="53305" y1="59961" x2="53305" y2="59961"/>
                        <a14:backgroundMark x1="52985" y1="60254" x2="52985" y2="60254"/>
                        <a14:backgroundMark x1="52772" y1="61621" x2="52772" y2="61621"/>
                        <a14:backgroundMark x1="52559" y1="61523" x2="52559" y2="61523"/>
                        <a14:backgroundMark x1="53305" y1="59863" x2="53305" y2="59863"/>
                        <a14:backgroundMark x1="53412" y1="59277" x2="53412" y2="59277"/>
                        <a14:backgroundMark x1="53412" y1="59668" x2="53412" y2="59668"/>
                        <a14:backgroundMark x1="52665" y1="62109" x2="52665" y2="62109"/>
                        <a14:backgroundMark x1="52665" y1="62109" x2="52665" y2="62109"/>
                        <a14:backgroundMark x1="52345" y1="61816" x2="52345" y2="61816"/>
                        <a14:backgroundMark x1="52665" y1="61230" x2="52665" y2="61230"/>
                        <a14:backgroundMark x1="52772" y1="61426" x2="52772" y2="61426"/>
                        <a14:backgroundMark x1="53092" y1="59961" x2="53092" y2="59961"/>
                        <a14:backgroundMark x1="53092" y1="60547" x2="53092" y2="60547"/>
                        <a14:backgroundMark x1="53198" y1="59570" x2="53198" y2="59570"/>
                        <a14:backgroundMark x1="53518" y1="58691" x2="53518" y2="58691"/>
                        <a14:backgroundMark x1="53731" y1="58301" x2="53731" y2="58301"/>
                        <a14:backgroundMark x1="27399" y1="92676" x2="27399" y2="92676"/>
                        <a14:backgroundMark x1="27399" y1="92578" x2="27399" y2="92578"/>
                        <a14:backgroundMark x1="27612" y1="93066" x2="27612" y2="93066"/>
                        <a14:backgroundMark x1="27505" y1="92969" x2="27505" y2="92969"/>
                        <a14:backgroundMark x1="16631" y1="58203" x2="16631" y2="58203"/>
                        <a14:backgroundMark x1="16631" y1="57715" x2="16631" y2="57715"/>
                        <a14:backgroundMark x1="16525" y1="57910" x2="16525" y2="57910"/>
                        <a14:backgroundMark x1="13113" y1="61523" x2="13113" y2="61523"/>
                        <a14:backgroundMark x1="13220" y1="61719" x2="13220" y2="617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31249" y="2684060"/>
            <a:ext cx="1624199" cy="171718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6AEAFBB-7763-4624-8EAD-BB1D3E7546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418" b="98828" l="9915" r="99787">
                        <a14:foregroundMark x1="68870" y1="14160" x2="68870" y2="14160"/>
                        <a14:foregroundMark x1="67591" y1="13379" x2="67591" y2="13379"/>
                        <a14:foregroundMark x1="67484" y1="13379" x2="67484" y2="13379"/>
                        <a14:foregroundMark x1="67484" y1="13379" x2="67484" y2="13379"/>
                        <a14:foregroundMark x1="67271" y1="12793" x2="67271" y2="12793"/>
                        <a14:foregroundMark x1="65458" y1="10059" x2="65458" y2="10059"/>
                        <a14:foregroundMark x1="65245" y1="10059" x2="65245" y2="10059"/>
                        <a14:foregroundMark x1="65245" y1="10059" x2="65245" y2="10059"/>
                        <a14:foregroundMark x1="65245" y1="9863" x2="64606" y2="9668"/>
                        <a14:foregroundMark x1="62900" y1="7617" x2="62900" y2="7617"/>
                        <a14:foregroundMark x1="62367" y1="6934" x2="62367" y2="6934"/>
                        <a14:foregroundMark x1="61727" y1="6055" x2="61727" y2="6055"/>
                        <a14:foregroundMark x1="58422" y1="3418" x2="58422" y2="3418"/>
                        <a14:foregroundMark x1="58422" y1="3418" x2="58422" y2="3418"/>
                        <a14:foregroundMark x1="64606" y1="11035" x2="66205" y2="12695"/>
                        <a14:foregroundMark x1="69190" y1="16309" x2="70896" y2="19434"/>
                        <a14:foregroundMark x1="71002" y1="20410" x2="73028" y2="25195"/>
                        <a14:foregroundMark x1="73134" y1="25977" x2="75480" y2="34570"/>
                        <a14:foregroundMark x1="75480" y1="34570" x2="75480" y2="34570"/>
                        <a14:foregroundMark x1="75480" y1="34570" x2="75480" y2="34570"/>
                        <a14:foregroundMark x1="75480" y1="34570" x2="77825" y2="33398"/>
                        <a14:foregroundMark x1="81237" y1="30078" x2="82836" y2="28809"/>
                        <a14:foregroundMark x1="85394" y1="25879" x2="85394" y2="25879"/>
                        <a14:foregroundMark x1="86141" y1="24512" x2="86247" y2="23730"/>
                        <a14:foregroundMark x1="86887" y1="20117" x2="86887" y2="20117"/>
                        <a14:foregroundMark x1="86887" y1="20117" x2="85608" y2="20703"/>
                        <a14:foregroundMark x1="83475" y1="23730" x2="82836" y2="24707"/>
                        <a14:foregroundMark x1="82836" y1="24707" x2="82836" y2="24707"/>
                        <a14:foregroundMark x1="76013" y1="27832" x2="72281" y2="29102"/>
                        <a14:foregroundMark x1="63859" y1="29102" x2="63859" y2="30078"/>
                        <a14:foregroundMark x1="67058" y1="30078" x2="68870" y2="30078"/>
                        <a14:foregroundMark x1="73348" y1="30469" x2="79318" y2="33203"/>
                        <a14:foregroundMark x1="81983" y1="33594" x2="85075" y2="33789"/>
                        <a14:foregroundMark x1="86887" y1="33789" x2="88273" y2="34375"/>
                        <a14:foregroundMark x1="90618" y1="34375" x2="92751" y2="35742"/>
                        <a14:foregroundMark x1="92751" y1="35742" x2="92751" y2="35742"/>
                        <a14:foregroundMark x1="93497" y1="34375" x2="93497" y2="33203"/>
                        <a14:foregroundMark x1="91684" y1="29102" x2="91684" y2="29102"/>
                        <a14:foregroundMark x1="91684" y1="29102" x2="91684" y2="29102"/>
                        <a14:foregroundMark x1="89872" y1="27344" x2="86887" y2="33594"/>
                        <a14:foregroundMark x1="86674" y1="33789" x2="86887" y2="34277"/>
                        <a14:foregroundMark x1="88060" y1="35059" x2="89552" y2="37695"/>
                        <a14:foregroundMark x1="89552" y1="37695" x2="89552" y2="37695"/>
                        <a14:foregroundMark x1="91684" y1="34375" x2="91684" y2="34375"/>
                        <a14:foregroundMark x1="91684" y1="33789" x2="91684" y2="33789"/>
                        <a14:foregroundMark x1="92004" y1="32617" x2="90832" y2="33594"/>
                        <a14:foregroundMark x1="89552" y1="35352" x2="89019" y2="36523"/>
                        <a14:foregroundMark x1="88060" y1="37402" x2="86994" y2="39160"/>
                        <a14:foregroundMark x1="90405" y1="39355" x2="93817" y2="39355"/>
                        <a14:foregroundMark x1="94563" y1="38965" x2="94563" y2="38965"/>
                        <a14:foregroundMark x1="94243" y1="38965" x2="93710" y2="38965"/>
                        <a14:foregroundMark x1="93284" y1="38965" x2="93284" y2="38965"/>
                        <a14:foregroundMark x1="95629" y1="35254" x2="95629" y2="35254"/>
                        <a14:foregroundMark x1="95629" y1="34863" x2="95629" y2="34863"/>
                        <a14:foregroundMark x1="95629" y1="33887" x2="95629" y2="33887"/>
                        <a14:foregroundMark x1="95629" y1="31445" x2="95629" y2="31445"/>
                        <a14:foregroundMark x1="96162" y1="31445" x2="96908" y2="32617"/>
                        <a14:foregroundMark x1="96908" y1="33105" x2="96908" y2="33789"/>
                        <a14:foregroundMark x1="96908" y1="34766" x2="96908" y2="35742"/>
                        <a14:foregroundMark x1="97228" y1="33398" x2="97228" y2="33398"/>
                        <a14:foregroundMark x1="98827" y1="32910" x2="98827" y2="32910"/>
                        <a14:foregroundMark x1="98827" y1="33105" x2="97974" y2="33789"/>
                        <a14:foregroundMark x1="94883" y1="35352" x2="94350" y2="35840"/>
                        <a14:foregroundMark x1="94776" y1="28809" x2="94776" y2="28809"/>
                        <a14:foregroundMark x1="95096" y1="28809" x2="95842" y2="30469"/>
                        <a14:foregroundMark x1="96695" y1="32617" x2="96695" y2="33789"/>
                        <a14:foregroundMark x1="96695" y1="34277" x2="96695" y2="34277"/>
                        <a14:foregroundMark x1="96588" y1="34570" x2="96588" y2="34570"/>
                        <a14:foregroundMark x1="96588" y1="31445" x2="96588" y2="31445"/>
                        <a14:foregroundMark x1="96375" y1="30273" x2="96375" y2="30273"/>
                        <a14:foregroundMark x1="96588" y1="32227" x2="96588" y2="33203"/>
                        <a14:foregroundMark x1="96588" y1="35352" x2="96695" y2="36523"/>
                        <a14:foregroundMark x1="97122" y1="34570" x2="97122" y2="34570"/>
                        <a14:foregroundMark x1="97228" y1="32422" x2="97228" y2="32422"/>
                        <a14:foregroundMark x1="97441" y1="31445" x2="97441" y2="31445"/>
                        <a14:foregroundMark x1="97441" y1="31250" x2="97441" y2="31250"/>
                        <a14:foregroundMark x1="98507" y1="33398" x2="98827" y2="33887"/>
                        <a14:foregroundMark x1="98827" y1="34082" x2="98827" y2="34082"/>
                        <a14:foregroundMark x1="97974" y1="31445" x2="97974" y2="31445"/>
                        <a14:foregroundMark x1="96162" y1="28613" x2="96162" y2="28613"/>
                        <a14:foregroundMark x1="96162" y1="28613" x2="95096" y2="29297"/>
                        <a14:foregroundMark x1="94883" y1="31738" x2="94883" y2="33398"/>
                        <a14:foregroundMark x1="94883" y1="33398" x2="95309" y2="35352"/>
                        <a14:foregroundMark x1="95416" y1="35352" x2="95416" y2="35352"/>
                        <a14:foregroundMark x1="95629" y1="32715" x2="96162" y2="31641"/>
                        <a14:foregroundMark x1="96695" y1="28809" x2="96695" y2="28809"/>
                        <a14:foregroundMark x1="96695" y1="30469" x2="96695" y2="31250"/>
                        <a14:foregroundMark x1="96695" y1="31934" x2="97441" y2="33594"/>
                        <a14:foregroundMark x1="97974" y1="34277" x2="98294" y2="35059"/>
                        <a14:foregroundMark x1="98827" y1="35059" x2="99787" y2="35059"/>
                        <a14:foregroundMark x1="99787" y1="34375" x2="99787" y2="34375"/>
                        <a14:foregroundMark x1="98827" y1="33203" x2="98827" y2="33203"/>
                        <a14:foregroundMark x1="98827" y1="33203" x2="98827" y2="33203"/>
                        <a14:foregroundMark x1="98507" y1="32910" x2="97974" y2="32910"/>
                        <a14:foregroundMark x1="97441" y1="32227" x2="97441" y2="32227"/>
                        <a14:foregroundMark x1="96908" y1="31445" x2="96908" y2="31445"/>
                        <a14:foregroundMark x1="96908" y1="29590" x2="96908" y2="29590"/>
                        <a14:foregroundMark x1="96375" y1="29590" x2="94776" y2="32715"/>
                        <a14:foregroundMark x1="94776" y1="32715" x2="94563" y2="34766"/>
                        <a14:foregroundMark x1="94563" y1="34766" x2="94776" y2="36523"/>
                        <a14:foregroundMark x1="98294" y1="32910" x2="98294" y2="32910"/>
                        <a14:foregroundMark x1="98507" y1="33105" x2="98507" y2="33105"/>
                        <a14:foregroundMark x1="98507" y1="31641" x2="98507" y2="31641"/>
                        <a14:foregroundMark x1="99254" y1="32910" x2="99254" y2="32910"/>
                        <a14:foregroundMark x1="99787" y1="33203" x2="99787" y2="33203"/>
                        <a14:foregroundMark x1="86141" y1="13477" x2="86141" y2="13477"/>
                        <a14:foregroundMark x1="85928" y1="13477" x2="85394" y2="13477"/>
                        <a14:foregroundMark x1="79638" y1="11719" x2="79638" y2="11719"/>
                        <a14:foregroundMark x1="81983" y1="13867" x2="82836" y2="14844"/>
                        <a14:foregroundMark x1="85394" y1="14844" x2="85394" y2="14844"/>
                        <a14:foregroundMark x1="85714" y1="13672" x2="85714" y2="13672"/>
                        <a14:foregroundMark x1="82303" y1="12988" x2="81450" y2="13379"/>
                        <a14:foregroundMark x1="80704" y1="13379" x2="80704" y2="13379"/>
                        <a14:foregroundMark x1="79424" y1="13672" x2="78358" y2="13672"/>
                        <a14:foregroundMark x1="77825" y1="12988" x2="77825" y2="12988"/>
                        <a14:foregroundMark x1="79638" y1="12305" x2="81130" y2="12500"/>
                        <a14:foregroundMark x1="81663" y1="12500" x2="81663" y2="12500"/>
                        <a14:foregroundMark x1="82303" y1="13379" x2="84009" y2="14160"/>
                        <a14:foregroundMark x1="85075" y1="14453" x2="85608" y2="14844"/>
                        <a14:foregroundMark x1="86674" y1="15137" x2="87420" y2="15332"/>
                        <a14:foregroundMark x1="86141" y1="15332" x2="85394" y2="15332"/>
                        <a14:foregroundMark x1="84648" y1="13867" x2="83795" y2="12695"/>
                        <a14:foregroundMark x1="81663" y1="10742" x2="80384" y2="10742"/>
                        <a14:foregroundMark x1="80384" y1="12695" x2="80384" y2="12695"/>
                        <a14:foregroundMark x1="80171" y1="12695" x2="79424" y2="13379"/>
                        <a14:foregroundMark x1="79318" y1="13672" x2="79318" y2="13672"/>
                        <a14:foregroundMark x1="79318" y1="13965" x2="79957" y2="13965"/>
                        <a14:foregroundMark x1="81130" y1="13867" x2="83262" y2="13672"/>
                        <a14:foregroundMark x1="84328" y1="13184" x2="84861" y2="12988"/>
                        <a14:foregroundMark x1="84861" y1="12988" x2="85608" y2="13965"/>
                        <a14:foregroundMark x1="85608" y1="14160" x2="85714" y2="15332"/>
                        <a14:foregroundMark x1="86141" y1="15820" x2="86247" y2="16504"/>
                        <a14:foregroundMark x1="86461" y1="16504" x2="86461" y2="16504"/>
                        <a14:foregroundMark x1="87207" y1="16309" x2="87207" y2="16309"/>
                        <a14:foregroundMark x1="86674" y1="14453" x2="86674" y2="14453"/>
                        <a14:foregroundMark x1="86674" y1="14453" x2="86674" y2="14453"/>
                        <a14:foregroundMark x1="86674" y1="14355" x2="86674" y2="14355"/>
                        <a14:foregroundMark x1="85394" y1="13379" x2="85394" y2="13379"/>
                        <a14:foregroundMark x1="85394" y1="13379" x2="85394" y2="13379"/>
                        <a14:foregroundMark x1="83582" y1="12695" x2="83582" y2="12695"/>
                        <a14:foregroundMark x1="82836" y1="12695" x2="82836" y2="12695"/>
                        <a14:foregroundMark x1="81983" y1="12695" x2="81983" y2="12695"/>
                        <a14:foregroundMark x1="67804" y1="13867" x2="67804" y2="13867"/>
                        <a14:foregroundMark x1="67484" y1="13965" x2="66205" y2="15137"/>
                        <a14:foregroundMark x1="66205" y1="16113" x2="66205" y2="16797"/>
                        <a14:foregroundMark x1="66738" y1="16602" x2="66738" y2="16602"/>
                        <a14:foregroundMark x1="66738" y1="14453" x2="66738" y2="14453"/>
                        <a14:foregroundMark x1="67591" y1="13672" x2="68124" y2="13477"/>
                        <a14:foregroundMark x1="69190" y1="12988" x2="70682" y2="12988"/>
                        <a14:foregroundMark x1="71215" y1="12988" x2="71215" y2="12988"/>
                        <a14:foregroundMark x1="71535" y1="12988" x2="72281" y2="13672"/>
                        <a14:foregroundMark x1="73028" y1="13672" x2="73348" y2="14160"/>
                        <a14:foregroundMark x1="73667" y1="14648" x2="74307" y2="15137"/>
                        <a14:foregroundMark x1="74627" y1="15137" x2="74627" y2="15137"/>
                        <a14:foregroundMark x1="74840" y1="15332" x2="74840" y2="15332"/>
                        <a14:foregroundMark x1="74094" y1="12695" x2="74094" y2="12695"/>
                        <a14:foregroundMark x1="74094" y1="12695" x2="74094" y2="12695"/>
                        <a14:foregroundMark x1="22708" y1="92480" x2="22708" y2="92480"/>
                        <a14:foregroundMark x1="22708" y1="95996" x2="22708" y2="95996"/>
                        <a14:foregroundMark x1="22708" y1="93848" x2="22708" y2="93848"/>
                        <a14:foregroundMark x1="22175" y1="92188" x2="22175" y2="92188"/>
                        <a14:foregroundMark x1="22175" y1="91992" x2="22175" y2="91992"/>
                        <a14:foregroundMark x1="23454" y1="96094" x2="23454" y2="96094"/>
                        <a14:foregroundMark x1="23454" y1="96094" x2="23241" y2="94629"/>
                        <a14:foregroundMark x1="22495" y1="91211" x2="22495" y2="91211"/>
                        <a14:foregroundMark x1="22281" y1="91016" x2="22281" y2="91016"/>
                        <a14:foregroundMark x1="32409" y1="90820" x2="32409" y2="90820"/>
                        <a14:foregroundMark x1="32409" y1="92969" x2="32409" y2="92969"/>
                        <a14:foregroundMark x1="31983" y1="92383" x2="31983" y2="92383"/>
                        <a14:foregroundMark x1="31130" y1="91016" x2="31130" y2="91016"/>
                        <a14:foregroundMark x1="31130" y1="91016" x2="31130" y2="91016"/>
                        <a14:foregroundMark x1="30917" y1="91699" x2="30917" y2="92871"/>
                        <a14:foregroundMark x1="30917" y1="92871" x2="30917" y2="92871"/>
                        <a14:foregroundMark x1="31343" y1="92871" x2="32409" y2="92871"/>
                        <a14:foregroundMark x1="32942" y1="92480" x2="32942" y2="92480"/>
                        <a14:foregroundMark x1="35394" y1="92480" x2="35394" y2="92480"/>
                        <a14:foregroundMark x1="47655" y1="95313" x2="47655" y2="95313"/>
                        <a14:foregroundMark x1="47974" y1="96484" x2="47655" y2="97168"/>
                        <a14:foregroundMark x1="47122" y1="97168" x2="46375" y2="97168"/>
                        <a14:foregroundMark x1="45309" y1="95996" x2="45309" y2="95996"/>
                        <a14:foregroundMark x1="50000" y1="95801" x2="50000" y2="95801"/>
                        <a14:foregroundMark x1="49254" y1="95117" x2="49254" y2="95117"/>
                        <a14:foregroundMark x1="47974" y1="93652" x2="47441" y2="93652"/>
                        <a14:foregroundMark x1="46588" y1="93359" x2="46588" y2="92383"/>
                        <a14:foregroundMark x1="46588" y1="91016" x2="46588" y2="91016"/>
                        <a14:foregroundMark x1="46588" y1="91016" x2="46588" y2="91016"/>
                        <a14:foregroundMark x1="47441" y1="93652" x2="47441" y2="93652"/>
                        <a14:foregroundMark x1="47441" y1="94141" x2="47441" y2="94141"/>
                        <a14:foregroundMark x1="47441" y1="94141" x2="47441" y2="94141"/>
                        <a14:foregroundMark x1="57143" y1="95508" x2="57143" y2="95508"/>
                        <a14:foregroundMark x1="57356" y1="95508" x2="58102" y2="95313"/>
                        <a14:foregroundMark x1="58422" y1="95117" x2="59168" y2="94629"/>
                        <a14:foregroundMark x1="59915" y1="94629" x2="60768" y2="95117"/>
                        <a14:foregroundMark x1="60981" y1="95117" x2="60981" y2="95117"/>
                        <a14:foregroundMark x1="60981" y1="95117" x2="60981" y2="95117"/>
                        <a14:foregroundMark x1="59701" y1="94531" x2="59701" y2="94531"/>
                        <a14:foregroundMark x1="58635" y1="92871" x2="58635" y2="92871"/>
                        <a14:foregroundMark x1="58316" y1="91992" x2="58316" y2="91992"/>
                        <a14:foregroundMark x1="57889" y1="91504" x2="57889" y2="91504"/>
                        <a14:foregroundMark x1="57676" y1="91211" x2="57676" y2="91211"/>
                        <a14:foregroundMark x1="58422" y1="94336" x2="58422" y2="94336"/>
                        <a14:foregroundMark x1="47655" y1="95605" x2="47655" y2="95605"/>
                        <a14:foregroundMark x1="47335" y1="97168" x2="47335" y2="97168"/>
                        <a14:foregroundMark x1="50000" y1="95313" x2="50000" y2="95313"/>
                        <a14:foregroundMark x1="46588" y1="97266" x2="46588" y2="97266"/>
                        <a14:foregroundMark x1="58422" y1="97168" x2="58422" y2="97168"/>
                        <a14:foregroundMark x1="61301" y1="96973" x2="61301" y2="96973"/>
                        <a14:foregroundMark x1="60235" y1="97461" x2="60235" y2="97461"/>
                        <a14:foregroundMark x1="57889" y1="96777" x2="57889" y2="96777"/>
                        <a14:foregroundMark x1="60554" y1="97754" x2="60554" y2="97754"/>
                        <a14:foregroundMark x1="61727" y1="97656" x2="61727" y2="97656"/>
                        <a14:foregroundMark x1="85075" y1="8789" x2="85075" y2="8789"/>
                        <a14:foregroundMark x1="83689" y1="7617" x2="83689" y2="7617"/>
                        <a14:foregroundMark x1="52665" y1="61523" x2="52665" y2="61523"/>
                        <a14:foregroundMark x1="52665" y1="61914" x2="52665" y2="61914"/>
                        <a14:foregroundMark x1="52452" y1="62305" x2="52452" y2="62305"/>
                        <a14:foregroundMark x1="52452" y1="61719" x2="52452" y2="61719"/>
                        <a14:foregroundMark x1="52878" y1="61426" x2="52878" y2="61426"/>
                        <a14:foregroundMark x1="53198" y1="60547" x2="53198" y2="60547"/>
                        <a14:foregroundMark x1="53198" y1="59961" x2="53198" y2="59961"/>
                        <a14:foregroundMark x1="53731" y1="60254" x2="53731" y2="60254"/>
                        <a14:foregroundMark x1="52985" y1="60938" x2="52985" y2="60938"/>
                        <a14:foregroundMark x1="52559" y1="61426" x2="52452" y2="62012"/>
                        <a14:foregroundMark x1="52452" y1="62012" x2="52452" y2="62012"/>
                        <a14:foregroundMark x1="52665" y1="62012" x2="52665" y2="62012"/>
                        <a14:foregroundMark x1="52665" y1="61133" x2="52665" y2="61133"/>
                        <a14:foregroundMark x1="53305" y1="59668" x2="53305" y2="59668"/>
                        <a14:foregroundMark x1="13326" y1="61719" x2="13326" y2="61719"/>
                        <a14:foregroundMark x1="13220" y1="61719" x2="13220" y2="61719"/>
                        <a14:foregroundMark x1="13220" y1="61719" x2="13220" y2="61719"/>
                        <a14:foregroundMark x1="16844" y1="57813" x2="16844" y2="57813"/>
                        <a14:foregroundMark x1="16525" y1="57813" x2="16525" y2="57813"/>
                        <a14:foregroundMark x1="27505" y1="92969" x2="27505" y2="92969"/>
                        <a14:foregroundMark x1="27505" y1="92871" x2="27505" y2="92871"/>
                        <a14:foregroundMark x1="27399" y1="92578" x2="27399" y2="92578"/>
                        <a14:foregroundMark x1="27399" y1="92871" x2="27399" y2="92871"/>
                        <a14:foregroundMark x1="49360" y1="98828" x2="49360" y2="98828"/>
                        <a14:foregroundMark x1="47974" y1="98438" x2="47974" y2="98438"/>
                        <a14:backgroundMark x1="52452" y1="62012" x2="52452" y2="62012"/>
                        <a14:backgroundMark x1="52452" y1="62305" x2="52452" y2="62305"/>
                        <a14:backgroundMark x1="52452" y1="62402" x2="52452" y2="62988"/>
                        <a14:backgroundMark x1="52452" y1="62988" x2="52452" y2="62988"/>
                        <a14:backgroundMark x1="52452" y1="62793" x2="52452" y2="62793"/>
                        <a14:backgroundMark x1="53198" y1="61230" x2="53198" y2="61230"/>
                        <a14:backgroundMark x1="53092" y1="60645" x2="53092" y2="60645"/>
                        <a14:backgroundMark x1="52559" y1="61816" x2="52559" y2="61816"/>
                        <a14:backgroundMark x1="52985" y1="61230" x2="52985" y2="61230"/>
                        <a14:backgroundMark x1="52985" y1="60938" x2="52985" y2="60938"/>
                        <a14:backgroundMark x1="52985" y1="60645" x2="52985" y2="60645"/>
                        <a14:backgroundMark x1="53305" y1="59961" x2="53305" y2="59961"/>
                        <a14:backgroundMark x1="52985" y1="60254" x2="52985" y2="60254"/>
                        <a14:backgroundMark x1="52772" y1="61621" x2="52772" y2="61621"/>
                        <a14:backgroundMark x1="52559" y1="61523" x2="52559" y2="61523"/>
                        <a14:backgroundMark x1="53305" y1="59863" x2="53305" y2="59863"/>
                        <a14:backgroundMark x1="53412" y1="59277" x2="53412" y2="59277"/>
                        <a14:backgroundMark x1="53412" y1="59668" x2="53412" y2="59668"/>
                        <a14:backgroundMark x1="52665" y1="62109" x2="52665" y2="62109"/>
                        <a14:backgroundMark x1="52665" y1="62109" x2="52665" y2="62109"/>
                        <a14:backgroundMark x1="52345" y1="61816" x2="52345" y2="61816"/>
                        <a14:backgroundMark x1="52665" y1="61230" x2="52665" y2="61230"/>
                        <a14:backgroundMark x1="52772" y1="61426" x2="52772" y2="61426"/>
                        <a14:backgroundMark x1="53092" y1="59961" x2="53092" y2="59961"/>
                        <a14:backgroundMark x1="53092" y1="60547" x2="53092" y2="60547"/>
                        <a14:backgroundMark x1="53198" y1="59570" x2="53198" y2="59570"/>
                        <a14:backgroundMark x1="53518" y1="58691" x2="53518" y2="58691"/>
                        <a14:backgroundMark x1="53731" y1="58301" x2="53731" y2="58301"/>
                        <a14:backgroundMark x1="27399" y1="92676" x2="27399" y2="92676"/>
                        <a14:backgroundMark x1="27399" y1="92578" x2="27399" y2="92578"/>
                        <a14:backgroundMark x1="27612" y1="93066" x2="27612" y2="93066"/>
                        <a14:backgroundMark x1="27505" y1="92969" x2="27505" y2="92969"/>
                        <a14:backgroundMark x1="16631" y1="58203" x2="16631" y2="58203"/>
                        <a14:backgroundMark x1="16631" y1="57715" x2="16631" y2="57715"/>
                        <a14:backgroundMark x1="16525" y1="57910" x2="16525" y2="57910"/>
                        <a14:backgroundMark x1="13113" y1="61523" x2="13113" y2="61523"/>
                        <a14:backgroundMark x1="13220" y1="61719" x2="13220" y2="617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97" y="3505865"/>
            <a:ext cx="1461207" cy="139360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8876E3A-7283-4C33-8708-FA827A0FA4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418" b="98828" l="9915" r="99787">
                        <a14:foregroundMark x1="68870" y1="14160" x2="68870" y2="14160"/>
                        <a14:foregroundMark x1="67591" y1="13379" x2="67591" y2="13379"/>
                        <a14:foregroundMark x1="67484" y1="13379" x2="67484" y2="13379"/>
                        <a14:foregroundMark x1="67484" y1="13379" x2="67484" y2="13379"/>
                        <a14:foregroundMark x1="67271" y1="12793" x2="67271" y2="12793"/>
                        <a14:foregroundMark x1="65458" y1="10059" x2="65458" y2="10059"/>
                        <a14:foregroundMark x1="65245" y1="10059" x2="65245" y2="10059"/>
                        <a14:foregroundMark x1="65245" y1="10059" x2="65245" y2="10059"/>
                        <a14:foregroundMark x1="65245" y1="9863" x2="64606" y2="9668"/>
                        <a14:foregroundMark x1="62900" y1="7617" x2="62900" y2="7617"/>
                        <a14:foregroundMark x1="62367" y1="6934" x2="62367" y2="6934"/>
                        <a14:foregroundMark x1="61727" y1="6055" x2="61727" y2="6055"/>
                        <a14:foregroundMark x1="58422" y1="3418" x2="58422" y2="3418"/>
                        <a14:foregroundMark x1="58422" y1="3418" x2="58422" y2="3418"/>
                        <a14:foregroundMark x1="64606" y1="11035" x2="66205" y2="12695"/>
                        <a14:foregroundMark x1="69190" y1="16309" x2="70896" y2="19434"/>
                        <a14:foregroundMark x1="71002" y1="20410" x2="73028" y2="25195"/>
                        <a14:foregroundMark x1="73134" y1="25977" x2="75480" y2="34570"/>
                        <a14:foregroundMark x1="75480" y1="34570" x2="75480" y2="34570"/>
                        <a14:foregroundMark x1="75480" y1="34570" x2="75480" y2="34570"/>
                        <a14:foregroundMark x1="75480" y1="34570" x2="77825" y2="33398"/>
                        <a14:foregroundMark x1="81237" y1="30078" x2="82836" y2="28809"/>
                        <a14:foregroundMark x1="85394" y1="25879" x2="85394" y2="25879"/>
                        <a14:foregroundMark x1="86141" y1="24512" x2="86247" y2="23730"/>
                        <a14:foregroundMark x1="86887" y1="20117" x2="86887" y2="20117"/>
                        <a14:foregroundMark x1="86887" y1="20117" x2="85608" y2="20703"/>
                        <a14:foregroundMark x1="83475" y1="23730" x2="82836" y2="24707"/>
                        <a14:foregroundMark x1="82836" y1="24707" x2="82836" y2="24707"/>
                        <a14:foregroundMark x1="76013" y1="27832" x2="72281" y2="29102"/>
                        <a14:foregroundMark x1="63859" y1="29102" x2="63859" y2="30078"/>
                        <a14:foregroundMark x1="67058" y1="30078" x2="68870" y2="30078"/>
                        <a14:foregroundMark x1="73348" y1="30469" x2="79318" y2="33203"/>
                        <a14:foregroundMark x1="81983" y1="33594" x2="85075" y2="33789"/>
                        <a14:foregroundMark x1="86887" y1="33789" x2="88273" y2="34375"/>
                        <a14:foregroundMark x1="90618" y1="34375" x2="92751" y2="35742"/>
                        <a14:foregroundMark x1="92751" y1="35742" x2="92751" y2="35742"/>
                        <a14:foregroundMark x1="93497" y1="34375" x2="93497" y2="33203"/>
                        <a14:foregroundMark x1="91684" y1="29102" x2="91684" y2="29102"/>
                        <a14:foregroundMark x1="91684" y1="29102" x2="91684" y2="29102"/>
                        <a14:foregroundMark x1="89872" y1="27344" x2="86887" y2="33594"/>
                        <a14:foregroundMark x1="86674" y1="33789" x2="86887" y2="34277"/>
                        <a14:foregroundMark x1="88060" y1="35059" x2="89552" y2="37695"/>
                        <a14:foregroundMark x1="89552" y1="37695" x2="89552" y2="37695"/>
                        <a14:foregroundMark x1="91684" y1="34375" x2="91684" y2="34375"/>
                        <a14:foregroundMark x1="91684" y1="33789" x2="91684" y2="33789"/>
                        <a14:foregroundMark x1="92004" y1="32617" x2="90832" y2="33594"/>
                        <a14:foregroundMark x1="89552" y1="35352" x2="89019" y2="36523"/>
                        <a14:foregroundMark x1="88060" y1="37402" x2="86994" y2="39160"/>
                        <a14:foregroundMark x1="90405" y1="39355" x2="93817" y2="39355"/>
                        <a14:foregroundMark x1="94563" y1="38965" x2="94563" y2="38965"/>
                        <a14:foregroundMark x1="94243" y1="38965" x2="93710" y2="38965"/>
                        <a14:foregroundMark x1="93284" y1="38965" x2="93284" y2="38965"/>
                        <a14:foregroundMark x1="95629" y1="35254" x2="95629" y2="35254"/>
                        <a14:foregroundMark x1="95629" y1="34863" x2="95629" y2="34863"/>
                        <a14:foregroundMark x1="95629" y1="33887" x2="95629" y2="33887"/>
                        <a14:foregroundMark x1="95629" y1="31445" x2="95629" y2="31445"/>
                        <a14:foregroundMark x1="96162" y1="31445" x2="96908" y2="32617"/>
                        <a14:foregroundMark x1="96908" y1="33105" x2="96908" y2="33789"/>
                        <a14:foregroundMark x1="96908" y1="34766" x2="96908" y2="35742"/>
                        <a14:foregroundMark x1="97228" y1="33398" x2="97228" y2="33398"/>
                        <a14:foregroundMark x1="98827" y1="32910" x2="98827" y2="32910"/>
                        <a14:foregroundMark x1="98827" y1="33105" x2="97974" y2="33789"/>
                        <a14:foregroundMark x1="94883" y1="35352" x2="94350" y2="35840"/>
                        <a14:foregroundMark x1="94776" y1="28809" x2="94776" y2="28809"/>
                        <a14:foregroundMark x1="95096" y1="28809" x2="95842" y2="30469"/>
                        <a14:foregroundMark x1="96695" y1="32617" x2="96695" y2="33789"/>
                        <a14:foregroundMark x1="96695" y1="34277" x2="96695" y2="34277"/>
                        <a14:foregroundMark x1="96588" y1="34570" x2="96588" y2="34570"/>
                        <a14:foregroundMark x1="96588" y1="31445" x2="96588" y2="31445"/>
                        <a14:foregroundMark x1="96375" y1="30273" x2="96375" y2="30273"/>
                        <a14:foregroundMark x1="96588" y1="32227" x2="96588" y2="33203"/>
                        <a14:foregroundMark x1="96588" y1="35352" x2="96695" y2="36523"/>
                        <a14:foregroundMark x1="97122" y1="34570" x2="97122" y2="34570"/>
                        <a14:foregroundMark x1="97228" y1="32422" x2="97228" y2="32422"/>
                        <a14:foregroundMark x1="97441" y1="31445" x2="97441" y2="31445"/>
                        <a14:foregroundMark x1="97441" y1="31250" x2="97441" y2="31250"/>
                        <a14:foregroundMark x1="98507" y1="33398" x2="98827" y2="33887"/>
                        <a14:foregroundMark x1="98827" y1="34082" x2="98827" y2="34082"/>
                        <a14:foregroundMark x1="97974" y1="31445" x2="97974" y2="31445"/>
                        <a14:foregroundMark x1="96162" y1="28613" x2="96162" y2="28613"/>
                        <a14:foregroundMark x1="96162" y1="28613" x2="95096" y2="29297"/>
                        <a14:foregroundMark x1="94883" y1="31738" x2="94883" y2="33398"/>
                        <a14:foregroundMark x1="94883" y1="33398" x2="95309" y2="35352"/>
                        <a14:foregroundMark x1="95416" y1="35352" x2="95416" y2="35352"/>
                        <a14:foregroundMark x1="95629" y1="32715" x2="96162" y2="31641"/>
                        <a14:foregroundMark x1="96695" y1="28809" x2="96695" y2="28809"/>
                        <a14:foregroundMark x1="96695" y1="30469" x2="96695" y2="31250"/>
                        <a14:foregroundMark x1="96695" y1="31934" x2="97441" y2="33594"/>
                        <a14:foregroundMark x1="97974" y1="34277" x2="98294" y2="35059"/>
                        <a14:foregroundMark x1="98827" y1="35059" x2="99787" y2="35059"/>
                        <a14:foregroundMark x1="99787" y1="34375" x2="99787" y2="34375"/>
                        <a14:foregroundMark x1="98827" y1="33203" x2="98827" y2="33203"/>
                        <a14:foregroundMark x1="98827" y1="33203" x2="98827" y2="33203"/>
                        <a14:foregroundMark x1="98507" y1="32910" x2="97974" y2="32910"/>
                        <a14:foregroundMark x1="97441" y1="32227" x2="97441" y2="32227"/>
                        <a14:foregroundMark x1="96908" y1="31445" x2="96908" y2="31445"/>
                        <a14:foregroundMark x1="96908" y1="29590" x2="96908" y2="29590"/>
                        <a14:foregroundMark x1="96375" y1="29590" x2="94776" y2="32715"/>
                        <a14:foregroundMark x1="94776" y1="32715" x2="94563" y2="34766"/>
                        <a14:foregroundMark x1="94563" y1="34766" x2="94776" y2="36523"/>
                        <a14:foregroundMark x1="98294" y1="32910" x2="98294" y2="32910"/>
                        <a14:foregroundMark x1="98507" y1="33105" x2="98507" y2="33105"/>
                        <a14:foregroundMark x1="98507" y1="31641" x2="98507" y2="31641"/>
                        <a14:foregroundMark x1="99254" y1="32910" x2="99254" y2="32910"/>
                        <a14:foregroundMark x1="99787" y1="33203" x2="99787" y2="33203"/>
                        <a14:foregroundMark x1="86141" y1="13477" x2="86141" y2="13477"/>
                        <a14:foregroundMark x1="85928" y1="13477" x2="85394" y2="13477"/>
                        <a14:foregroundMark x1="79638" y1="11719" x2="79638" y2="11719"/>
                        <a14:foregroundMark x1="81983" y1="13867" x2="82836" y2="14844"/>
                        <a14:foregroundMark x1="85394" y1="14844" x2="85394" y2="14844"/>
                        <a14:foregroundMark x1="85714" y1="13672" x2="85714" y2="13672"/>
                        <a14:foregroundMark x1="82303" y1="12988" x2="81450" y2="13379"/>
                        <a14:foregroundMark x1="80704" y1="13379" x2="80704" y2="13379"/>
                        <a14:foregroundMark x1="79424" y1="13672" x2="78358" y2="13672"/>
                        <a14:foregroundMark x1="77825" y1="12988" x2="77825" y2="12988"/>
                        <a14:foregroundMark x1="79638" y1="12305" x2="81130" y2="12500"/>
                        <a14:foregroundMark x1="81663" y1="12500" x2="81663" y2="12500"/>
                        <a14:foregroundMark x1="82303" y1="13379" x2="84009" y2="14160"/>
                        <a14:foregroundMark x1="85075" y1="14453" x2="85608" y2="14844"/>
                        <a14:foregroundMark x1="86674" y1="15137" x2="87420" y2="15332"/>
                        <a14:foregroundMark x1="86141" y1="15332" x2="85394" y2="15332"/>
                        <a14:foregroundMark x1="84648" y1="13867" x2="83795" y2="12695"/>
                        <a14:foregroundMark x1="81663" y1="10742" x2="80384" y2="10742"/>
                        <a14:foregroundMark x1="80384" y1="12695" x2="80384" y2="12695"/>
                        <a14:foregroundMark x1="80171" y1="12695" x2="79424" y2="13379"/>
                        <a14:foregroundMark x1="79318" y1="13672" x2="79318" y2="13672"/>
                        <a14:foregroundMark x1="79318" y1="13965" x2="79957" y2="13965"/>
                        <a14:foregroundMark x1="81130" y1="13867" x2="83262" y2="13672"/>
                        <a14:foregroundMark x1="84328" y1="13184" x2="84861" y2="12988"/>
                        <a14:foregroundMark x1="84861" y1="12988" x2="85608" y2="13965"/>
                        <a14:foregroundMark x1="85608" y1="14160" x2="85714" y2="15332"/>
                        <a14:foregroundMark x1="86141" y1="15820" x2="86247" y2="16504"/>
                        <a14:foregroundMark x1="86461" y1="16504" x2="86461" y2="16504"/>
                        <a14:foregroundMark x1="87207" y1="16309" x2="87207" y2="16309"/>
                        <a14:foregroundMark x1="86674" y1="14453" x2="86674" y2="14453"/>
                        <a14:foregroundMark x1="86674" y1="14453" x2="86674" y2="14453"/>
                        <a14:foregroundMark x1="86674" y1="14355" x2="86674" y2="14355"/>
                        <a14:foregroundMark x1="85394" y1="13379" x2="85394" y2="13379"/>
                        <a14:foregroundMark x1="85394" y1="13379" x2="85394" y2="13379"/>
                        <a14:foregroundMark x1="83582" y1="12695" x2="83582" y2="12695"/>
                        <a14:foregroundMark x1="82836" y1="12695" x2="82836" y2="12695"/>
                        <a14:foregroundMark x1="81983" y1="12695" x2="81983" y2="12695"/>
                        <a14:foregroundMark x1="67804" y1="13867" x2="67804" y2="13867"/>
                        <a14:foregroundMark x1="67484" y1="13965" x2="66205" y2="15137"/>
                        <a14:foregroundMark x1="66205" y1="16113" x2="66205" y2="16797"/>
                        <a14:foregroundMark x1="66738" y1="16602" x2="66738" y2="16602"/>
                        <a14:foregroundMark x1="66738" y1="14453" x2="66738" y2="14453"/>
                        <a14:foregroundMark x1="67591" y1="13672" x2="68124" y2="13477"/>
                        <a14:foregroundMark x1="69190" y1="12988" x2="70682" y2="12988"/>
                        <a14:foregroundMark x1="71215" y1="12988" x2="71215" y2="12988"/>
                        <a14:foregroundMark x1="71535" y1="12988" x2="72281" y2="13672"/>
                        <a14:foregroundMark x1="73028" y1="13672" x2="73348" y2="14160"/>
                        <a14:foregroundMark x1="73667" y1="14648" x2="74307" y2="15137"/>
                        <a14:foregroundMark x1="74627" y1="15137" x2="74627" y2="15137"/>
                        <a14:foregroundMark x1="74840" y1="15332" x2="74840" y2="15332"/>
                        <a14:foregroundMark x1="74094" y1="12695" x2="74094" y2="12695"/>
                        <a14:foregroundMark x1="74094" y1="12695" x2="74094" y2="12695"/>
                        <a14:foregroundMark x1="22708" y1="92480" x2="22708" y2="92480"/>
                        <a14:foregroundMark x1="22708" y1="95996" x2="22708" y2="95996"/>
                        <a14:foregroundMark x1="22708" y1="93848" x2="22708" y2="93848"/>
                        <a14:foregroundMark x1="22175" y1="92188" x2="22175" y2="92188"/>
                        <a14:foregroundMark x1="22175" y1="91992" x2="22175" y2="91992"/>
                        <a14:foregroundMark x1="23454" y1="96094" x2="23454" y2="96094"/>
                        <a14:foregroundMark x1="23454" y1="96094" x2="23241" y2="94629"/>
                        <a14:foregroundMark x1="22495" y1="91211" x2="22495" y2="91211"/>
                        <a14:foregroundMark x1="22281" y1="91016" x2="22281" y2="91016"/>
                        <a14:foregroundMark x1="32409" y1="90820" x2="32409" y2="90820"/>
                        <a14:foregroundMark x1="32409" y1="92969" x2="32409" y2="92969"/>
                        <a14:foregroundMark x1="31983" y1="92383" x2="31983" y2="92383"/>
                        <a14:foregroundMark x1="31130" y1="91016" x2="31130" y2="91016"/>
                        <a14:foregroundMark x1="31130" y1="91016" x2="31130" y2="91016"/>
                        <a14:foregroundMark x1="30917" y1="91699" x2="30917" y2="92871"/>
                        <a14:foregroundMark x1="30917" y1="92871" x2="30917" y2="92871"/>
                        <a14:foregroundMark x1="31343" y1="92871" x2="32409" y2="92871"/>
                        <a14:foregroundMark x1="32942" y1="92480" x2="32942" y2="92480"/>
                        <a14:foregroundMark x1="35394" y1="92480" x2="35394" y2="92480"/>
                        <a14:foregroundMark x1="47655" y1="95313" x2="47655" y2="95313"/>
                        <a14:foregroundMark x1="47974" y1="96484" x2="47655" y2="97168"/>
                        <a14:foregroundMark x1="47122" y1="97168" x2="46375" y2="97168"/>
                        <a14:foregroundMark x1="45309" y1="95996" x2="45309" y2="95996"/>
                        <a14:foregroundMark x1="50000" y1="95801" x2="50000" y2="95801"/>
                        <a14:foregroundMark x1="49254" y1="95117" x2="49254" y2="95117"/>
                        <a14:foregroundMark x1="47974" y1="93652" x2="47441" y2="93652"/>
                        <a14:foregroundMark x1="46588" y1="93359" x2="46588" y2="92383"/>
                        <a14:foregroundMark x1="46588" y1="91016" x2="46588" y2="91016"/>
                        <a14:foregroundMark x1="46588" y1="91016" x2="46588" y2="91016"/>
                        <a14:foregroundMark x1="47441" y1="93652" x2="47441" y2="93652"/>
                        <a14:foregroundMark x1="47441" y1="94141" x2="47441" y2="94141"/>
                        <a14:foregroundMark x1="47441" y1="94141" x2="47441" y2="94141"/>
                        <a14:foregroundMark x1="57143" y1="95508" x2="57143" y2="95508"/>
                        <a14:foregroundMark x1="57356" y1="95508" x2="58102" y2="95313"/>
                        <a14:foregroundMark x1="58422" y1="95117" x2="59168" y2="94629"/>
                        <a14:foregroundMark x1="59915" y1="94629" x2="60768" y2="95117"/>
                        <a14:foregroundMark x1="60981" y1="95117" x2="60981" y2="95117"/>
                        <a14:foregroundMark x1="60981" y1="95117" x2="60981" y2="95117"/>
                        <a14:foregroundMark x1="59701" y1="94531" x2="59701" y2="94531"/>
                        <a14:foregroundMark x1="58635" y1="92871" x2="58635" y2="92871"/>
                        <a14:foregroundMark x1="58316" y1="91992" x2="58316" y2="91992"/>
                        <a14:foregroundMark x1="57889" y1="91504" x2="57889" y2="91504"/>
                        <a14:foregroundMark x1="57676" y1="91211" x2="57676" y2="91211"/>
                        <a14:foregroundMark x1="58422" y1="94336" x2="58422" y2="94336"/>
                        <a14:foregroundMark x1="47655" y1="95605" x2="47655" y2="95605"/>
                        <a14:foregroundMark x1="47335" y1="97168" x2="47335" y2="97168"/>
                        <a14:foregroundMark x1="50000" y1="95313" x2="50000" y2="95313"/>
                        <a14:foregroundMark x1="46588" y1="97266" x2="46588" y2="97266"/>
                        <a14:foregroundMark x1="58422" y1="97168" x2="58422" y2="97168"/>
                        <a14:foregroundMark x1="61301" y1="96973" x2="61301" y2="96973"/>
                        <a14:foregroundMark x1="60235" y1="97461" x2="60235" y2="97461"/>
                        <a14:foregroundMark x1="57889" y1="96777" x2="57889" y2="96777"/>
                        <a14:foregroundMark x1="60554" y1="97754" x2="60554" y2="97754"/>
                        <a14:foregroundMark x1="61727" y1="97656" x2="61727" y2="97656"/>
                        <a14:foregroundMark x1="85075" y1="8789" x2="85075" y2="8789"/>
                        <a14:foregroundMark x1="83689" y1="7617" x2="83689" y2="7617"/>
                        <a14:foregroundMark x1="52665" y1="61523" x2="52665" y2="61523"/>
                        <a14:foregroundMark x1="52665" y1="61914" x2="52665" y2="61914"/>
                        <a14:foregroundMark x1="52452" y1="62305" x2="52452" y2="62305"/>
                        <a14:foregroundMark x1="52452" y1="61719" x2="52452" y2="61719"/>
                        <a14:foregroundMark x1="52878" y1="61426" x2="52878" y2="61426"/>
                        <a14:foregroundMark x1="53198" y1="60547" x2="53198" y2="60547"/>
                        <a14:foregroundMark x1="53198" y1="59961" x2="53198" y2="59961"/>
                        <a14:foregroundMark x1="53731" y1="60254" x2="53731" y2="60254"/>
                        <a14:foregroundMark x1="52985" y1="60938" x2="52985" y2="60938"/>
                        <a14:foregroundMark x1="52559" y1="61426" x2="52452" y2="62012"/>
                        <a14:foregroundMark x1="52452" y1="62012" x2="52452" y2="62012"/>
                        <a14:foregroundMark x1="52665" y1="62012" x2="52665" y2="62012"/>
                        <a14:foregroundMark x1="52665" y1="61133" x2="52665" y2="61133"/>
                        <a14:foregroundMark x1="53305" y1="59668" x2="53305" y2="59668"/>
                        <a14:foregroundMark x1="13326" y1="61719" x2="13326" y2="61719"/>
                        <a14:foregroundMark x1="13220" y1="61719" x2="13220" y2="61719"/>
                        <a14:foregroundMark x1="13220" y1="61719" x2="13220" y2="61719"/>
                        <a14:foregroundMark x1="16844" y1="57813" x2="16844" y2="57813"/>
                        <a14:foregroundMark x1="16525" y1="57813" x2="16525" y2="57813"/>
                        <a14:foregroundMark x1="27505" y1="92969" x2="27505" y2="92969"/>
                        <a14:foregroundMark x1="27505" y1="92871" x2="27505" y2="92871"/>
                        <a14:foregroundMark x1="27399" y1="92578" x2="27399" y2="92578"/>
                        <a14:foregroundMark x1="27399" y1="92871" x2="27399" y2="92871"/>
                        <a14:foregroundMark x1="49360" y1="98828" x2="49360" y2="98828"/>
                        <a14:foregroundMark x1="47974" y1="98438" x2="47974" y2="98438"/>
                        <a14:backgroundMark x1="52452" y1="62012" x2="52452" y2="62012"/>
                        <a14:backgroundMark x1="52452" y1="62305" x2="52452" y2="62305"/>
                        <a14:backgroundMark x1="52452" y1="62402" x2="52452" y2="62988"/>
                        <a14:backgroundMark x1="52452" y1="62988" x2="52452" y2="62988"/>
                        <a14:backgroundMark x1="52452" y1="62793" x2="52452" y2="62793"/>
                        <a14:backgroundMark x1="53198" y1="61230" x2="53198" y2="61230"/>
                        <a14:backgroundMark x1="53092" y1="60645" x2="53092" y2="60645"/>
                        <a14:backgroundMark x1="52559" y1="61816" x2="52559" y2="61816"/>
                        <a14:backgroundMark x1="52985" y1="61230" x2="52985" y2="61230"/>
                        <a14:backgroundMark x1="52985" y1="60938" x2="52985" y2="60938"/>
                        <a14:backgroundMark x1="52985" y1="60645" x2="52985" y2="60645"/>
                        <a14:backgroundMark x1="53305" y1="59961" x2="53305" y2="59961"/>
                        <a14:backgroundMark x1="52985" y1="60254" x2="52985" y2="60254"/>
                        <a14:backgroundMark x1="52772" y1="61621" x2="52772" y2="61621"/>
                        <a14:backgroundMark x1="52559" y1="61523" x2="52559" y2="61523"/>
                        <a14:backgroundMark x1="53305" y1="59863" x2="53305" y2="59863"/>
                        <a14:backgroundMark x1="53412" y1="59277" x2="53412" y2="59277"/>
                        <a14:backgroundMark x1="53412" y1="59668" x2="53412" y2="59668"/>
                        <a14:backgroundMark x1="52665" y1="62109" x2="52665" y2="62109"/>
                        <a14:backgroundMark x1="52665" y1="62109" x2="52665" y2="62109"/>
                        <a14:backgroundMark x1="52345" y1="61816" x2="52345" y2="61816"/>
                        <a14:backgroundMark x1="52665" y1="61230" x2="52665" y2="61230"/>
                        <a14:backgroundMark x1="52772" y1="61426" x2="52772" y2="61426"/>
                        <a14:backgroundMark x1="53092" y1="59961" x2="53092" y2="59961"/>
                        <a14:backgroundMark x1="53092" y1="60547" x2="53092" y2="60547"/>
                        <a14:backgroundMark x1="53198" y1="59570" x2="53198" y2="59570"/>
                        <a14:backgroundMark x1="53518" y1="58691" x2="53518" y2="58691"/>
                        <a14:backgroundMark x1="53731" y1="58301" x2="53731" y2="58301"/>
                        <a14:backgroundMark x1="27399" y1="92676" x2="27399" y2="92676"/>
                        <a14:backgroundMark x1="27399" y1="92578" x2="27399" y2="92578"/>
                        <a14:backgroundMark x1="27612" y1="93066" x2="27612" y2="93066"/>
                        <a14:backgroundMark x1="27505" y1="92969" x2="27505" y2="92969"/>
                        <a14:backgroundMark x1="16631" y1="58203" x2="16631" y2="58203"/>
                        <a14:backgroundMark x1="16631" y1="57715" x2="16631" y2="57715"/>
                        <a14:backgroundMark x1="16525" y1="57910" x2="16525" y2="57910"/>
                        <a14:backgroundMark x1="13113" y1="61523" x2="13113" y2="61523"/>
                        <a14:backgroundMark x1="13220" y1="61719" x2="13220" y2="617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738" y="1971730"/>
            <a:ext cx="1063336" cy="970057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BDC6CDB-5178-4A4B-B1AC-363076BDE8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418" b="98828" l="9915" r="99787">
                        <a14:foregroundMark x1="68870" y1="14160" x2="68870" y2="14160"/>
                        <a14:foregroundMark x1="67591" y1="13379" x2="67591" y2="13379"/>
                        <a14:foregroundMark x1="67484" y1="13379" x2="67484" y2="13379"/>
                        <a14:foregroundMark x1="67484" y1="13379" x2="67484" y2="13379"/>
                        <a14:foregroundMark x1="67271" y1="12793" x2="67271" y2="12793"/>
                        <a14:foregroundMark x1="65458" y1="10059" x2="65458" y2="10059"/>
                        <a14:foregroundMark x1="65245" y1="10059" x2="65245" y2="10059"/>
                        <a14:foregroundMark x1="65245" y1="10059" x2="65245" y2="10059"/>
                        <a14:foregroundMark x1="65245" y1="9863" x2="64606" y2="9668"/>
                        <a14:foregroundMark x1="62900" y1="7617" x2="62900" y2="7617"/>
                        <a14:foregroundMark x1="62367" y1="6934" x2="62367" y2="6934"/>
                        <a14:foregroundMark x1="61727" y1="6055" x2="61727" y2="6055"/>
                        <a14:foregroundMark x1="58422" y1="3418" x2="58422" y2="3418"/>
                        <a14:foregroundMark x1="58422" y1="3418" x2="58422" y2="3418"/>
                        <a14:foregroundMark x1="64606" y1="11035" x2="66205" y2="12695"/>
                        <a14:foregroundMark x1="69190" y1="16309" x2="70896" y2="19434"/>
                        <a14:foregroundMark x1="71002" y1="20410" x2="73028" y2="25195"/>
                        <a14:foregroundMark x1="73134" y1="25977" x2="75480" y2="34570"/>
                        <a14:foregroundMark x1="75480" y1="34570" x2="75480" y2="34570"/>
                        <a14:foregroundMark x1="75480" y1="34570" x2="75480" y2="34570"/>
                        <a14:foregroundMark x1="75480" y1="34570" x2="77825" y2="33398"/>
                        <a14:foregroundMark x1="81237" y1="30078" x2="82836" y2="28809"/>
                        <a14:foregroundMark x1="85394" y1="25879" x2="85394" y2="25879"/>
                        <a14:foregroundMark x1="86141" y1="24512" x2="86247" y2="23730"/>
                        <a14:foregroundMark x1="86887" y1="20117" x2="86887" y2="20117"/>
                        <a14:foregroundMark x1="86887" y1="20117" x2="85608" y2="20703"/>
                        <a14:foregroundMark x1="83475" y1="23730" x2="82836" y2="24707"/>
                        <a14:foregroundMark x1="82836" y1="24707" x2="82836" y2="24707"/>
                        <a14:foregroundMark x1="76013" y1="27832" x2="72281" y2="29102"/>
                        <a14:foregroundMark x1="63859" y1="29102" x2="63859" y2="30078"/>
                        <a14:foregroundMark x1="67058" y1="30078" x2="68870" y2="30078"/>
                        <a14:foregroundMark x1="73348" y1="30469" x2="79318" y2="33203"/>
                        <a14:foregroundMark x1="81983" y1="33594" x2="85075" y2="33789"/>
                        <a14:foregroundMark x1="86887" y1="33789" x2="88273" y2="34375"/>
                        <a14:foregroundMark x1="90618" y1="34375" x2="92751" y2="35742"/>
                        <a14:foregroundMark x1="92751" y1="35742" x2="92751" y2="35742"/>
                        <a14:foregroundMark x1="93497" y1="34375" x2="93497" y2="33203"/>
                        <a14:foregroundMark x1="91684" y1="29102" x2="91684" y2="29102"/>
                        <a14:foregroundMark x1="91684" y1="29102" x2="91684" y2="29102"/>
                        <a14:foregroundMark x1="89872" y1="27344" x2="86887" y2="33594"/>
                        <a14:foregroundMark x1="86674" y1="33789" x2="86887" y2="34277"/>
                        <a14:foregroundMark x1="88060" y1="35059" x2="89552" y2="37695"/>
                        <a14:foregroundMark x1="89552" y1="37695" x2="89552" y2="37695"/>
                        <a14:foregroundMark x1="91684" y1="34375" x2="91684" y2="34375"/>
                        <a14:foregroundMark x1="91684" y1="33789" x2="91684" y2="33789"/>
                        <a14:foregroundMark x1="92004" y1="32617" x2="90832" y2="33594"/>
                        <a14:foregroundMark x1="89552" y1="35352" x2="89019" y2="36523"/>
                        <a14:foregroundMark x1="88060" y1="37402" x2="86994" y2="39160"/>
                        <a14:foregroundMark x1="90405" y1="39355" x2="93817" y2="39355"/>
                        <a14:foregroundMark x1="94563" y1="38965" x2="94563" y2="38965"/>
                        <a14:foregroundMark x1="94243" y1="38965" x2="93710" y2="38965"/>
                        <a14:foregroundMark x1="93284" y1="38965" x2="93284" y2="38965"/>
                        <a14:foregroundMark x1="95629" y1="35254" x2="95629" y2="35254"/>
                        <a14:foregroundMark x1="95629" y1="34863" x2="95629" y2="34863"/>
                        <a14:foregroundMark x1="95629" y1="33887" x2="95629" y2="33887"/>
                        <a14:foregroundMark x1="95629" y1="31445" x2="95629" y2="31445"/>
                        <a14:foregroundMark x1="96162" y1="31445" x2="96908" y2="32617"/>
                        <a14:foregroundMark x1="96908" y1="33105" x2="96908" y2="33789"/>
                        <a14:foregroundMark x1="96908" y1="34766" x2="96908" y2="35742"/>
                        <a14:foregroundMark x1="97228" y1="33398" x2="97228" y2="33398"/>
                        <a14:foregroundMark x1="98827" y1="32910" x2="98827" y2="32910"/>
                        <a14:foregroundMark x1="98827" y1="33105" x2="97974" y2="33789"/>
                        <a14:foregroundMark x1="94883" y1="35352" x2="94350" y2="35840"/>
                        <a14:foregroundMark x1="94776" y1="28809" x2="94776" y2="28809"/>
                        <a14:foregroundMark x1="95096" y1="28809" x2="95842" y2="30469"/>
                        <a14:foregroundMark x1="96695" y1="32617" x2="96695" y2="33789"/>
                        <a14:foregroundMark x1="96695" y1="34277" x2="96695" y2="34277"/>
                        <a14:foregroundMark x1="96588" y1="34570" x2="96588" y2="34570"/>
                        <a14:foregroundMark x1="96588" y1="31445" x2="96588" y2="31445"/>
                        <a14:foregroundMark x1="96375" y1="30273" x2="96375" y2="30273"/>
                        <a14:foregroundMark x1="96588" y1="32227" x2="96588" y2="33203"/>
                        <a14:foregroundMark x1="96588" y1="35352" x2="96695" y2="36523"/>
                        <a14:foregroundMark x1="97122" y1="34570" x2="97122" y2="34570"/>
                        <a14:foregroundMark x1="97228" y1="32422" x2="97228" y2="32422"/>
                        <a14:foregroundMark x1="97441" y1="31445" x2="97441" y2="31445"/>
                        <a14:foregroundMark x1="97441" y1="31250" x2="97441" y2="31250"/>
                        <a14:foregroundMark x1="98507" y1="33398" x2="98827" y2="33887"/>
                        <a14:foregroundMark x1="98827" y1="34082" x2="98827" y2="34082"/>
                        <a14:foregroundMark x1="97974" y1="31445" x2="97974" y2="31445"/>
                        <a14:foregroundMark x1="96162" y1="28613" x2="96162" y2="28613"/>
                        <a14:foregroundMark x1="96162" y1="28613" x2="95096" y2="29297"/>
                        <a14:foregroundMark x1="94883" y1="31738" x2="94883" y2="33398"/>
                        <a14:foregroundMark x1="94883" y1="33398" x2="95309" y2="35352"/>
                        <a14:foregroundMark x1="95416" y1="35352" x2="95416" y2="35352"/>
                        <a14:foregroundMark x1="95629" y1="32715" x2="96162" y2="31641"/>
                        <a14:foregroundMark x1="96695" y1="28809" x2="96695" y2="28809"/>
                        <a14:foregroundMark x1="96695" y1="30469" x2="96695" y2="31250"/>
                        <a14:foregroundMark x1="96695" y1="31934" x2="97441" y2="33594"/>
                        <a14:foregroundMark x1="97974" y1="34277" x2="98294" y2="35059"/>
                        <a14:foregroundMark x1="98827" y1="35059" x2="99787" y2="35059"/>
                        <a14:foregroundMark x1="99787" y1="34375" x2="99787" y2="34375"/>
                        <a14:foregroundMark x1="98827" y1="33203" x2="98827" y2="33203"/>
                        <a14:foregroundMark x1="98827" y1="33203" x2="98827" y2="33203"/>
                        <a14:foregroundMark x1="98507" y1="32910" x2="97974" y2="32910"/>
                        <a14:foregroundMark x1="97441" y1="32227" x2="97441" y2="32227"/>
                        <a14:foregroundMark x1="96908" y1="31445" x2="96908" y2="31445"/>
                        <a14:foregroundMark x1="96908" y1="29590" x2="96908" y2="29590"/>
                        <a14:foregroundMark x1="96375" y1="29590" x2="94776" y2="32715"/>
                        <a14:foregroundMark x1="94776" y1="32715" x2="94563" y2="34766"/>
                        <a14:foregroundMark x1="94563" y1="34766" x2="94776" y2="36523"/>
                        <a14:foregroundMark x1="98294" y1="32910" x2="98294" y2="32910"/>
                        <a14:foregroundMark x1="98507" y1="33105" x2="98507" y2="33105"/>
                        <a14:foregroundMark x1="98507" y1="31641" x2="98507" y2="31641"/>
                        <a14:foregroundMark x1="99254" y1="32910" x2="99254" y2="32910"/>
                        <a14:foregroundMark x1="99787" y1="33203" x2="99787" y2="33203"/>
                        <a14:foregroundMark x1="86141" y1="13477" x2="86141" y2="13477"/>
                        <a14:foregroundMark x1="85928" y1="13477" x2="85394" y2="13477"/>
                        <a14:foregroundMark x1="79638" y1="11719" x2="79638" y2="11719"/>
                        <a14:foregroundMark x1="81983" y1="13867" x2="82836" y2="14844"/>
                        <a14:foregroundMark x1="85394" y1="14844" x2="85394" y2="14844"/>
                        <a14:foregroundMark x1="85714" y1="13672" x2="85714" y2="13672"/>
                        <a14:foregroundMark x1="82303" y1="12988" x2="81450" y2="13379"/>
                        <a14:foregroundMark x1="80704" y1="13379" x2="80704" y2="13379"/>
                        <a14:foregroundMark x1="79424" y1="13672" x2="78358" y2="13672"/>
                        <a14:foregroundMark x1="77825" y1="12988" x2="77825" y2="12988"/>
                        <a14:foregroundMark x1="79638" y1="12305" x2="81130" y2="12500"/>
                        <a14:foregroundMark x1="81663" y1="12500" x2="81663" y2="12500"/>
                        <a14:foregroundMark x1="82303" y1="13379" x2="84009" y2="14160"/>
                        <a14:foregroundMark x1="85075" y1="14453" x2="85608" y2="14844"/>
                        <a14:foregroundMark x1="86674" y1="15137" x2="87420" y2="15332"/>
                        <a14:foregroundMark x1="86141" y1="15332" x2="85394" y2="15332"/>
                        <a14:foregroundMark x1="84648" y1="13867" x2="83795" y2="12695"/>
                        <a14:foregroundMark x1="81663" y1="10742" x2="80384" y2="10742"/>
                        <a14:foregroundMark x1="80384" y1="12695" x2="80384" y2="12695"/>
                        <a14:foregroundMark x1="80171" y1="12695" x2="79424" y2="13379"/>
                        <a14:foregroundMark x1="79318" y1="13672" x2="79318" y2="13672"/>
                        <a14:foregroundMark x1="79318" y1="13965" x2="79957" y2="13965"/>
                        <a14:foregroundMark x1="81130" y1="13867" x2="83262" y2="13672"/>
                        <a14:foregroundMark x1="84328" y1="13184" x2="84861" y2="12988"/>
                        <a14:foregroundMark x1="84861" y1="12988" x2="85608" y2="13965"/>
                        <a14:foregroundMark x1="85608" y1="14160" x2="85714" y2="15332"/>
                        <a14:foregroundMark x1="86141" y1="15820" x2="86247" y2="16504"/>
                        <a14:foregroundMark x1="86461" y1="16504" x2="86461" y2="16504"/>
                        <a14:foregroundMark x1="87207" y1="16309" x2="87207" y2="16309"/>
                        <a14:foregroundMark x1="86674" y1="14453" x2="86674" y2="14453"/>
                        <a14:foregroundMark x1="86674" y1="14453" x2="86674" y2="14453"/>
                        <a14:foregroundMark x1="86674" y1="14355" x2="86674" y2="14355"/>
                        <a14:foregroundMark x1="85394" y1="13379" x2="85394" y2="13379"/>
                        <a14:foregroundMark x1="85394" y1="13379" x2="85394" y2="13379"/>
                        <a14:foregroundMark x1="83582" y1="12695" x2="83582" y2="12695"/>
                        <a14:foregroundMark x1="82836" y1="12695" x2="82836" y2="12695"/>
                        <a14:foregroundMark x1="81983" y1="12695" x2="81983" y2="12695"/>
                        <a14:foregroundMark x1="67804" y1="13867" x2="67804" y2="13867"/>
                        <a14:foregroundMark x1="67484" y1="13965" x2="66205" y2="15137"/>
                        <a14:foregroundMark x1="66205" y1="16113" x2="66205" y2="16797"/>
                        <a14:foregroundMark x1="66738" y1="16602" x2="66738" y2="16602"/>
                        <a14:foregroundMark x1="66738" y1="14453" x2="66738" y2="14453"/>
                        <a14:foregroundMark x1="67591" y1="13672" x2="68124" y2="13477"/>
                        <a14:foregroundMark x1="69190" y1="12988" x2="70682" y2="12988"/>
                        <a14:foregroundMark x1="71215" y1="12988" x2="71215" y2="12988"/>
                        <a14:foregroundMark x1="71535" y1="12988" x2="72281" y2="13672"/>
                        <a14:foregroundMark x1="73028" y1="13672" x2="73348" y2="14160"/>
                        <a14:foregroundMark x1="73667" y1="14648" x2="74307" y2="15137"/>
                        <a14:foregroundMark x1="74627" y1="15137" x2="74627" y2="15137"/>
                        <a14:foregroundMark x1="74840" y1="15332" x2="74840" y2="15332"/>
                        <a14:foregroundMark x1="74094" y1="12695" x2="74094" y2="12695"/>
                        <a14:foregroundMark x1="74094" y1="12695" x2="74094" y2="12695"/>
                        <a14:foregroundMark x1="22708" y1="92480" x2="22708" y2="92480"/>
                        <a14:foregroundMark x1="22708" y1="95996" x2="22708" y2="95996"/>
                        <a14:foregroundMark x1="22708" y1="93848" x2="22708" y2="93848"/>
                        <a14:foregroundMark x1="22175" y1="92188" x2="22175" y2="92188"/>
                        <a14:foregroundMark x1="22175" y1="91992" x2="22175" y2="91992"/>
                        <a14:foregroundMark x1="23454" y1="96094" x2="23454" y2="96094"/>
                        <a14:foregroundMark x1="23454" y1="96094" x2="23241" y2="94629"/>
                        <a14:foregroundMark x1="22495" y1="91211" x2="22495" y2="91211"/>
                        <a14:foregroundMark x1="22281" y1="91016" x2="22281" y2="91016"/>
                        <a14:foregroundMark x1="32409" y1="90820" x2="32409" y2="90820"/>
                        <a14:foregroundMark x1="32409" y1="92969" x2="32409" y2="92969"/>
                        <a14:foregroundMark x1="31983" y1="92383" x2="31983" y2="92383"/>
                        <a14:foregroundMark x1="31130" y1="91016" x2="31130" y2="91016"/>
                        <a14:foregroundMark x1="31130" y1="91016" x2="31130" y2="91016"/>
                        <a14:foregroundMark x1="30917" y1="91699" x2="30917" y2="92871"/>
                        <a14:foregroundMark x1="30917" y1="92871" x2="30917" y2="92871"/>
                        <a14:foregroundMark x1="31343" y1="92871" x2="32409" y2="92871"/>
                        <a14:foregroundMark x1="32942" y1="92480" x2="32942" y2="92480"/>
                        <a14:foregroundMark x1="35394" y1="92480" x2="35394" y2="92480"/>
                        <a14:foregroundMark x1="47655" y1="95313" x2="47655" y2="95313"/>
                        <a14:foregroundMark x1="47974" y1="96484" x2="47655" y2="97168"/>
                        <a14:foregroundMark x1="47122" y1="97168" x2="46375" y2="97168"/>
                        <a14:foregroundMark x1="45309" y1="95996" x2="45309" y2="95996"/>
                        <a14:foregroundMark x1="50000" y1="95801" x2="50000" y2="95801"/>
                        <a14:foregroundMark x1="49254" y1="95117" x2="49254" y2="95117"/>
                        <a14:foregroundMark x1="47974" y1="93652" x2="47441" y2="93652"/>
                        <a14:foregroundMark x1="46588" y1="93359" x2="46588" y2="92383"/>
                        <a14:foregroundMark x1="46588" y1="91016" x2="46588" y2="91016"/>
                        <a14:foregroundMark x1="46588" y1="91016" x2="46588" y2="91016"/>
                        <a14:foregroundMark x1="47441" y1="93652" x2="47441" y2="93652"/>
                        <a14:foregroundMark x1="47441" y1="94141" x2="47441" y2="94141"/>
                        <a14:foregroundMark x1="47441" y1="94141" x2="47441" y2="94141"/>
                        <a14:foregroundMark x1="57143" y1="95508" x2="57143" y2="95508"/>
                        <a14:foregroundMark x1="57356" y1="95508" x2="58102" y2="95313"/>
                        <a14:foregroundMark x1="58422" y1="95117" x2="59168" y2="94629"/>
                        <a14:foregroundMark x1="59915" y1="94629" x2="60768" y2="95117"/>
                        <a14:foregroundMark x1="60981" y1="95117" x2="60981" y2="95117"/>
                        <a14:foregroundMark x1="60981" y1="95117" x2="60981" y2="95117"/>
                        <a14:foregroundMark x1="59701" y1="94531" x2="59701" y2="94531"/>
                        <a14:foregroundMark x1="58635" y1="92871" x2="58635" y2="92871"/>
                        <a14:foregroundMark x1="58316" y1="91992" x2="58316" y2="91992"/>
                        <a14:foregroundMark x1="57889" y1="91504" x2="57889" y2="91504"/>
                        <a14:foregroundMark x1="57676" y1="91211" x2="57676" y2="91211"/>
                        <a14:foregroundMark x1="58422" y1="94336" x2="58422" y2="94336"/>
                        <a14:foregroundMark x1="47655" y1="95605" x2="47655" y2="95605"/>
                        <a14:foregroundMark x1="47335" y1="97168" x2="47335" y2="97168"/>
                        <a14:foregroundMark x1="50000" y1="95313" x2="50000" y2="95313"/>
                        <a14:foregroundMark x1="46588" y1="97266" x2="46588" y2="97266"/>
                        <a14:foregroundMark x1="58422" y1="97168" x2="58422" y2="97168"/>
                        <a14:foregroundMark x1="61301" y1="96973" x2="61301" y2="96973"/>
                        <a14:foregroundMark x1="60235" y1="97461" x2="60235" y2="97461"/>
                        <a14:foregroundMark x1="57889" y1="96777" x2="57889" y2="96777"/>
                        <a14:foregroundMark x1="60554" y1="97754" x2="60554" y2="97754"/>
                        <a14:foregroundMark x1="61727" y1="97656" x2="61727" y2="97656"/>
                        <a14:foregroundMark x1="85075" y1="8789" x2="85075" y2="8789"/>
                        <a14:foregroundMark x1="83689" y1="7617" x2="83689" y2="7617"/>
                        <a14:foregroundMark x1="52665" y1="61523" x2="52665" y2="61523"/>
                        <a14:foregroundMark x1="52665" y1="61914" x2="52665" y2="61914"/>
                        <a14:foregroundMark x1="52452" y1="62305" x2="52452" y2="62305"/>
                        <a14:foregroundMark x1="52452" y1="61719" x2="52452" y2="61719"/>
                        <a14:foregroundMark x1="52878" y1="61426" x2="52878" y2="61426"/>
                        <a14:foregroundMark x1="53198" y1="60547" x2="53198" y2="60547"/>
                        <a14:foregroundMark x1="53198" y1="59961" x2="53198" y2="59961"/>
                        <a14:foregroundMark x1="53731" y1="60254" x2="53731" y2="60254"/>
                        <a14:foregroundMark x1="52985" y1="60938" x2="52985" y2="60938"/>
                        <a14:foregroundMark x1="52559" y1="61426" x2="52452" y2="62012"/>
                        <a14:foregroundMark x1="52452" y1="62012" x2="52452" y2="62012"/>
                        <a14:foregroundMark x1="52665" y1="62012" x2="52665" y2="62012"/>
                        <a14:foregroundMark x1="52665" y1="61133" x2="52665" y2="61133"/>
                        <a14:foregroundMark x1="53305" y1="59668" x2="53305" y2="59668"/>
                        <a14:foregroundMark x1="13326" y1="61719" x2="13326" y2="61719"/>
                        <a14:foregroundMark x1="13220" y1="61719" x2="13220" y2="61719"/>
                        <a14:foregroundMark x1="13220" y1="61719" x2="13220" y2="61719"/>
                        <a14:foregroundMark x1="16844" y1="57813" x2="16844" y2="57813"/>
                        <a14:foregroundMark x1="16525" y1="57813" x2="16525" y2="57813"/>
                        <a14:foregroundMark x1="27505" y1="92969" x2="27505" y2="92969"/>
                        <a14:foregroundMark x1="27505" y1="92871" x2="27505" y2="92871"/>
                        <a14:foregroundMark x1="27399" y1="92578" x2="27399" y2="92578"/>
                        <a14:foregroundMark x1="27399" y1="92871" x2="27399" y2="92871"/>
                        <a14:foregroundMark x1="49360" y1="98828" x2="49360" y2="98828"/>
                        <a14:foregroundMark x1="47974" y1="98438" x2="47974" y2="98438"/>
                        <a14:backgroundMark x1="52452" y1="62012" x2="52452" y2="62012"/>
                        <a14:backgroundMark x1="52452" y1="62305" x2="52452" y2="62305"/>
                        <a14:backgroundMark x1="52452" y1="62402" x2="52452" y2="62988"/>
                        <a14:backgroundMark x1="52452" y1="62988" x2="52452" y2="62988"/>
                        <a14:backgroundMark x1="52452" y1="62793" x2="52452" y2="62793"/>
                        <a14:backgroundMark x1="53198" y1="61230" x2="53198" y2="61230"/>
                        <a14:backgroundMark x1="53092" y1="60645" x2="53092" y2="60645"/>
                        <a14:backgroundMark x1="52559" y1="61816" x2="52559" y2="61816"/>
                        <a14:backgroundMark x1="52985" y1="61230" x2="52985" y2="61230"/>
                        <a14:backgroundMark x1="52985" y1="60938" x2="52985" y2="60938"/>
                        <a14:backgroundMark x1="52985" y1="60645" x2="52985" y2="60645"/>
                        <a14:backgroundMark x1="53305" y1="59961" x2="53305" y2="59961"/>
                        <a14:backgroundMark x1="52985" y1="60254" x2="52985" y2="60254"/>
                        <a14:backgroundMark x1="52772" y1="61621" x2="52772" y2="61621"/>
                        <a14:backgroundMark x1="52559" y1="61523" x2="52559" y2="61523"/>
                        <a14:backgroundMark x1="53305" y1="59863" x2="53305" y2="59863"/>
                        <a14:backgroundMark x1="53412" y1="59277" x2="53412" y2="59277"/>
                        <a14:backgroundMark x1="53412" y1="59668" x2="53412" y2="59668"/>
                        <a14:backgroundMark x1="52665" y1="62109" x2="52665" y2="62109"/>
                        <a14:backgroundMark x1="52665" y1="62109" x2="52665" y2="62109"/>
                        <a14:backgroundMark x1="52345" y1="61816" x2="52345" y2="61816"/>
                        <a14:backgroundMark x1="52665" y1="61230" x2="52665" y2="61230"/>
                        <a14:backgroundMark x1="52772" y1="61426" x2="52772" y2="61426"/>
                        <a14:backgroundMark x1="53092" y1="59961" x2="53092" y2="59961"/>
                        <a14:backgroundMark x1="53092" y1="60547" x2="53092" y2="60547"/>
                        <a14:backgroundMark x1="53198" y1="59570" x2="53198" y2="59570"/>
                        <a14:backgroundMark x1="53518" y1="58691" x2="53518" y2="58691"/>
                        <a14:backgroundMark x1="53731" y1="58301" x2="53731" y2="58301"/>
                        <a14:backgroundMark x1="27399" y1="92676" x2="27399" y2="92676"/>
                        <a14:backgroundMark x1="27399" y1="92578" x2="27399" y2="92578"/>
                        <a14:backgroundMark x1="27612" y1="93066" x2="27612" y2="93066"/>
                        <a14:backgroundMark x1="27505" y1="92969" x2="27505" y2="92969"/>
                        <a14:backgroundMark x1="16631" y1="58203" x2="16631" y2="58203"/>
                        <a14:backgroundMark x1="16631" y1="57715" x2="16631" y2="57715"/>
                        <a14:backgroundMark x1="16525" y1="57910" x2="16525" y2="57910"/>
                        <a14:backgroundMark x1="13113" y1="61523" x2="13113" y2="61523"/>
                        <a14:backgroundMark x1="13220" y1="61719" x2="13220" y2="617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466" y="2865664"/>
            <a:ext cx="1357812" cy="1393606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28297A13-D01B-42E7-8767-714BFDF95B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418" b="98828" l="9915" r="99787">
                        <a14:foregroundMark x1="68870" y1="14160" x2="68870" y2="14160"/>
                        <a14:foregroundMark x1="67591" y1="13379" x2="67591" y2="13379"/>
                        <a14:foregroundMark x1="67484" y1="13379" x2="67484" y2="13379"/>
                        <a14:foregroundMark x1="67484" y1="13379" x2="67484" y2="13379"/>
                        <a14:foregroundMark x1="67271" y1="12793" x2="67271" y2="12793"/>
                        <a14:foregroundMark x1="65458" y1="10059" x2="65458" y2="10059"/>
                        <a14:foregroundMark x1="65245" y1="10059" x2="65245" y2="10059"/>
                        <a14:foregroundMark x1="65245" y1="10059" x2="65245" y2="10059"/>
                        <a14:foregroundMark x1="65245" y1="9863" x2="64606" y2="9668"/>
                        <a14:foregroundMark x1="62900" y1="7617" x2="62900" y2="7617"/>
                        <a14:foregroundMark x1="62367" y1="6934" x2="62367" y2="6934"/>
                        <a14:foregroundMark x1="61727" y1="6055" x2="61727" y2="6055"/>
                        <a14:foregroundMark x1="58422" y1="3418" x2="58422" y2="3418"/>
                        <a14:foregroundMark x1="58422" y1="3418" x2="58422" y2="3418"/>
                        <a14:foregroundMark x1="64606" y1="11035" x2="66205" y2="12695"/>
                        <a14:foregroundMark x1="69190" y1="16309" x2="70896" y2="19434"/>
                        <a14:foregroundMark x1="71002" y1="20410" x2="73028" y2="25195"/>
                        <a14:foregroundMark x1="73134" y1="25977" x2="75480" y2="34570"/>
                        <a14:foregroundMark x1="75480" y1="34570" x2="75480" y2="34570"/>
                        <a14:foregroundMark x1="75480" y1="34570" x2="75480" y2="34570"/>
                        <a14:foregroundMark x1="75480" y1="34570" x2="77825" y2="33398"/>
                        <a14:foregroundMark x1="81237" y1="30078" x2="82836" y2="28809"/>
                        <a14:foregroundMark x1="85394" y1="25879" x2="85394" y2="25879"/>
                        <a14:foregroundMark x1="86141" y1="24512" x2="86247" y2="23730"/>
                        <a14:foregroundMark x1="86887" y1="20117" x2="86887" y2="20117"/>
                        <a14:foregroundMark x1="86887" y1="20117" x2="85608" y2="20703"/>
                        <a14:foregroundMark x1="83475" y1="23730" x2="82836" y2="24707"/>
                        <a14:foregroundMark x1="82836" y1="24707" x2="82836" y2="24707"/>
                        <a14:foregroundMark x1="76013" y1="27832" x2="72281" y2="29102"/>
                        <a14:foregroundMark x1="63859" y1="29102" x2="63859" y2="30078"/>
                        <a14:foregroundMark x1="67058" y1="30078" x2="68870" y2="30078"/>
                        <a14:foregroundMark x1="73348" y1="30469" x2="79318" y2="33203"/>
                        <a14:foregroundMark x1="81983" y1="33594" x2="85075" y2="33789"/>
                        <a14:foregroundMark x1="86887" y1="33789" x2="88273" y2="34375"/>
                        <a14:foregroundMark x1="90618" y1="34375" x2="92751" y2="35742"/>
                        <a14:foregroundMark x1="92751" y1="35742" x2="92751" y2="35742"/>
                        <a14:foregroundMark x1="93497" y1="34375" x2="93497" y2="33203"/>
                        <a14:foregroundMark x1="91684" y1="29102" x2="91684" y2="29102"/>
                        <a14:foregroundMark x1="91684" y1="29102" x2="91684" y2="29102"/>
                        <a14:foregroundMark x1="89872" y1="27344" x2="86887" y2="33594"/>
                        <a14:foregroundMark x1="86674" y1="33789" x2="86887" y2="34277"/>
                        <a14:foregroundMark x1="88060" y1="35059" x2="89552" y2="37695"/>
                        <a14:foregroundMark x1="89552" y1="37695" x2="89552" y2="37695"/>
                        <a14:foregroundMark x1="91684" y1="34375" x2="91684" y2="34375"/>
                        <a14:foregroundMark x1="91684" y1="33789" x2="91684" y2="33789"/>
                        <a14:foregroundMark x1="92004" y1="32617" x2="90832" y2="33594"/>
                        <a14:foregroundMark x1="89552" y1="35352" x2="89019" y2="36523"/>
                        <a14:foregroundMark x1="88060" y1="37402" x2="86994" y2="39160"/>
                        <a14:foregroundMark x1="90405" y1="39355" x2="93817" y2="39355"/>
                        <a14:foregroundMark x1="94563" y1="38965" x2="94563" y2="38965"/>
                        <a14:foregroundMark x1="94243" y1="38965" x2="93710" y2="38965"/>
                        <a14:foregroundMark x1="93284" y1="38965" x2="93284" y2="38965"/>
                        <a14:foregroundMark x1="95629" y1="35254" x2="95629" y2="35254"/>
                        <a14:foregroundMark x1="95629" y1="34863" x2="95629" y2="34863"/>
                        <a14:foregroundMark x1="95629" y1="33887" x2="95629" y2="33887"/>
                        <a14:foregroundMark x1="95629" y1="31445" x2="95629" y2="31445"/>
                        <a14:foregroundMark x1="96162" y1="31445" x2="96908" y2="32617"/>
                        <a14:foregroundMark x1="96908" y1="33105" x2="96908" y2="33789"/>
                        <a14:foregroundMark x1="96908" y1="34766" x2="96908" y2="35742"/>
                        <a14:foregroundMark x1="97228" y1="33398" x2="97228" y2="33398"/>
                        <a14:foregroundMark x1="98827" y1="32910" x2="98827" y2="32910"/>
                        <a14:foregroundMark x1="98827" y1="33105" x2="97974" y2="33789"/>
                        <a14:foregroundMark x1="94883" y1="35352" x2="94350" y2="35840"/>
                        <a14:foregroundMark x1="94776" y1="28809" x2="94776" y2="28809"/>
                        <a14:foregroundMark x1="95096" y1="28809" x2="95842" y2="30469"/>
                        <a14:foregroundMark x1="96695" y1="32617" x2="96695" y2="33789"/>
                        <a14:foregroundMark x1="96695" y1="34277" x2="96695" y2="34277"/>
                        <a14:foregroundMark x1="96588" y1="34570" x2="96588" y2="34570"/>
                        <a14:foregroundMark x1="96588" y1="31445" x2="96588" y2="31445"/>
                        <a14:foregroundMark x1="96375" y1="30273" x2="96375" y2="30273"/>
                        <a14:foregroundMark x1="96588" y1="32227" x2="96588" y2="33203"/>
                        <a14:foregroundMark x1="96588" y1="35352" x2="96695" y2="36523"/>
                        <a14:foregroundMark x1="97122" y1="34570" x2="97122" y2="34570"/>
                        <a14:foregroundMark x1="97228" y1="32422" x2="97228" y2="32422"/>
                        <a14:foregroundMark x1="97441" y1="31445" x2="97441" y2="31445"/>
                        <a14:foregroundMark x1="97441" y1="31250" x2="97441" y2="31250"/>
                        <a14:foregroundMark x1="98507" y1="33398" x2="98827" y2="33887"/>
                        <a14:foregroundMark x1="98827" y1="34082" x2="98827" y2="34082"/>
                        <a14:foregroundMark x1="97974" y1="31445" x2="97974" y2="31445"/>
                        <a14:foregroundMark x1="96162" y1="28613" x2="96162" y2="28613"/>
                        <a14:foregroundMark x1="96162" y1="28613" x2="95096" y2="29297"/>
                        <a14:foregroundMark x1="94883" y1="31738" x2="94883" y2="33398"/>
                        <a14:foregroundMark x1="94883" y1="33398" x2="95309" y2="35352"/>
                        <a14:foregroundMark x1="95416" y1="35352" x2="95416" y2="35352"/>
                        <a14:foregroundMark x1="95629" y1="32715" x2="96162" y2="31641"/>
                        <a14:foregroundMark x1="96695" y1="28809" x2="96695" y2="28809"/>
                        <a14:foregroundMark x1="96695" y1="30469" x2="96695" y2="31250"/>
                        <a14:foregroundMark x1="96695" y1="31934" x2="97441" y2="33594"/>
                        <a14:foregroundMark x1="97974" y1="34277" x2="98294" y2="35059"/>
                        <a14:foregroundMark x1="98827" y1="35059" x2="99787" y2="35059"/>
                        <a14:foregroundMark x1="99787" y1="34375" x2="99787" y2="34375"/>
                        <a14:foregroundMark x1="98827" y1="33203" x2="98827" y2="33203"/>
                        <a14:foregroundMark x1="98827" y1="33203" x2="98827" y2="33203"/>
                        <a14:foregroundMark x1="98507" y1="32910" x2="97974" y2="32910"/>
                        <a14:foregroundMark x1="97441" y1="32227" x2="97441" y2="32227"/>
                        <a14:foregroundMark x1="96908" y1="31445" x2="96908" y2="31445"/>
                        <a14:foregroundMark x1="96908" y1="29590" x2="96908" y2="29590"/>
                        <a14:foregroundMark x1="96375" y1="29590" x2="94776" y2="32715"/>
                        <a14:foregroundMark x1="94776" y1="32715" x2="94563" y2="34766"/>
                        <a14:foregroundMark x1="94563" y1="34766" x2="94776" y2="36523"/>
                        <a14:foregroundMark x1="98294" y1="32910" x2="98294" y2="32910"/>
                        <a14:foregroundMark x1="98507" y1="33105" x2="98507" y2="33105"/>
                        <a14:foregroundMark x1="98507" y1="31641" x2="98507" y2="31641"/>
                        <a14:foregroundMark x1="99254" y1="32910" x2="99254" y2="32910"/>
                        <a14:foregroundMark x1="99787" y1="33203" x2="99787" y2="33203"/>
                        <a14:foregroundMark x1="86141" y1="13477" x2="86141" y2="13477"/>
                        <a14:foregroundMark x1="85928" y1="13477" x2="85394" y2="13477"/>
                        <a14:foregroundMark x1="79638" y1="11719" x2="79638" y2="11719"/>
                        <a14:foregroundMark x1="81983" y1="13867" x2="82836" y2="14844"/>
                        <a14:foregroundMark x1="85394" y1="14844" x2="85394" y2="14844"/>
                        <a14:foregroundMark x1="85714" y1="13672" x2="85714" y2="13672"/>
                        <a14:foregroundMark x1="82303" y1="12988" x2="81450" y2="13379"/>
                        <a14:foregroundMark x1="80704" y1="13379" x2="80704" y2="13379"/>
                        <a14:foregroundMark x1="79424" y1="13672" x2="78358" y2="13672"/>
                        <a14:foregroundMark x1="77825" y1="12988" x2="77825" y2="12988"/>
                        <a14:foregroundMark x1="79638" y1="12305" x2="81130" y2="12500"/>
                        <a14:foregroundMark x1="81663" y1="12500" x2="81663" y2="12500"/>
                        <a14:foregroundMark x1="82303" y1="13379" x2="84009" y2="14160"/>
                        <a14:foregroundMark x1="85075" y1="14453" x2="85608" y2="14844"/>
                        <a14:foregroundMark x1="86674" y1="15137" x2="87420" y2="15332"/>
                        <a14:foregroundMark x1="86141" y1="15332" x2="85394" y2="15332"/>
                        <a14:foregroundMark x1="84648" y1="13867" x2="83795" y2="12695"/>
                        <a14:foregroundMark x1="81663" y1="10742" x2="80384" y2="10742"/>
                        <a14:foregroundMark x1="80384" y1="12695" x2="80384" y2="12695"/>
                        <a14:foregroundMark x1="80171" y1="12695" x2="79424" y2="13379"/>
                        <a14:foregroundMark x1="79318" y1="13672" x2="79318" y2="13672"/>
                        <a14:foregroundMark x1="79318" y1="13965" x2="79957" y2="13965"/>
                        <a14:foregroundMark x1="81130" y1="13867" x2="83262" y2="13672"/>
                        <a14:foregroundMark x1="84328" y1="13184" x2="84861" y2="12988"/>
                        <a14:foregroundMark x1="84861" y1="12988" x2="85608" y2="13965"/>
                        <a14:foregroundMark x1="85608" y1="14160" x2="85714" y2="15332"/>
                        <a14:foregroundMark x1="86141" y1="15820" x2="86247" y2="16504"/>
                        <a14:foregroundMark x1="86461" y1="16504" x2="86461" y2="16504"/>
                        <a14:foregroundMark x1="87207" y1="16309" x2="87207" y2="16309"/>
                        <a14:foregroundMark x1="86674" y1="14453" x2="86674" y2="14453"/>
                        <a14:foregroundMark x1="86674" y1="14453" x2="86674" y2="14453"/>
                        <a14:foregroundMark x1="86674" y1="14355" x2="86674" y2="14355"/>
                        <a14:foregroundMark x1="85394" y1="13379" x2="85394" y2="13379"/>
                        <a14:foregroundMark x1="85394" y1="13379" x2="85394" y2="13379"/>
                        <a14:foregroundMark x1="83582" y1="12695" x2="83582" y2="12695"/>
                        <a14:foregroundMark x1="82836" y1="12695" x2="82836" y2="12695"/>
                        <a14:foregroundMark x1="81983" y1="12695" x2="81983" y2="12695"/>
                        <a14:foregroundMark x1="67804" y1="13867" x2="67804" y2="13867"/>
                        <a14:foregroundMark x1="67484" y1="13965" x2="66205" y2="15137"/>
                        <a14:foregroundMark x1="66205" y1="16113" x2="66205" y2="16797"/>
                        <a14:foregroundMark x1="66738" y1="16602" x2="66738" y2="16602"/>
                        <a14:foregroundMark x1="66738" y1="14453" x2="66738" y2="14453"/>
                        <a14:foregroundMark x1="67591" y1="13672" x2="68124" y2="13477"/>
                        <a14:foregroundMark x1="69190" y1="12988" x2="70682" y2="12988"/>
                        <a14:foregroundMark x1="71215" y1="12988" x2="71215" y2="12988"/>
                        <a14:foregroundMark x1="71535" y1="12988" x2="72281" y2="13672"/>
                        <a14:foregroundMark x1="73028" y1="13672" x2="73348" y2="14160"/>
                        <a14:foregroundMark x1="73667" y1="14648" x2="74307" y2="15137"/>
                        <a14:foregroundMark x1="74627" y1="15137" x2="74627" y2="15137"/>
                        <a14:foregroundMark x1="74840" y1="15332" x2="74840" y2="15332"/>
                        <a14:foregroundMark x1="74094" y1="12695" x2="74094" y2="12695"/>
                        <a14:foregroundMark x1="74094" y1="12695" x2="74094" y2="12695"/>
                        <a14:foregroundMark x1="22708" y1="92480" x2="22708" y2="92480"/>
                        <a14:foregroundMark x1="22708" y1="95996" x2="22708" y2="95996"/>
                        <a14:foregroundMark x1="22708" y1="93848" x2="22708" y2="93848"/>
                        <a14:foregroundMark x1="22175" y1="92188" x2="22175" y2="92188"/>
                        <a14:foregroundMark x1="22175" y1="91992" x2="22175" y2="91992"/>
                        <a14:foregroundMark x1="23454" y1="96094" x2="23454" y2="96094"/>
                        <a14:foregroundMark x1="23454" y1="96094" x2="23241" y2="94629"/>
                        <a14:foregroundMark x1="22495" y1="91211" x2="22495" y2="91211"/>
                        <a14:foregroundMark x1="22281" y1="91016" x2="22281" y2="91016"/>
                        <a14:foregroundMark x1="32409" y1="90820" x2="32409" y2="90820"/>
                        <a14:foregroundMark x1="32409" y1="92969" x2="32409" y2="92969"/>
                        <a14:foregroundMark x1="31983" y1="92383" x2="31983" y2="92383"/>
                        <a14:foregroundMark x1="31130" y1="91016" x2="31130" y2="91016"/>
                        <a14:foregroundMark x1="31130" y1="91016" x2="31130" y2="91016"/>
                        <a14:foregroundMark x1="30917" y1="91699" x2="30917" y2="92871"/>
                        <a14:foregroundMark x1="30917" y1="92871" x2="30917" y2="92871"/>
                        <a14:foregroundMark x1="31343" y1="92871" x2="32409" y2="92871"/>
                        <a14:foregroundMark x1="32942" y1="92480" x2="32942" y2="92480"/>
                        <a14:foregroundMark x1="35394" y1="92480" x2="35394" y2="92480"/>
                        <a14:foregroundMark x1="47655" y1="95313" x2="47655" y2="95313"/>
                        <a14:foregroundMark x1="47974" y1="96484" x2="47655" y2="97168"/>
                        <a14:foregroundMark x1="47122" y1="97168" x2="46375" y2="97168"/>
                        <a14:foregroundMark x1="45309" y1="95996" x2="45309" y2="95996"/>
                        <a14:foregroundMark x1="50000" y1="95801" x2="50000" y2="95801"/>
                        <a14:foregroundMark x1="49254" y1="95117" x2="49254" y2="95117"/>
                        <a14:foregroundMark x1="47974" y1="93652" x2="47441" y2="93652"/>
                        <a14:foregroundMark x1="46588" y1="93359" x2="46588" y2="92383"/>
                        <a14:foregroundMark x1="46588" y1="91016" x2="46588" y2="91016"/>
                        <a14:foregroundMark x1="46588" y1="91016" x2="46588" y2="91016"/>
                        <a14:foregroundMark x1="47441" y1="93652" x2="47441" y2="93652"/>
                        <a14:foregroundMark x1="47441" y1="94141" x2="47441" y2="94141"/>
                        <a14:foregroundMark x1="47441" y1="94141" x2="47441" y2="94141"/>
                        <a14:foregroundMark x1="57143" y1="95508" x2="57143" y2="95508"/>
                        <a14:foregroundMark x1="57356" y1="95508" x2="58102" y2="95313"/>
                        <a14:foregroundMark x1="58422" y1="95117" x2="59168" y2="94629"/>
                        <a14:foregroundMark x1="59915" y1="94629" x2="60768" y2="95117"/>
                        <a14:foregroundMark x1="60981" y1="95117" x2="60981" y2="95117"/>
                        <a14:foregroundMark x1="60981" y1="95117" x2="60981" y2="95117"/>
                        <a14:foregroundMark x1="59701" y1="94531" x2="59701" y2="94531"/>
                        <a14:foregroundMark x1="58635" y1="92871" x2="58635" y2="92871"/>
                        <a14:foregroundMark x1="58316" y1="91992" x2="58316" y2="91992"/>
                        <a14:foregroundMark x1="57889" y1="91504" x2="57889" y2="91504"/>
                        <a14:foregroundMark x1="57676" y1="91211" x2="57676" y2="91211"/>
                        <a14:foregroundMark x1="58422" y1="94336" x2="58422" y2="94336"/>
                        <a14:foregroundMark x1="47655" y1="95605" x2="47655" y2="95605"/>
                        <a14:foregroundMark x1="47335" y1="97168" x2="47335" y2="97168"/>
                        <a14:foregroundMark x1="50000" y1="95313" x2="50000" y2="95313"/>
                        <a14:foregroundMark x1="46588" y1="97266" x2="46588" y2="97266"/>
                        <a14:foregroundMark x1="58422" y1="97168" x2="58422" y2="97168"/>
                        <a14:foregroundMark x1="61301" y1="96973" x2="61301" y2="96973"/>
                        <a14:foregroundMark x1="60235" y1="97461" x2="60235" y2="97461"/>
                        <a14:foregroundMark x1="57889" y1="96777" x2="57889" y2="96777"/>
                        <a14:foregroundMark x1="60554" y1="97754" x2="60554" y2="97754"/>
                        <a14:foregroundMark x1="61727" y1="97656" x2="61727" y2="97656"/>
                        <a14:foregroundMark x1="85075" y1="8789" x2="85075" y2="8789"/>
                        <a14:foregroundMark x1="83689" y1="7617" x2="83689" y2="7617"/>
                        <a14:foregroundMark x1="52665" y1="61523" x2="52665" y2="61523"/>
                        <a14:foregroundMark x1="52665" y1="61914" x2="52665" y2="61914"/>
                        <a14:foregroundMark x1="52452" y1="62305" x2="52452" y2="62305"/>
                        <a14:foregroundMark x1="52452" y1="61719" x2="52452" y2="61719"/>
                        <a14:foregroundMark x1="52878" y1="61426" x2="52878" y2="61426"/>
                        <a14:foregroundMark x1="53198" y1="60547" x2="53198" y2="60547"/>
                        <a14:foregroundMark x1="53198" y1="59961" x2="53198" y2="59961"/>
                        <a14:foregroundMark x1="53731" y1="60254" x2="53731" y2="60254"/>
                        <a14:foregroundMark x1="52985" y1="60938" x2="52985" y2="60938"/>
                        <a14:foregroundMark x1="52559" y1="61426" x2="52452" y2="62012"/>
                        <a14:foregroundMark x1="52452" y1="62012" x2="52452" y2="62012"/>
                        <a14:foregroundMark x1="52665" y1="62012" x2="52665" y2="62012"/>
                        <a14:foregroundMark x1="52665" y1="61133" x2="52665" y2="61133"/>
                        <a14:foregroundMark x1="53305" y1="59668" x2="53305" y2="59668"/>
                        <a14:foregroundMark x1="13326" y1="61719" x2="13326" y2="61719"/>
                        <a14:foregroundMark x1="13220" y1="61719" x2="13220" y2="61719"/>
                        <a14:foregroundMark x1="13220" y1="61719" x2="13220" y2="61719"/>
                        <a14:foregroundMark x1="16844" y1="57813" x2="16844" y2="57813"/>
                        <a14:foregroundMark x1="16525" y1="57813" x2="16525" y2="57813"/>
                        <a14:foregroundMark x1="27505" y1="92969" x2="27505" y2="92969"/>
                        <a14:foregroundMark x1="27505" y1="92871" x2="27505" y2="92871"/>
                        <a14:foregroundMark x1="27399" y1="92578" x2="27399" y2="92578"/>
                        <a14:foregroundMark x1="27399" y1="92871" x2="27399" y2="92871"/>
                        <a14:foregroundMark x1="49360" y1="98828" x2="49360" y2="98828"/>
                        <a14:foregroundMark x1="47974" y1="98438" x2="47974" y2="98438"/>
                        <a14:backgroundMark x1="52452" y1="62012" x2="52452" y2="62012"/>
                        <a14:backgroundMark x1="52452" y1="62305" x2="52452" y2="62305"/>
                        <a14:backgroundMark x1="52452" y1="62402" x2="52452" y2="62988"/>
                        <a14:backgroundMark x1="52452" y1="62988" x2="52452" y2="62988"/>
                        <a14:backgroundMark x1="52452" y1="62793" x2="52452" y2="62793"/>
                        <a14:backgroundMark x1="53198" y1="61230" x2="53198" y2="61230"/>
                        <a14:backgroundMark x1="53092" y1="60645" x2="53092" y2="60645"/>
                        <a14:backgroundMark x1="52559" y1="61816" x2="52559" y2="61816"/>
                        <a14:backgroundMark x1="52985" y1="61230" x2="52985" y2="61230"/>
                        <a14:backgroundMark x1="52985" y1="60938" x2="52985" y2="60938"/>
                        <a14:backgroundMark x1="52985" y1="60645" x2="52985" y2="60645"/>
                        <a14:backgroundMark x1="53305" y1="59961" x2="53305" y2="59961"/>
                        <a14:backgroundMark x1="52985" y1="60254" x2="52985" y2="60254"/>
                        <a14:backgroundMark x1="52772" y1="61621" x2="52772" y2="61621"/>
                        <a14:backgroundMark x1="52559" y1="61523" x2="52559" y2="61523"/>
                        <a14:backgroundMark x1="53305" y1="59863" x2="53305" y2="59863"/>
                        <a14:backgroundMark x1="53412" y1="59277" x2="53412" y2="59277"/>
                        <a14:backgroundMark x1="53412" y1="59668" x2="53412" y2="59668"/>
                        <a14:backgroundMark x1="52665" y1="62109" x2="52665" y2="62109"/>
                        <a14:backgroundMark x1="52665" y1="62109" x2="52665" y2="62109"/>
                        <a14:backgroundMark x1="52345" y1="61816" x2="52345" y2="61816"/>
                        <a14:backgroundMark x1="52665" y1="61230" x2="52665" y2="61230"/>
                        <a14:backgroundMark x1="52772" y1="61426" x2="52772" y2="61426"/>
                        <a14:backgroundMark x1="53092" y1="59961" x2="53092" y2="59961"/>
                        <a14:backgroundMark x1="53092" y1="60547" x2="53092" y2="60547"/>
                        <a14:backgroundMark x1="53198" y1="59570" x2="53198" y2="59570"/>
                        <a14:backgroundMark x1="53518" y1="58691" x2="53518" y2="58691"/>
                        <a14:backgroundMark x1="53731" y1="58301" x2="53731" y2="58301"/>
                        <a14:backgroundMark x1="27399" y1="92676" x2="27399" y2="92676"/>
                        <a14:backgroundMark x1="27399" y1="92578" x2="27399" y2="92578"/>
                        <a14:backgroundMark x1="27612" y1="93066" x2="27612" y2="93066"/>
                        <a14:backgroundMark x1="27505" y1="92969" x2="27505" y2="92969"/>
                        <a14:backgroundMark x1="16631" y1="58203" x2="16631" y2="58203"/>
                        <a14:backgroundMark x1="16631" y1="57715" x2="16631" y2="57715"/>
                        <a14:backgroundMark x1="16525" y1="57910" x2="16525" y2="57910"/>
                        <a14:backgroundMark x1="13113" y1="61523" x2="13113" y2="61523"/>
                        <a14:backgroundMark x1="13220" y1="61719" x2="13220" y2="617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17348" y="1705431"/>
            <a:ext cx="844930" cy="893300"/>
          </a:xfrm>
          <a:prstGeom prst="rect">
            <a:avLst/>
          </a:prstGeom>
        </p:spPr>
      </p:pic>
      <p:pic>
        <p:nvPicPr>
          <p:cNvPr id="3" name="Image 2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12A11176-C8A1-4A11-A989-02D37CE4E7E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348" b="95652" l="4622" r="97479">
                        <a14:foregroundMark x1="5042" y1="67150" x2="6303" y2="69565"/>
                        <a14:foregroundMark x1="69748" y1="6280" x2="64286" y2="6280"/>
                        <a14:foregroundMark x1="93277" y1="34300" x2="93697" y2="40580"/>
                        <a14:foregroundMark x1="98319" y1="41063" x2="98319" y2="41063"/>
                        <a14:foregroundMark x1="66387" y1="4348" x2="66387" y2="4348"/>
                        <a14:foregroundMark x1="31933" y1="95652" x2="31933" y2="956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690" y="4840537"/>
            <a:ext cx="652098" cy="567161"/>
          </a:xfrm>
          <a:prstGeom prst="rect">
            <a:avLst/>
          </a:prstGeom>
        </p:spPr>
      </p:pic>
      <p:pic>
        <p:nvPicPr>
          <p:cNvPr id="25" name="Image 24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718EA07D-CD5D-4169-84AA-46784A2FF8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348" b="95652" l="4622" r="97479">
                        <a14:foregroundMark x1="5042" y1="67150" x2="6303" y2="69565"/>
                        <a14:foregroundMark x1="69748" y1="6280" x2="64286" y2="6280"/>
                        <a14:foregroundMark x1="93277" y1="34300" x2="93697" y2="40580"/>
                        <a14:foregroundMark x1="98319" y1="41063" x2="98319" y2="41063"/>
                        <a14:foregroundMark x1="66387" y1="4348" x2="66387" y2="4348"/>
                        <a14:foregroundMark x1="31933" y1="95652" x2="31933" y2="956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306" y="4839386"/>
            <a:ext cx="652098" cy="567161"/>
          </a:xfrm>
          <a:prstGeom prst="rect">
            <a:avLst/>
          </a:prstGeom>
        </p:spPr>
      </p:pic>
      <p:pic>
        <p:nvPicPr>
          <p:cNvPr id="26" name="Image 25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19FB54B9-FC83-4774-A039-93F672EDF0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348" b="95652" l="4622" r="97479">
                        <a14:foregroundMark x1="5042" y1="67150" x2="6303" y2="69565"/>
                        <a14:foregroundMark x1="69748" y1="6280" x2="64286" y2="6280"/>
                        <a14:foregroundMark x1="93277" y1="34300" x2="93697" y2="40580"/>
                        <a14:foregroundMark x1="98319" y1="41063" x2="98319" y2="41063"/>
                        <a14:foregroundMark x1="66387" y1="4348" x2="66387" y2="4348"/>
                        <a14:foregroundMark x1="31933" y1="95652" x2="31933" y2="956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074" y="6272439"/>
            <a:ext cx="652098" cy="567161"/>
          </a:xfrm>
          <a:prstGeom prst="rect">
            <a:avLst/>
          </a:prstGeom>
        </p:spPr>
      </p:pic>
      <p:pic>
        <p:nvPicPr>
          <p:cNvPr id="27" name="Image 26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7A5ABD6A-DD36-47CA-AF87-E0BF18EE627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348" b="95652" l="4622" r="97479">
                        <a14:foregroundMark x1="5042" y1="67150" x2="6303" y2="69565"/>
                        <a14:foregroundMark x1="69748" y1="6280" x2="64286" y2="6280"/>
                        <a14:foregroundMark x1="93277" y1="34300" x2="93697" y2="40580"/>
                        <a14:foregroundMark x1="98319" y1="41063" x2="98319" y2="41063"/>
                        <a14:foregroundMark x1="66387" y1="4348" x2="66387" y2="4348"/>
                        <a14:foregroundMark x1="31933" y1="95652" x2="31933" y2="956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995" y="3408167"/>
            <a:ext cx="309246" cy="268966"/>
          </a:xfrm>
          <a:prstGeom prst="rect">
            <a:avLst/>
          </a:prstGeom>
        </p:spPr>
      </p:pic>
      <p:pic>
        <p:nvPicPr>
          <p:cNvPr id="29" name="Image 28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5C9CC48B-D76D-439C-9654-56DDAEDE96A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348" b="95652" l="4622" r="97479">
                        <a14:foregroundMark x1="5042" y1="67150" x2="6303" y2="69565"/>
                        <a14:foregroundMark x1="69748" y1="6280" x2="64286" y2="6280"/>
                        <a14:foregroundMark x1="93277" y1="34300" x2="93697" y2="40580"/>
                        <a14:foregroundMark x1="98319" y1="41063" x2="98319" y2="41063"/>
                        <a14:foregroundMark x1="66387" y1="4348" x2="66387" y2="4348"/>
                        <a14:foregroundMark x1="31933" y1="95652" x2="31933" y2="956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4289" y="274985"/>
            <a:ext cx="337803" cy="293804"/>
          </a:xfrm>
          <a:prstGeom prst="rect">
            <a:avLst/>
          </a:prstGeom>
        </p:spPr>
      </p:pic>
      <p:pic>
        <p:nvPicPr>
          <p:cNvPr id="22" name="Image 21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25B9B97E-E50B-4AE3-983E-E3965ECA4F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348" b="95652" l="4622" r="97479">
                        <a14:foregroundMark x1="5042" y1="67150" x2="6303" y2="69565"/>
                        <a14:foregroundMark x1="69748" y1="6280" x2="64286" y2="6280"/>
                        <a14:foregroundMark x1="93277" y1="34300" x2="93697" y2="40580"/>
                        <a14:foregroundMark x1="98319" y1="41063" x2="98319" y2="41063"/>
                        <a14:foregroundMark x1="66387" y1="4348" x2="66387" y2="4348"/>
                        <a14:foregroundMark x1="31933" y1="95652" x2="31933" y2="956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284" y="1206985"/>
            <a:ext cx="309246" cy="268966"/>
          </a:xfrm>
          <a:prstGeom prst="rect">
            <a:avLst/>
          </a:prstGeom>
        </p:spPr>
      </p:pic>
      <p:pic>
        <p:nvPicPr>
          <p:cNvPr id="23" name="Image 22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2C5608CB-BCA1-4164-A1E0-67DB5CF776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348" b="95652" l="4622" r="97479">
                        <a14:foregroundMark x1="5042" y1="67150" x2="6303" y2="69565"/>
                        <a14:foregroundMark x1="69748" y1="6280" x2="64286" y2="6280"/>
                        <a14:foregroundMark x1="93277" y1="34300" x2="93697" y2="40580"/>
                        <a14:foregroundMark x1="98319" y1="41063" x2="98319" y2="41063"/>
                        <a14:foregroundMark x1="66387" y1="4348" x2="66387" y2="4348"/>
                        <a14:foregroundMark x1="31933" y1="95652" x2="31933" y2="956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231" y="2766605"/>
            <a:ext cx="173679" cy="151057"/>
          </a:xfrm>
          <a:prstGeom prst="rect">
            <a:avLst/>
          </a:prstGeom>
        </p:spPr>
      </p:pic>
      <p:pic>
        <p:nvPicPr>
          <p:cNvPr id="28" name="Image 27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4521C29D-6F2E-4784-BA3C-01603F384D6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348" b="95652" l="4622" r="97479">
                        <a14:foregroundMark x1="5042" y1="67150" x2="6303" y2="69565"/>
                        <a14:foregroundMark x1="69748" y1="6280" x2="64286" y2="6280"/>
                        <a14:foregroundMark x1="93277" y1="34300" x2="93697" y2="40580"/>
                        <a14:foregroundMark x1="98319" y1="41063" x2="98319" y2="41063"/>
                        <a14:foregroundMark x1="66387" y1="4348" x2="66387" y2="4348"/>
                        <a14:foregroundMark x1="31933" y1="95652" x2="31933" y2="956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180" y="5648134"/>
            <a:ext cx="309246" cy="268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25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" y="0"/>
            <a:ext cx="12192000" cy="68580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2287" y="4075289"/>
            <a:ext cx="2007321" cy="1644092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6218" y="4075289"/>
            <a:ext cx="2007321" cy="164409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59750" y1="50875" x2="59750" y2="50875"/>
                        <a14:foregroundMark x1="59125" y1="49875" x2="59125" y2="49875"/>
                        <a14:foregroundMark x1="40375" y1="63500" x2="40375" y2="63500"/>
                        <a14:foregroundMark x1="76875" y1="61875" x2="76875" y2="61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036" y="2063063"/>
            <a:ext cx="4853130" cy="485313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3036" y="4805899"/>
            <a:ext cx="2554255" cy="2099388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backgroundMark x1="54250" y1="38625" x2="54250" y2="38625"/>
                        <a14:backgroundMark x1="55250" y1="40250" x2="52625" y2="36625"/>
                        <a14:backgroundMark x1="78500" y1="32000" x2="80125" y2="38875"/>
                        <a14:backgroundMark x1="80125" y1="38875" x2="79250" y2="438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3060" y="1325913"/>
            <a:ext cx="4756245" cy="4756245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69375" y1="55625" x2="69000" y2="52375"/>
                        <a14:foregroundMark x1="69000" y1="52375" x2="66375" y2="50250"/>
                        <a14:foregroundMark x1="67750" y1="51875" x2="65875" y2="52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442" y="2099388"/>
            <a:ext cx="4545319" cy="4545319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7581" y="4760794"/>
            <a:ext cx="2560542" cy="2097206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1500" y="4075289"/>
            <a:ext cx="2007321" cy="1644092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40" y="2583912"/>
            <a:ext cx="3669586" cy="366958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373" y="4758612"/>
            <a:ext cx="2554255" cy="2099388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105" b="98895" l="3500" r="97000">
                        <a14:foregroundMark x1="32500" y1="11878" x2="32500" y2="11878"/>
                        <a14:foregroundMark x1="21500" y1="8840" x2="21500" y2="8840"/>
                        <a14:foregroundMark x1="20500" y1="7459" x2="20500" y2="7459"/>
                        <a14:foregroundMark x1="28000" y1="10221" x2="28000" y2="10221"/>
                        <a14:foregroundMark x1="28500" y1="14088" x2="28500" y2="14088"/>
                        <a14:foregroundMark x1="30500" y1="15746" x2="32500" y2="17403"/>
                        <a14:foregroundMark x1="32500" y1="17403" x2="32500" y2="17403"/>
                        <a14:foregroundMark x1="40500" y1="12983" x2="40500" y2="12983"/>
                        <a14:foregroundMark x1="40500" y1="11602" x2="40500" y2="11602"/>
                        <a14:foregroundMark x1="43000" y1="9945" x2="43000" y2="9945"/>
                        <a14:foregroundMark x1="43000" y1="9116" x2="43000" y2="9116"/>
                        <a14:foregroundMark x1="45000" y1="8564" x2="45000" y2="8564"/>
                        <a14:foregroundMark x1="53500" y1="9669" x2="53500" y2="9669"/>
                        <a14:foregroundMark x1="54000" y1="10497" x2="56000" y2="11326"/>
                        <a14:foregroundMark x1="69000" y1="12983" x2="69000" y2="12983"/>
                        <a14:foregroundMark x1="72000" y1="13536" x2="81500" y2="16022"/>
                        <a14:foregroundMark x1="81500" y1="16022" x2="81500" y2="16851"/>
                        <a14:foregroundMark x1="81500" y1="19337" x2="84000" y2="24309"/>
                        <a14:foregroundMark x1="84000" y1="24309" x2="84000" y2="24309"/>
                        <a14:foregroundMark x1="89000" y1="17956" x2="62000" y2="5801"/>
                        <a14:foregroundMark x1="62000" y1="5801" x2="43500" y2="5525"/>
                        <a14:foregroundMark x1="43500" y1="5525" x2="28500" y2="11326"/>
                        <a14:foregroundMark x1="28500" y1="11326" x2="18500" y2="18785"/>
                        <a14:foregroundMark x1="18500" y1="18785" x2="19000" y2="27901"/>
                        <a14:foregroundMark x1="19000" y1="27901" x2="34000" y2="33149"/>
                        <a14:foregroundMark x1="34000" y1="33149" x2="51500" y2="35083"/>
                        <a14:foregroundMark x1="51500" y1="35083" x2="63000" y2="34807"/>
                        <a14:foregroundMark x1="32500" y1="8840" x2="47500" y2="13536"/>
                        <a14:foregroundMark x1="47500" y1="13536" x2="31000" y2="9116"/>
                        <a14:foregroundMark x1="31000" y1="9116" x2="14500" y2="9945"/>
                        <a14:foregroundMark x1="14500" y1="9945" x2="7500" y2="19337"/>
                        <a14:foregroundMark x1="7500" y1="19337" x2="14000" y2="38674"/>
                        <a14:foregroundMark x1="14000" y1="38674" x2="19000" y2="30387"/>
                        <a14:foregroundMark x1="19000" y1="30387" x2="18000" y2="13812"/>
                        <a14:foregroundMark x1="38500" y1="3867" x2="61500" y2="2762"/>
                        <a14:foregroundMark x1="61500" y1="2762" x2="78000" y2="5525"/>
                        <a14:foregroundMark x1="78000" y1="5525" x2="89500" y2="11326"/>
                        <a14:foregroundMark x1="89500" y1="11326" x2="92500" y2="20442"/>
                        <a14:foregroundMark x1="92500" y1="20442" x2="82500" y2="35359"/>
                        <a14:foregroundMark x1="9000" y1="44475" x2="21500" y2="41713"/>
                        <a14:foregroundMark x1="3500" y1="29282" x2="4500" y2="22376"/>
                        <a14:foregroundMark x1="97000" y1="20994" x2="89000" y2="29834"/>
                        <a14:foregroundMark x1="89000" y1="29834" x2="84000" y2="48895"/>
                        <a14:foregroundMark x1="84000" y1="48895" x2="78000" y2="54696"/>
                        <a14:foregroundMark x1="56500" y1="1657" x2="47500" y2="1381"/>
                        <a14:foregroundMark x1="49500" y1="54144" x2="49500" y2="54144"/>
                        <a14:foregroundMark x1="52000" y1="53867" x2="45500" y2="71823"/>
                        <a14:foregroundMark x1="45500" y1="52486" x2="41000" y2="62155"/>
                        <a14:foregroundMark x1="41000" y1="62155" x2="46500" y2="70718"/>
                        <a14:foregroundMark x1="46500" y1="70718" x2="58500" y2="61326"/>
                        <a14:foregroundMark x1="58500" y1="61326" x2="50500" y2="45028"/>
                        <a14:foregroundMark x1="50500" y1="45028" x2="42500" y2="53039"/>
                        <a14:foregroundMark x1="42500" y1="53039" x2="70500" y2="38122"/>
                        <a14:foregroundMark x1="70500" y1="38122" x2="55500" y2="42265"/>
                        <a14:foregroundMark x1="55500" y1="42265" x2="63000" y2="33978"/>
                        <a14:foregroundMark x1="63000" y1="33978" x2="63000" y2="30663"/>
                        <a14:foregroundMark x1="54500" y1="62983" x2="52000" y2="69061"/>
                        <a14:foregroundMark x1="57500" y1="66851" x2="61000" y2="65193"/>
                        <a14:foregroundMark x1="38000" y1="55525" x2="32500" y2="54972"/>
                        <a14:foregroundMark x1="38500" y1="86740" x2="29000" y2="98895"/>
                        <a14:foregroundMark x1="55500" y1="98895" x2="55500" y2="98895"/>
                        <a14:foregroundMark x1="42000" y1="33978" x2="44000" y2="33702"/>
                        <a14:foregroundMark x1="69000" y1="32597" x2="73000" y2="32044"/>
                        <a14:foregroundMark x1="44000" y1="32873" x2="40500" y2="317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8565" y="2515828"/>
            <a:ext cx="2342147" cy="4239286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989" b="89785" l="10000" r="90000">
                        <a14:foregroundMark x1="90000" y1="62903" x2="90000" y2="62903"/>
                        <a14:foregroundMark x1="32963" y1="6989" x2="32963" y2="69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400" y="4465550"/>
            <a:ext cx="1378117" cy="949369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989" b="89785" l="10000" r="90000">
                        <a14:foregroundMark x1="90000" y1="62903" x2="90000" y2="62903"/>
                        <a14:foregroundMark x1="32963" y1="6989" x2="32963" y2="69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574" y="3787946"/>
            <a:ext cx="1139369" cy="784898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7474" b="96392" l="9913" r="94461">
                        <a14:foregroundMark x1="34985" y1="96134" x2="60058" y2="95103"/>
                        <a14:foregroundMark x1="60058" y1="95103" x2="69971" y2="96649"/>
                        <a14:foregroundMark x1="94461" y1="45103" x2="94461" y2="45103"/>
                        <a14:foregroundMark x1="71720" y1="7474" x2="71720" y2="74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440" y="5504242"/>
            <a:ext cx="1196751" cy="135375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6E0ED6D-47A9-4D33-806E-4B9958B2C0C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704" r="97535">
                        <a14:foregroundMark x1="1408" y1="36667" x2="8099" y2="26667"/>
                        <a14:foregroundMark x1="86972" y1="35417" x2="97183" y2="37500"/>
                        <a14:foregroundMark x1="36972" y1="41250" x2="33099" y2="50833"/>
                        <a14:foregroundMark x1="17606" y1="38750" x2="14789" y2="43333"/>
                        <a14:foregroundMark x1="97535" y1="72500" x2="97535" y2="7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599" y="4727730"/>
            <a:ext cx="455411" cy="384854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ED36E247-2BE9-4250-A22B-D035548E683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704" r="97535">
                        <a14:foregroundMark x1="1408" y1="36667" x2="8099" y2="26667"/>
                        <a14:foregroundMark x1="86972" y1="35417" x2="97183" y2="37500"/>
                        <a14:foregroundMark x1="36972" y1="41250" x2="33099" y2="50833"/>
                        <a14:foregroundMark x1="17606" y1="38750" x2="14789" y2="43333"/>
                        <a14:foregroundMark x1="97535" y1="72500" x2="97535" y2="7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700" y="6594034"/>
            <a:ext cx="381222" cy="322159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61F31FDE-E904-4C57-8832-50E2AB7AD5E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704" r="97535">
                        <a14:foregroundMark x1="1408" y1="36667" x2="8099" y2="26667"/>
                        <a14:foregroundMark x1="86972" y1="35417" x2="97183" y2="37500"/>
                        <a14:foregroundMark x1="36972" y1="41250" x2="33099" y2="50833"/>
                        <a14:foregroundMark x1="17606" y1="38750" x2="14789" y2="43333"/>
                        <a14:foregroundMark x1="97535" y1="72500" x2="97535" y2="7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254" y="4065755"/>
            <a:ext cx="325719" cy="248102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BF683D9F-D742-414B-989C-C02C3091AAA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704" r="97535">
                        <a14:foregroundMark x1="1408" y1="36667" x2="8099" y2="26667"/>
                        <a14:foregroundMark x1="86972" y1="35417" x2="97183" y2="37500"/>
                        <a14:foregroundMark x1="36972" y1="41250" x2="33099" y2="50833"/>
                        <a14:foregroundMark x1="17606" y1="38750" x2="14789" y2="43333"/>
                        <a14:foregroundMark x1="97535" y1="72500" x2="97535" y2="7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067" y="1592699"/>
            <a:ext cx="311725" cy="263429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E455F4F6-BA1F-4252-9237-081DC50D9CC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704" r="97535">
                        <a14:foregroundMark x1="1408" y1="36667" x2="8099" y2="26667"/>
                        <a14:foregroundMark x1="86972" y1="35417" x2="97183" y2="37500"/>
                        <a14:foregroundMark x1="36972" y1="41250" x2="33099" y2="50833"/>
                        <a14:foregroundMark x1="17606" y1="38750" x2="14789" y2="43333"/>
                        <a14:foregroundMark x1="97535" y1="72500" x2="97535" y2="7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2015" y="6421703"/>
            <a:ext cx="455411" cy="384854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61F726B6-6417-4364-B4D6-02C6DB73809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704" r="97535">
                        <a14:foregroundMark x1="1408" y1="36667" x2="8099" y2="26667"/>
                        <a14:foregroundMark x1="86972" y1="35417" x2="97183" y2="37500"/>
                        <a14:foregroundMark x1="36972" y1="41250" x2="33099" y2="50833"/>
                        <a14:foregroundMark x1="17606" y1="38750" x2="14789" y2="43333"/>
                        <a14:foregroundMark x1="97535" y1="72500" x2="97535" y2="7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1507" y="4727730"/>
            <a:ext cx="455411" cy="384854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AF47CCA3-258D-48EE-B572-AC8ABD51E6A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704" r="97535">
                        <a14:foregroundMark x1="1408" y1="36667" x2="8099" y2="26667"/>
                        <a14:foregroundMark x1="86972" y1="35417" x2="97183" y2="37500"/>
                        <a14:foregroundMark x1="36972" y1="41250" x2="33099" y2="50833"/>
                        <a14:foregroundMark x1="17606" y1="38750" x2="14789" y2="43333"/>
                        <a14:foregroundMark x1="97535" y1="72500" x2="97535" y2="7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84" y="4003199"/>
            <a:ext cx="220818" cy="186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4626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62D87157-B8DA-4E1C-A095-23E8F86FEC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CC05451-EE68-474B-828D-9FBF0B40F1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4655" y="5691389"/>
            <a:ext cx="543183" cy="76775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50FE31F-4E24-4B07-AB6B-4C1ED91504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542" y="5722686"/>
            <a:ext cx="441484" cy="70252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96722BC-0263-4C71-BE20-536BC2199E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7085" y="5720641"/>
            <a:ext cx="511761" cy="72461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D1D9FDB-7ACF-4948-8E28-1DA0DFF19B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578" y="5738451"/>
            <a:ext cx="496765" cy="70338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670A1E8-3157-4568-8B9D-C0696F6DC1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8642" y="5738451"/>
            <a:ext cx="496765" cy="70338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3E8060A-FA97-45BA-9F7E-E1F767101F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3432" y="5783259"/>
            <a:ext cx="424229" cy="65857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E0D1291-FBD3-4A51-818F-35AED29607C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74750" y1="38250" x2="74750" y2="38250"/>
                        <a14:foregroundMark x1="68375" y1="63875" x2="68375" y2="63875"/>
                        <a14:foregroundMark x1="67625" y1="62250" x2="67625" y2="62250"/>
                        <a14:foregroundMark x1="73000" y1="38625" x2="76125" y2="38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646" y="5019247"/>
            <a:ext cx="1774553" cy="177455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1DCE3A9-54E7-4551-84E9-FE94F01F70D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353" y="5089972"/>
            <a:ext cx="1783358" cy="178335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72870D7-364B-4287-908B-BC29E95FB2D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03" y="5300548"/>
            <a:ext cx="1211952" cy="121195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0FF7EFA-4A21-4D44-9E94-F6BE0B3641D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318" y="5513857"/>
            <a:ext cx="1211952" cy="1211952"/>
          </a:xfrm>
          <a:prstGeom prst="rect">
            <a:avLst/>
          </a:prstGeom>
        </p:spPr>
      </p:pic>
      <p:pic>
        <p:nvPicPr>
          <p:cNvPr id="13" name="Image 12" descr="Une image contenant meubles, armoire, assis, porte&#10;&#10;Description générée automatiquement">
            <a:extLst>
              <a:ext uri="{FF2B5EF4-FFF2-40B4-BE49-F238E27FC236}">
                <a16:creationId xmlns:a16="http://schemas.microsoft.com/office/drawing/2014/main" id="{6D3C9D0B-B55A-4488-A660-F6E1879D672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1446" l="10000" r="90000">
                        <a14:foregroundMark x1="23855" y1="91446" x2="23855" y2="914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875" y="4523368"/>
            <a:ext cx="2088750" cy="2088750"/>
          </a:xfrm>
          <a:prstGeom prst="rect">
            <a:avLst/>
          </a:prstGeom>
        </p:spPr>
      </p:pic>
      <p:pic>
        <p:nvPicPr>
          <p:cNvPr id="17" name="Image 16" descr="Une image contenant meubles, photo, table, porte&#10;&#10;Description générée automatiquement">
            <a:extLst>
              <a:ext uri="{FF2B5EF4-FFF2-40B4-BE49-F238E27FC236}">
                <a16:creationId xmlns:a16="http://schemas.microsoft.com/office/drawing/2014/main" id="{B2121A70-9BDA-488A-B263-18463EB9C68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8057" r="91706">
                        <a14:foregroundMark x1="8057" y1="87755" x2="8057" y2="87755"/>
                        <a14:foregroundMark x1="91706" y1="87143" x2="91706" y2="87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685" y="5300548"/>
            <a:ext cx="1165580" cy="1353399"/>
          </a:xfrm>
          <a:prstGeom prst="rect">
            <a:avLst/>
          </a:prstGeom>
        </p:spPr>
      </p:pic>
      <p:pic>
        <p:nvPicPr>
          <p:cNvPr id="25" name="Picture 2" descr="Collection de robin design plat dessiné à la main">
            <a:extLst>
              <a:ext uri="{FF2B5EF4-FFF2-40B4-BE49-F238E27FC236}">
                <a16:creationId xmlns:a16="http://schemas.microsoft.com/office/drawing/2014/main" id="{8281D29C-3789-EA32-9844-FA3F0BB8AC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3834" b="44569" l="5272" r="47764">
                        <a14:foregroundMark x1="11022" y1="4473" x2="11022" y2="4473"/>
                        <a14:foregroundMark x1="24601" y1="3994" x2="24601" y2="4473"/>
                        <a14:foregroundMark x1="11022" y1="3834" x2="11022" y2="38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839" b="49981"/>
          <a:stretch/>
        </p:blipFill>
        <p:spPr bwMode="auto">
          <a:xfrm>
            <a:off x="4361709" y="1535292"/>
            <a:ext cx="941832" cy="886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ollection de robin design plat dessiné à la main">
            <a:extLst>
              <a:ext uri="{FF2B5EF4-FFF2-40B4-BE49-F238E27FC236}">
                <a16:creationId xmlns:a16="http://schemas.microsoft.com/office/drawing/2014/main" id="{AC2366DB-2989-E7F3-C1E9-2CAC8F73D8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59439" b="95493" l="60971" r="956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35" t="54932"/>
          <a:stretch/>
        </p:blipFill>
        <p:spPr bwMode="auto">
          <a:xfrm>
            <a:off x="4553685" y="4198061"/>
            <a:ext cx="545525" cy="566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4C705346-B7F4-CC92-99C3-33AAA0BF3410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59056" b="95451" l="5598" r="50382"/>
                    </a14:imgEffect>
                  </a14:imgLayer>
                </a14:imgProps>
              </a:ext>
            </a:extLst>
          </a:blip>
          <a:srcRect t="54507" r="44020"/>
          <a:stretch/>
        </p:blipFill>
        <p:spPr>
          <a:xfrm>
            <a:off x="8326606" y="6344239"/>
            <a:ext cx="668384" cy="543174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620F43CC-8626-0AD6-F2DB-AADE7BE5722D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59056" b="95451" l="5598" r="50382"/>
                    </a14:imgEffect>
                  </a14:imgLayer>
                </a14:imgProps>
              </a:ext>
            </a:extLst>
          </a:blip>
          <a:srcRect t="54507" r="44020"/>
          <a:stretch/>
        </p:blipFill>
        <p:spPr>
          <a:xfrm flipH="1">
            <a:off x="8784026" y="4992638"/>
            <a:ext cx="444798" cy="416204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07599ADE-DF3B-B910-1B6E-1E13655CD0B8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59056" b="95451" l="5598" r="50382"/>
                    </a14:imgEffect>
                  </a14:imgLayer>
                </a14:imgProps>
              </a:ext>
            </a:extLst>
          </a:blip>
          <a:srcRect t="54507" r="44020"/>
          <a:stretch/>
        </p:blipFill>
        <p:spPr>
          <a:xfrm flipH="1">
            <a:off x="11508444" y="5019247"/>
            <a:ext cx="444798" cy="416204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6EBCB527-FC70-362B-6ACF-38AE95282877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59056" b="95451" l="5598" r="50382"/>
                    </a14:imgEffect>
                  </a14:imgLayer>
                </a14:imgProps>
              </a:ext>
            </a:extLst>
          </a:blip>
          <a:srcRect t="54507" r="44020"/>
          <a:stretch/>
        </p:blipFill>
        <p:spPr>
          <a:xfrm flipH="1">
            <a:off x="2297548" y="6123932"/>
            <a:ext cx="444798" cy="416204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FF962390-ECCD-77C9-C22E-E088AD43F2A7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59056" b="95451" l="5598" r="50382"/>
                    </a14:imgEffect>
                  </a14:imgLayer>
                </a14:imgProps>
              </a:ext>
            </a:extLst>
          </a:blip>
          <a:srcRect t="54507" r="44020"/>
          <a:stretch/>
        </p:blipFill>
        <p:spPr>
          <a:xfrm>
            <a:off x="4676595" y="5096495"/>
            <a:ext cx="668384" cy="543174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C4CA14ED-E211-BD5F-4BAE-37D97C49A588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59056" b="95451" l="5598" r="50382"/>
                    </a14:imgEffect>
                  </a14:imgLayer>
                </a14:imgProps>
              </a:ext>
            </a:extLst>
          </a:blip>
          <a:srcRect t="54507" r="44020"/>
          <a:stretch/>
        </p:blipFill>
        <p:spPr>
          <a:xfrm>
            <a:off x="6399164" y="6050904"/>
            <a:ext cx="668384" cy="543174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DD3C6BCD-04AA-432B-7C1F-9C2DD100E184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59056" b="95451" l="5598" r="50382"/>
                    </a14:imgEffect>
                  </a14:imgLayer>
                </a14:imgProps>
              </a:ext>
            </a:extLst>
          </a:blip>
          <a:srcRect t="54507" r="44020"/>
          <a:stretch/>
        </p:blipFill>
        <p:spPr>
          <a:xfrm>
            <a:off x="8473247" y="5023037"/>
            <a:ext cx="444787" cy="361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973361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bâtiment, ciel, plein air, mosquée&#10;&#10;Description générée automatiquement">
            <a:extLst>
              <a:ext uri="{FF2B5EF4-FFF2-40B4-BE49-F238E27FC236}">
                <a16:creationId xmlns:a16="http://schemas.microsoft.com/office/drawing/2014/main" id="{79C9A130-53DB-B317-52C4-5D231F401F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22"/>
          <a:stretch/>
        </p:blipFill>
        <p:spPr>
          <a:xfrm>
            <a:off x="0" y="-1"/>
            <a:ext cx="12192000" cy="6879451"/>
          </a:xfrm>
          <a:prstGeom prst="rect">
            <a:avLst/>
          </a:prstGeom>
        </p:spPr>
      </p:pic>
      <p:sp>
        <p:nvSpPr>
          <p:cNvPr id="8" name="Bulle narrative : rectangle à coins arrondis 7">
            <a:extLst>
              <a:ext uri="{FF2B5EF4-FFF2-40B4-BE49-F238E27FC236}">
                <a16:creationId xmlns:a16="http://schemas.microsoft.com/office/drawing/2014/main" id="{3C63A38E-0267-9E9F-7A03-B7468AE18C74}"/>
              </a:ext>
            </a:extLst>
          </p:cNvPr>
          <p:cNvSpPr/>
          <p:nvPr/>
        </p:nvSpPr>
        <p:spPr>
          <a:xfrm>
            <a:off x="7358362" y="408947"/>
            <a:ext cx="3174959" cy="1360282"/>
          </a:xfrm>
          <a:prstGeom prst="wedgeRoundRectCallout">
            <a:avLst>
              <a:gd name="adj1" fmla="val -26177"/>
              <a:gd name="adj2" fmla="val 330261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أَهْلًا يا </a:t>
            </a:r>
            <a:r>
              <a:rPr lang="ar-JO" sz="40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مُراد</a:t>
            </a:r>
            <a:r>
              <a:rPr kumimoji="0" lang="ar-JO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هذه أختي أمينة.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Bulle narrative : rectangle à coins arrondis 8">
            <a:extLst>
              <a:ext uri="{FF2B5EF4-FFF2-40B4-BE49-F238E27FC236}">
                <a16:creationId xmlns:a16="http://schemas.microsoft.com/office/drawing/2014/main" id="{536B7C75-2D66-C4FF-4422-83B94A44F2CF}"/>
              </a:ext>
            </a:extLst>
          </p:cNvPr>
          <p:cNvSpPr/>
          <p:nvPr/>
        </p:nvSpPr>
        <p:spPr>
          <a:xfrm>
            <a:off x="1658679" y="408947"/>
            <a:ext cx="3547393" cy="1360282"/>
          </a:xfrm>
          <a:prstGeom prst="wedgeRoundRectCallout">
            <a:avLst>
              <a:gd name="adj1" fmla="val 68300"/>
              <a:gd name="adj2" fmla="val 315410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مرحبًا يا مُنَى.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هذا صديقي أُوَيْس.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059B368-49F2-DD68-6707-445338AF7C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76" b="95692" l="8406" r="91594">
                        <a14:foregroundMark x1="22029" y1="21542" x2="8406" y2="73696"/>
                        <a14:foregroundMark x1="8406" y1="73696" x2="17681" y2="77098"/>
                        <a14:foregroundMark x1="21449" y1="21542" x2="40290" y2="11338"/>
                        <a14:foregroundMark x1="40290" y1="11338" x2="51014" y2="8163"/>
                        <a14:foregroundMark x1="51014" y1="8163" x2="72174" y2="15646"/>
                        <a14:foregroundMark x1="72174" y1="15646" x2="82899" y2="33107"/>
                        <a14:foregroundMark x1="82899" y1="33107" x2="87826" y2="61451"/>
                        <a14:foregroundMark x1="87826" y1="61451" x2="86087" y2="70068"/>
                        <a14:foregroundMark x1="86087" y1="70068" x2="91594" y2="75057"/>
                        <a14:foregroundMark x1="68406" y1="90703" x2="31594" y2="91837"/>
                        <a14:foregroundMark x1="49855" y1="95692" x2="49855" y2="95692"/>
                        <a14:foregroundMark x1="89275" y1="75737" x2="89275" y2="75737"/>
                        <a14:foregroundMark x1="91884" y1="59410" x2="91884" y2="59410"/>
                        <a14:foregroundMark x1="48406" y1="6576" x2="48406" y2="65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071" y="5683848"/>
            <a:ext cx="884905" cy="113114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59C8923-373D-6DFA-9600-0BEAAEAC92C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9095" t="20841" r="12083" b="13278"/>
          <a:stretch/>
        </p:blipFill>
        <p:spPr>
          <a:xfrm>
            <a:off x="5442125" y="5514394"/>
            <a:ext cx="838226" cy="113114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1322C06-8685-DE48-A1E3-B58A96806C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74750" y1="38250" x2="74750" y2="38250"/>
                        <a14:foregroundMark x1="68375" y1="63875" x2="68375" y2="63875"/>
                        <a14:foregroundMark x1="67625" y1="62250" x2="67625" y2="62250"/>
                        <a14:foregroundMark x1="73000" y1="38625" x2="76125" y2="38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61" t="21047" r="9503" b="15211"/>
          <a:stretch/>
        </p:blipFill>
        <p:spPr>
          <a:xfrm>
            <a:off x="5023012" y="5748310"/>
            <a:ext cx="838226" cy="1131140"/>
          </a:xfrm>
          <a:prstGeom prst="rect">
            <a:avLst/>
          </a:prstGeom>
        </p:spPr>
      </p:pic>
      <p:pic>
        <p:nvPicPr>
          <p:cNvPr id="13" name="Image 12" descr="Une image contenant jouet, chemise, pièce&#10;&#10;Description générée automatiquement">
            <a:extLst>
              <a:ext uri="{FF2B5EF4-FFF2-40B4-BE49-F238E27FC236}">
                <a16:creationId xmlns:a16="http://schemas.microsoft.com/office/drawing/2014/main" id="{722BF8F8-574E-71E8-6C4E-8F0A10FB280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577" b="86189" l="43299" r="93700">
                        <a14:foregroundMark x1="78750" y1="65875" x2="78750" y2="65875"/>
                        <a14:foregroundMark x1="57250" y1="60500" x2="57250" y2="60500"/>
                        <a14:foregroundMark x1="55500" y1="66875" x2="55500" y2="66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999" b="4235"/>
          <a:stretch/>
        </p:blipFill>
        <p:spPr>
          <a:xfrm>
            <a:off x="8119372" y="5259336"/>
            <a:ext cx="1015208" cy="191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956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ciel, paysage, nature, nuage&#10;&#10;Description générée automatiquement">
            <a:extLst>
              <a:ext uri="{FF2B5EF4-FFF2-40B4-BE49-F238E27FC236}">
                <a16:creationId xmlns:a16="http://schemas.microsoft.com/office/drawing/2014/main" id="{18BE71DD-711A-7150-189A-64152FE740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E7A4331-F6D1-F354-1C23-8BDE4EE667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465" b="81374" l="9899" r="89172">
                        <a14:foregroundMark x1="20121" y1="80727" x2="28929" y2="80970"/>
                        <a14:foregroundMark x1="43515" y1="81374" x2="66828" y2="80323"/>
                        <a14:foregroundMark x1="66828" y1="80323" x2="75071" y2="80323"/>
                        <a14:foregroundMark x1="49939" y1="55838" x2="53616" y2="56040"/>
                        <a14:foregroundMark x1="51475" y1="50707" x2="51475" y2="50707"/>
                        <a14:foregroundMark x1="51677" y1="50465" x2="51677" y2="504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024" r="908" b="15611"/>
          <a:stretch/>
        </p:blipFill>
        <p:spPr>
          <a:xfrm>
            <a:off x="-987245" y="2317897"/>
            <a:ext cx="7287366" cy="2674261"/>
          </a:xfrm>
          <a:prstGeom prst="rect">
            <a:avLst/>
          </a:prstGeom>
        </p:spPr>
      </p:pic>
      <p:pic>
        <p:nvPicPr>
          <p:cNvPr id="7" name="Image 6" descr="Une image contenant Rectangle, Parallèle, capture d’écran, conception&#10;&#10;Description générée automatiquement">
            <a:extLst>
              <a:ext uri="{FF2B5EF4-FFF2-40B4-BE49-F238E27FC236}">
                <a16:creationId xmlns:a16="http://schemas.microsoft.com/office/drawing/2014/main" id="{EE578B12-35FB-A285-AA93-E3808068A1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5636" b="95071" l="5091" r="22263">
                        <a14:foregroundMark x1="5697" y1="85131" x2="5253" y2="87960"/>
                        <a14:foregroundMark x1="5253" y1="87960" x2="6061" y2="93414"/>
                        <a14:foregroundMark x1="6061" y1="93414" x2="5899" y2="94384"/>
                        <a14:foregroundMark x1="5293" y1="93576" x2="5091" y2="92121"/>
                        <a14:foregroundMark x1="5576" y1="95071" x2="5576" y2="95071"/>
                        <a14:foregroundMark x1="20404" y1="76323" x2="20364" y2="76970"/>
                        <a14:foregroundMark x1="21818" y1="75879" x2="21939" y2="756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45" t="74958" r="75696" b="4221"/>
          <a:stretch/>
        </p:blipFill>
        <p:spPr>
          <a:xfrm rot="11472613" flipV="1">
            <a:off x="5239422" y="4536169"/>
            <a:ext cx="775326" cy="91197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5509E9F-9EF3-8D4E-41AE-9E52641A59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74750" y1="38250" x2="74750" y2="38250"/>
                        <a14:foregroundMark x1="68375" y1="63875" x2="68375" y2="63875"/>
                        <a14:foregroundMark x1="67625" y1="62250" x2="67625" y2="62250"/>
                        <a14:foregroundMark x1="73000" y1="38625" x2="76125" y2="38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61" t="21047" r="9503" b="15211"/>
          <a:stretch/>
        </p:blipFill>
        <p:spPr>
          <a:xfrm>
            <a:off x="-1039708" y="4953881"/>
            <a:ext cx="704038" cy="95006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F727B1A-53B5-32CD-4AE2-6A47ABE93A5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244" y="5865664"/>
            <a:ext cx="1460309" cy="69445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A1EC694-A4B7-30CF-2AD1-7EB8D2E70D8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639" b="89157" l="2970" r="96040">
                        <a14:foregroundMark x1="3630" y1="28313" x2="11221" y2="26506"/>
                        <a14:foregroundMark x1="92079" y1="62048" x2="88779" y2="62048"/>
                        <a14:foregroundMark x1="96040" y1="65663" x2="96040" y2="656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062" y="5674525"/>
            <a:ext cx="914671" cy="501107"/>
          </a:xfrm>
          <a:prstGeom prst="rect">
            <a:avLst/>
          </a:prstGeom>
        </p:spPr>
      </p:pic>
      <p:pic>
        <p:nvPicPr>
          <p:cNvPr id="16" name="Image 15" descr="Une image contenant ciel, arbre, plein air">
            <a:extLst>
              <a:ext uri="{FF2B5EF4-FFF2-40B4-BE49-F238E27FC236}">
                <a16:creationId xmlns:a16="http://schemas.microsoft.com/office/drawing/2014/main" id="{14B91DCE-26B0-9F84-5A05-9A899F0930C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01" t="51789" r="37384" b="8492"/>
          <a:stretch/>
        </p:blipFill>
        <p:spPr>
          <a:xfrm>
            <a:off x="8266569" y="2158409"/>
            <a:ext cx="653166" cy="797440"/>
          </a:xfrm>
          <a:prstGeom prst="rect">
            <a:avLst/>
          </a:prstGeom>
        </p:spPr>
      </p:pic>
      <p:pic>
        <p:nvPicPr>
          <p:cNvPr id="15" name="Image 14" descr="Une image contenant jouet, chemise, pièce&#10;&#10;Description générée automatiquement">
            <a:extLst>
              <a:ext uri="{FF2B5EF4-FFF2-40B4-BE49-F238E27FC236}">
                <a16:creationId xmlns:a16="http://schemas.microsoft.com/office/drawing/2014/main" id="{2E72D551-25B7-C1EE-611D-3F8293BE4515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577" b="86189" l="43299" r="93700">
                        <a14:foregroundMark x1="78750" y1="65875" x2="78750" y2="65875"/>
                        <a14:foregroundMark x1="57250" y1="60500" x2="57250" y2="60500"/>
                        <a14:foregroundMark x1="55500" y1="66875" x2="55500" y2="66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999" b="4235"/>
          <a:stretch/>
        </p:blipFill>
        <p:spPr>
          <a:xfrm>
            <a:off x="8502538" y="1569771"/>
            <a:ext cx="942817" cy="178234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25155A3-F138-BD10-CFA3-E0F0E7A362D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backgroundMark x1="22297" y1="65405" x2="19459" y2="6797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56582" y="2732392"/>
            <a:ext cx="655724" cy="65572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76C0B84-F6CA-A7E3-297D-F563A94C02F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backgroundMark x1="22297" y1="65405" x2="19459" y2="6797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42258" y="2891627"/>
            <a:ext cx="802535" cy="80253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B7761D97-7B0A-4E14-E05D-D18548C5EE0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backgroundMark x1="22297" y1="65405" x2="19459" y2="6797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61135" y="3156224"/>
            <a:ext cx="655724" cy="655724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BB5CF98-D9D7-989B-BD9A-7485E4F4193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backgroundMark x1="22297" y1="65405" x2="19459" y2="6797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58731" y="2891627"/>
            <a:ext cx="943547" cy="943547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BB965FD7-1FE9-8039-9012-5B4A3AEEE55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backgroundMark x1="22297" y1="65405" x2="19459" y2="6797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68842" y="3260629"/>
            <a:ext cx="655724" cy="65572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463B5580-BC08-80EE-150B-C61FBF946D0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backgroundMark x1="22297" y1="65405" x2="19459" y2="6797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58731" y="3324851"/>
            <a:ext cx="943547" cy="94354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1999EC4-D42E-761E-F445-A9FC2A1573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backgroundMark x1="22297" y1="65405" x2="19459" y2="6797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60223" y="3400962"/>
            <a:ext cx="1863316" cy="1863316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89836390-0864-4A66-9FB0-542861284F4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backgroundMark x1="22297" y1="65405" x2="19459" y2="6797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53848" y="3886572"/>
            <a:ext cx="1050391" cy="1050391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14FA458E-64FC-4CF7-DC7F-B4ED383542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backgroundMark x1="22297" y1="65405" x2="19459" y2="6797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64284" y="4106839"/>
            <a:ext cx="1050391" cy="1050391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5A2CE7B7-A46E-0CE0-BDF9-664AE8976DA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backgroundMark x1="22297" y1="65405" x2="19459" y2="6797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37576" y="4023728"/>
            <a:ext cx="1050391" cy="1050391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B4F35156-43EA-F7D7-D309-C91E8F72B69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backgroundMark x1="22297" y1="65405" x2="19459" y2="6797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45355" y="4443877"/>
            <a:ext cx="588166" cy="588166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024EFFF3-CF0E-90E8-BA1F-C5F49BD065F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backgroundMark x1="22297" y1="65405" x2="19459" y2="6797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03313" y="4443877"/>
            <a:ext cx="442514" cy="442514"/>
          </a:xfrm>
          <a:prstGeom prst="rect">
            <a:avLst/>
          </a:prstGeom>
        </p:spPr>
      </p:pic>
      <p:pic>
        <p:nvPicPr>
          <p:cNvPr id="9" name="Image 8" descr="Une image contenant Rectangle, Parallèle, capture d’écran, conception&#10;&#10;Description générée automatiquement">
            <a:extLst>
              <a:ext uri="{FF2B5EF4-FFF2-40B4-BE49-F238E27FC236}">
                <a16:creationId xmlns:a16="http://schemas.microsoft.com/office/drawing/2014/main" id="{4792CFCF-AA90-F5E5-5D56-7641F505AFD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5636" b="95071" l="5091" r="22263">
                        <a14:foregroundMark x1="5697" y1="85131" x2="5253" y2="87960"/>
                        <a14:foregroundMark x1="5253" y1="87960" x2="6061" y2="93414"/>
                        <a14:foregroundMark x1="6061" y1="93414" x2="5899" y2="94384"/>
                        <a14:foregroundMark x1="5293" y1="93576" x2="5091" y2="92121"/>
                        <a14:foregroundMark x1="5576" y1="95071" x2="5576" y2="95071"/>
                        <a14:foregroundMark x1="20404" y1="76323" x2="20364" y2="76970"/>
                        <a14:foregroundMark x1="21818" y1="75879" x2="21939" y2="756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45" t="74958" r="75696" b="4221"/>
          <a:stretch/>
        </p:blipFill>
        <p:spPr>
          <a:xfrm rot="11472613" flipV="1">
            <a:off x="6226668" y="5581478"/>
            <a:ext cx="775326" cy="91197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9388E0F-B240-8E6A-8EEC-0C83E62069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025" y="6056209"/>
            <a:ext cx="1460309" cy="69445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9BD89FC-CB87-3259-AEAB-7919E69CA58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4000" b="98667" l="1339" r="98661">
                        <a14:foregroundMark x1="17411" y1="78222" x2="8482" y2="66667"/>
                        <a14:foregroundMark x1="49107" y1="77778" x2="67857" y2="57778"/>
                        <a14:foregroundMark x1="67857" y1="57778" x2="90179" y2="44889"/>
                        <a14:foregroundMark x1="90179" y1="44889" x2="90625" y2="33778"/>
                        <a14:foregroundMark x1="46429" y1="6222" x2="54911" y2="11111"/>
                        <a14:foregroundMark x1="49107" y1="4000" x2="59821" y2="11556"/>
                        <a14:foregroundMark x1="14286" y1="33333" x2="6696" y2="56444"/>
                        <a14:foregroundMark x1="6696" y1="56444" x2="16071" y2="88889"/>
                        <a14:foregroundMark x1="16071" y1="88889" x2="62500" y2="88000"/>
                        <a14:foregroundMark x1="62500" y1="88000" x2="89286" y2="64889"/>
                        <a14:foregroundMark x1="89286" y1="64889" x2="95089" y2="41778"/>
                        <a14:foregroundMark x1="95089" y1="41778" x2="94196" y2="38222"/>
                        <a14:foregroundMark x1="93750" y1="55111" x2="52679" y2="95111"/>
                        <a14:foregroundMark x1="52679" y1="95111" x2="24107" y2="92889"/>
                        <a14:foregroundMark x1="24107" y1="92889" x2="8929" y2="79111"/>
                        <a14:foregroundMark x1="8929" y1="79111" x2="41964" y2="72444"/>
                        <a14:foregroundMark x1="41964" y1="72444" x2="75893" y2="73333"/>
                        <a14:foregroundMark x1="75893" y1="73333" x2="82143" y2="72889"/>
                        <a14:foregroundMark x1="7589" y1="37333" x2="8482" y2="98667"/>
                        <a14:foregroundMark x1="12500" y1="60444" x2="33929" y2="71556"/>
                        <a14:foregroundMark x1="33929" y1="71556" x2="56250" y2="62667"/>
                        <a14:foregroundMark x1="56250" y1="62667" x2="58036" y2="62222"/>
                        <a14:foregroundMark x1="67411" y1="69778" x2="87500" y2="53333"/>
                        <a14:foregroundMark x1="87500" y1="53333" x2="95536" y2="36444"/>
                        <a14:foregroundMark x1="98661" y1="47111" x2="90625" y2="94222"/>
                        <a14:foregroundMark x1="90625" y1="94222" x2="75446" y2="97778"/>
                        <a14:foregroundMark x1="75446" y1="95556" x2="98661" y2="97333"/>
                        <a14:foregroundMark x1="72321" y1="98667" x2="81696" y2="84000"/>
                        <a14:foregroundMark x1="38839" y1="96889" x2="12054" y2="97778"/>
                        <a14:foregroundMark x1="12054" y1="97778" x2="2232" y2="79111"/>
                        <a14:foregroundMark x1="2232" y1="79111" x2="4464" y2="42222"/>
                        <a14:foregroundMark x1="4464" y1="42222" x2="6250" y2="52000"/>
                        <a14:foregroundMark x1="4464" y1="36000" x2="9375" y2="33778"/>
                        <a14:foregroundMark x1="2232" y1="50222" x2="4018" y2="96444"/>
                        <a14:foregroundMark x1="4018" y1="96444" x2="1339" y2="98222"/>
                        <a14:backgroundMark x1="6696" y1="20000" x2="0" y2="11556"/>
                        <a14:backgroundMark x1="5357" y1="4444" x2="24107" y2="4444"/>
                        <a14:backgroundMark x1="6250" y1="10222" x2="3125" y2="22667"/>
                        <a14:backgroundMark x1="2232" y1="14667" x2="17411" y2="4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883" y="5686614"/>
            <a:ext cx="529140" cy="531503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A99C2841-70DD-6643-3DC2-2DB03CE9CCCF}"/>
              </a:ext>
            </a:extLst>
          </p:cNvPr>
          <p:cNvSpPr txBox="1"/>
          <p:nvPr/>
        </p:nvSpPr>
        <p:spPr>
          <a:xfrm>
            <a:off x="3936883" y="99569"/>
            <a:ext cx="79852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يذهب أوَيْس إلى الجامعة ويقرأ كتابًا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5ED7AF3B-70C8-1C15-862B-4E2AEA1A3C3F}"/>
              </a:ext>
            </a:extLst>
          </p:cNvPr>
          <p:cNvSpPr txBox="1"/>
          <p:nvPr/>
        </p:nvSpPr>
        <p:spPr>
          <a:xfrm>
            <a:off x="3171301" y="65870"/>
            <a:ext cx="875085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تنزل أمينة من الجبل وتذهب إلى الجامعة. تدخل الجامعة وتكتب رسالة. </a:t>
            </a:r>
          </a:p>
        </p:txBody>
      </p:sp>
      <p:sp>
        <p:nvSpPr>
          <p:cNvPr id="31" name="Bulle narrative : rectangle à coins arrondis 30">
            <a:extLst>
              <a:ext uri="{FF2B5EF4-FFF2-40B4-BE49-F238E27FC236}">
                <a16:creationId xmlns:a16="http://schemas.microsoft.com/office/drawing/2014/main" id="{44ED49E1-594A-D0E9-E990-A2FA9B382D7E}"/>
              </a:ext>
            </a:extLst>
          </p:cNvPr>
          <p:cNvSpPr/>
          <p:nvPr/>
        </p:nvSpPr>
        <p:spPr>
          <a:xfrm>
            <a:off x="5495767" y="130837"/>
            <a:ext cx="3174959" cy="1777716"/>
          </a:xfrm>
          <a:prstGeom prst="wedgeRoundRectCallout">
            <a:avLst>
              <a:gd name="adj1" fmla="val -84782"/>
              <a:gd name="adj2" fmla="val 216653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أهلًا. أَنْتَ أُوَيْس، صَدِيق مُراد. أَلَيْسَ كَذلك؟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Bulle narrative : rectangle à coins arrondis 31">
            <a:extLst>
              <a:ext uri="{FF2B5EF4-FFF2-40B4-BE49-F238E27FC236}">
                <a16:creationId xmlns:a16="http://schemas.microsoft.com/office/drawing/2014/main" id="{C859BA3F-3828-98C3-BA5B-5FE4E5572F69}"/>
              </a:ext>
            </a:extLst>
          </p:cNvPr>
          <p:cNvSpPr/>
          <p:nvPr/>
        </p:nvSpPr>
        <p:spPr>
          <a:xfrm>
            <a:off x="221655" y="107333"/>
            <a:ext cx="3547393" cy="1360282"/>
          </a:xfrm>
          <a:prstGeom prst="wedgeRoundRectCallout">
            <a:avLst>
              <a:gd name="adj1" fmla="val -16823"/>
              <a:gd name="adj2" fmla="val 284144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بَلَى. وأنتِ أمِينة أُخْت مُنَى.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D19D0B44-45FB-AAE4-50B4-2848DF1E15AB}"/>
              </a:ext>
            </a:extLst>
          </p:cNvPr>
          <p:cNvSpPr/>
          <p:nvPr/>
        </p:nvSpPr>
        <p:spPr>
          <a:xfrm>
            <a:off x="5549826" y="164081"/>
            <a:ext cx="3174959" cy="1777716"/>
          </a:xfrm>
          <a:prstGeom prst="wedgeRoundRectCallout">
            <a:avLst>
              <a:gd name="adj1" fmla="val -84782"/>
              <a:gd name="adj2" fmla="val 216653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نَعَم. هل تدرس هُنا.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Bulle narrative : rectangle à coins arrondis 33">
            <a:extLst>
              <a:ext uri="{FF2B5EF4-FFF2-40B4-BE49-F238E27FC236}">
                <a16:creationId xmlns:a16="http://schemas.microsoft.com/office/drawing/2014/main" id="{6516A288-A8FF-BD99-0D7E-EAEEBE9036B9}"/>
              </a:ext>
            </a:extLst>
          </p:cNvPr>
          <p:cNvSpPr/>
          <p:nvPr/>
        </p:nvSpPr>
        <p:spPr>
          <a:xfrm>
            <a:off x="112736" y="74340"/>
            <a:ext cx="3699793" cy="1860241"/>
          </a:xfrm>
          <a:prstGeom prst="wedgeRoundRectCallout">
            <a:avLst>
              <a:gd name="adj1" fmla="val -15673"/>
              <a:gd name="adj2" fmla="val 200123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نَعَم. أدرس هنا مُنْذُ ثلاث سنوات. وأنتِ؟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Bulle narrative : rectangle à coins arrondis 34">
            <a:extLst>
              <a:ext uri="{FF2B5EF4-FFF2-40B4-BE49-F238E27FC236}">
                <a16:creationId xmlns:a16="http://schemas.microsoft.com/office/drawing/2014/main" id="{434BAAC7-ECF5-3935-3C75-FFDD2443E05F}"/>
              </a:ext>
            </a:extLst>
          </p:cNvPr>
          <p:cNvSpPr/>
          <p:nvPr/>
        </p:nvSpPr>
        <p:spPr>
          <a:xfrm>
            <a:off x="5599760" y="144884"/>
            <a:ext cx="3174959" cy="1777716"/>
          </a:xfrm>
          <a:prstGeom prst="wedgeRoundRectCallout">
            <a:avLst>
              <a:gd name="adj1" fmla="val -84782"/>
              <a:gd name="adj2" fmla="val 216653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أنا طالِبة جديدة.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Bulle narrative : rectangle à coins arrondis 35">
            <a:extLst>
              <a:ext uri="{FF2B5EF4-FFF2-40B4-BE49-F238E27FC236}">
                <a16:creationId xmlns:a16="http://schemas.microsoft.com/office/drawing/2014/main" id="{651335CF-426D-5CE1-B08B-8026CB7632FD}"/>
              </a:ext>
            </a:extLst>
          </p:cNvPr>
          <p:cNvSpPr/>
          <p:nvPr/>
        </p:nvSpPr>
        <p:spPr>
          <a:xfrm>
            <a:off x="188937" y="107454"/>
            <a:ext cx="3547393" cy="1360282"/>
          </a:xfrm>
          <a:prstGeom prst="wedgeRoundRectCallout">
            <a:avLst>
              <a:gd name="adj1" fmla="val -16823"/>
              <a:gd name="adj2" fmla="val 284144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مَرْحَبً بِكِ!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7" name="Image 36">
            <a:extLst>
              <a:ext uri="{FF2B5EF4-FFF2-40B4-BE49-F238E27FC236}">
                <a16:creationId xmlns:a16="http://schemas.microsoft.com/office/drawing/2014/main" id="{C17286B8-9F0D-8BE8-12C6-61D09996DC66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761" r="99296">
                        <a14:foregroundMark x1="15493" y1="40417" x2="15493" y2="40417"/>
                        <a14:foregroundMark x1="16901" y1="39167" x2="16901" y2="39167"/>
                        <a14:foregroundMark x1="14789" y1="44583" x2="14789" y2="44583"/>
                        <a14:foregroundMark x1="34507" y1="44167" x2="34507" y2="44167"/>
                        <a14:foregroundMark x1="5986" y1="28750" x2="5986" y2="28750"/>
                        <a14:foregroundMark x1="1761" y1="35417" x2="1761" y2="35417"/>
                        <a14:foregroundMark x1="36972" y1="44583" x2="36972" y2="44583"/>
                        <a14:foregroundMark x1="36268" y1="48333" x2="36268" y2="48333"/>
                        <a14:foregroundMark x1="34155" y1="48750" x2="34155" y2="48750"/>
                        <a14:foregroundMark x1="90845" y1="40833" x2="90845" y2="40833"/>
                        <a14:foregroundMark x1="95423" y1="40000" x2="95423" y2="40000"/>
                        <a14:foregroundMark x1="99296" y1="40833" x2="99296" y2="40833"/>
                        <a14:backgroundMark x1="60563" y1="54583" x2="60563" y2="54583"/>
                        <a14:backgroundMark x1="39085" y1="57500" x2="39085" y2="57500"/>
                        <a14:backgroundMark x1="39789" y1="56667" x2="39789" y2="5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09695" y="6962405"/>
            <a:ext cx="922061" cy="75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715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3.33333E-6 L 0.18112 0.01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49" y="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8 0.03819 L 0.00078 0.03819 L 0.0112 0.04745 C 0.01302 0.04884 0.01497 0.05 0.01653 0.05208 C 0.02474 0.06319 0.01432 0.04976 0.02526 0.06134 C 0.02643 0.06273 0.02747 0.06458 0.02864 0.06597 C 0.03034 0.06782 0.03229 0.06875 0.03385 0.0706 C 0.03515 0.07199 0.0362 0.07384 0.03737 0.07523 C 0.03932 0.07754 0.0414 0.07939 0.04349 0.08148 C 0.04518 0.0831 0.04713 0.08426 0.0487 0.08611 C 0.05156 0.08935 0.05403 0.09328 0.05664 0.09699 C 0.05664 0.09699 0.06536 0.10949 0.06536 0.10949 C 0.06823 0.11458 0.07083 0.12037 0.07409 0.125 C 0.07786 0.13009 0.08164 0.13518 0.08541 0.14027 C 0.0875 0.14328 0.08919 0.14722 0.09153 0.14976 C 0.09557 0.15393 0.09974 0.15764 0.10364 0.16203 C 0.10781 0.16666 0.11146 0.17268 0.11588 0.17592 C 0.11797 0.17754 0.12005 0.1787 0.122 0.18078 C 0.12422 0.18287 0.12591 0.18634 0.12812 0.18842 C 0.13255 0.19259 0.13737 0.1956 0.14206 0.1993 C 0.15286 0.20787 0.15117 0.20671 0.16211 0.21643 C 0.16445 0.21851 0.16706 0.21967 0.16914 0.22245 C 0.17018 0.22407 0.17135 0.22569 0.17252 0.22708 C 0.17435 0.22939 0.17617 0.23101 0.17786 0.23333 C 0.17942 0.23564 0.1806 0.23865 0.18216 0.2412 C 0.18385 0.24375 0.18581 0.24606 0.18737 0.24884 C 0.19219 0.2574 0.19127 0.2581 0.19518 0.26759 C 0.19661 0.27083 0.19831 0.27361 0.19961 0.27685 C 0.20195 0.2824 0.20534 0.2956 0.20664 0.3 C 0.20807 0.30532 0.21081 0.31481 0.21185 0.32014 C 0.21263 0.32476 0.21302 0.32939 0.21354 0.33426 C 0.2138 0.33889 0.21406 0.34351 0.21445 0.34814 C 0.21471 0.35115 0.21523 0.35416 0.21523 0.3574 C 0.21523 0.36296 0.21432 0.37384 0.21263 0.37916 C 0.21146 0.3831 0.21015 0.38703 0.20833 0.39004 C 0.20482 0.39583 0.19245 0.40717 0.18919 0.41018 C 0.18528 0.41365 0.17344 0.42314 0.16914 0.42407 C 0.15807 0.42615 0.1638 0.42523 0.15169 0.42708 L 0.1194 0.42569 C 0.11771 0.42546 0.10429 0.42314 0.10195 0.42245 C 0.09896 0.42176 0.09609 0.42014 0.09323 0.41944 C 0.09049 0.41875 0.0707 0.41666 0.06875 0.4162 L 0.05833 0.41481 C 0.05442 0.41412 0.04726 0.41203 0.04349 0.41157 C 0.0362 0.41088 0.02903 0.41064 0.02174 0.41018 C -0.00013 0.40694 0.02148 0.40972 -0.01498 0.40694 C -0.02266 0.40648 -0.0349 0.40486 -0.04284 0.40393 L -0.05768 0.40231 L -0.17279 0.40393 C -0.17487 0.40393 -0.17683 0.40486 -0.17891 0.40555 C -0.18438 0.40717 -0.19076 0.40926 -0.19636 0.41157 C -0.19831 0.4125 -0.20039 0.41365 -0.20235 0.41481 C -0.20586 0.41666 -0.20925 0.4199 -0.21289 0.42106 L -0.2181 0.42245 C -0.21953 0.42361 -0.22097 0.42476 -0.2224 0.42569 C -0.22865 0.42963 -0.23542 0.43264 -0.24167 0.43495 C -0.24453 0.43588 -0.24753 0.43657 -0.25039 0.43796 C -0.2655 0.44514 -0.25091 0.4412 -0.26602 0.44421 C -0.28112 0.45023 -0.26641 0.44467 -0.28438 0.45046 C -0.29753 0.45463 -0.28919 0.45301 -0.30443 0.45671 C -0.30703 0.45717 -0.30964 0.4574 -0.31224 0.4581 C -0.31758 0.45949 -0.31537 0.45949 -0.32018 0.46134 C -0.32266 0.46203 -0.32709 0.46319 -0.32969 0.46435 C -0.33151 0.46527 -0.33321 0.46666 -0.3349 0.46736 C -0.33633 0.46805 -0.33789 0.46851 -0.33933 0.46898 C -0.3405 0.46944 -0.34167 0.47014 -0.34284 0.4706 C -0.34427 0.47222 -0.34558 0.47407 -0.34714 0.47523 C -0.34857 0.47615 -0.35013 0.47615 -0.35156 0.47685 C -0.35274 0.47731 -0.35391 0.47777 -0.35495 0.47824 C -0.35638 0.47963 -0.36172 0.48495 -0.36459 0.48611 C -0.36511 0.48634 -0.36576 0.48611 -0.36628 0.48611 L -0.36459 0.48773 " pathEditMode="relative" ptsTypes="AAAAAAAAAAAAAAAAAAAAAAAAAAAAAAAAAAAAAAAAAAAAAAAAAAAAAAAAAAAAAAAAAAAAAAAA">
                                      <p:cBhvr>
                                        <p:cTn id="18" dur="4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32 0.01505 L 0.04375 -0.14931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5" y="-8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9" grpId="1"/>
      <p:bldP spid="30" grpId="0"/>
      <p:bldP spid="30" grpId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ciel, arbre, plein air">
            <a:extLst>
              <a:ext uri="{FF2B5EF4-FFF2-40B4-BE49-F238E27FC236}">
                <a16:creationId xmlns:a16="http://schemas.microsoft.com/office/drawing/2014/main" id="{E882A30D-AA61-05BC-CE18-4933FE48D2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28"/>
          <a:stretch/>
        </p:blipFill>
        <p:spPr>
          <a:xfrm>
            <a:off x="-11201" y="-9525"/>
            <a:ext cx="12192000" cy="6858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8DD4E8F-4598-A449-1B0E-00BC0407527C}"/>
              </a:ext>
            </a:extLst>
          </p:cNvPr>
          <p:cNvSpPr txBox="1"/>
          <p:nvPr/>
        </p:nvSpPr>
        <p:spPr>
          <a:xfrm>
            <a:off x="2230254" y="344593"/>
            <a:ext cx="773149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 rtl="1">
              <a:spcBef>
                <a:spcPts val="600"/>
              </a:spcBef>
              <a:spcAft>
                <a:spcPts val="600"/>
              </a:spcAft>
            </a:pPr>
            <a:r>
              <a:rPr lang="ar-JO" sz="4000" dirty="0"/>
              <a:t>يذهب مُراد إلى المدينة ويَرَى صديقه أُوَيس</a:t>
            </a:r>
            <a:endParaRPr lang="fr-FR" sz="40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846A97B-23F0-905D-4400-651DE2EB17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756" t="23399" r="12217" b="15999"/>
          <a:stretch/>
        </p:blipFill>
        <p:spPr>
          <a:xfrm>
            <a:off x="-1299411" y="5089358"/>
            <a:ext cx="1167063" cy="150394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99B563A-7498-CC53-5AD7-B12229C223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74750" y1="38250" x2="74750" y2="38250"/>
                        <a14:foregroundMark x1="68375" y1="63875" x2="68375" y2="63875"/>
                        <a14:foregroundMark x1="67625" y1="62250" x2="67625" y2="62250"/>
                        <a14:foregroundMark x1="73000" y1="38625" x2="76125" y2="38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61" t="21047" r="9503" b="15211"/>
          <a:stretch/>
        </p:blipFill>
        <p:spPr>
          <a:xfrm>
            <a:off x="9271354" y="4969043"/>
            <a:ext cx="1099865" cy="1484206"/>
          </a:xfrm>
          <a:prstGeom prst="rect">
            <a:avLst/>
          </a:prstGeom>
        </p:spPr>
      </p:pic>
      <p:sp>
        <p:nvSpPr>
          <p:cNvPr id="6" name="Bulle narrative : rectangle à coins arrondis 5">
            <a:extLst>
              <a:ext uri="{FF2B5EF4-FFF2-40B4-BE49-F238E27FC236}">
                <a16:creationId xmlns:a16="http://schemas.microsoft.com/office/drawing/2014/main" id="{62447C5C-039C-3C9B-E51C-681E2C53C910}"/>
              </a:ext>
            </a:extLst>
          </p:cNvPr>
          <p:cNvSpPr/>
          <p:nvPr/>
        </p:nvSpPr>
        <p:spPr>
          <a:xfrm>
            <a:off x="5226781" y="163621"/>
            <a:ext cx="2653903" cy="1777716"/>
          </a:xfrm>
          <a:prstGeom prst="wedgeRoundRectCallout">
            <a:avLst>
              <a:gd name="adj1" fmla="val 47172"/>
              <a:gd name="adj2" fmla="val 199056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JO" sz="4000" dirty="0"/>
              <a:t>أهلًا يا أُوَيْس. ماذا تفعل هنا</a:t>
            </a:r>
            <a:endParaRPr lang="fr-FR" sz="4000" dirty="0"/>
          </a:p>
        </p:txBody>
      </p:sp>
      <p:sp>
        <p:nvSpPr>
          <p:cNvPr id="7" name="Bulle narrative : rectangle à coins arrondis 6">
            <a:extLst>
              <a:ext uri="{FF2B5EF4-FFF2-40B4-BE49-F238E27FC236}">
                <a16:creationId xmlns:a16="http://schemas.microsoft.com/office/drawing/2014/main" id="{6569DD17-108B-B3E6-81E7-7ADE9786976B}"/>
              </a:ext>
            </a:extLst>
          </p:cNvPr>
          <p:cNvSpPr/>
          <p:nvPr/>
        </p:nvSpPr>
        <p:spPr>
          <a:xfrm>
            <a:off x="7366183" y="95648"/>
            <a:ext cx="4803711" cy="3260558"/>
          </a:xfrm>
          <a:prstGeom prst="wedgeRoundRectCallout">
            <a:avLst>
              <a:gd name="adj1" fmla="val -2370"/>
              <a:gd name="adj2" fmla="val 93094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JO" sz="4000" dirty="0"/>
              <a:t>أذهب إلى المسجد لصلاة الظهر ثمّ إلى المكتبة. أحتاج إلى كتب للدراسات.</a:t>
            </a:r>
          </a:p>
          <a:p>
            <a:pPr algn="r"/>
            <a:r>
              <a:rPr lang="ar-JO" sz="4000" dirty="0"/>
              <a:t>وأنت، ماذا تفعل ؟</a:t>
            </a:r>
            <a:endParaRPr lang="fr-FR" sz="4000" dirty="0"/>
          </a:p>
        </p:txBody>
      </p:sp>
      <p:sp>
        <p:nvSpPr>
          <p:cNvPr id="8" name="Bulle narrative : rectangle à coins arrondis 7">
            <a:extLst>
              <a:ext uri="{FF2B5EF4-FFF2-40B4-BE49-F238E27FC236}">
                <a16:creationId xmlns:a16="http://schemas.microsoft.com/office/drawing/2014/main" id="{8D1BCF13-3477-AF34-4D20-F8301B5640C7}"/>
              </a:ext>
            </a:extLst>
          </p:cNvPr>
          <p:cNvSpPr/>
          <p:nvPr/>
        </p:nvSpPr>
        <p:spPr>
          <a:xfrm>
            <a:off x="2165618" y="43709"/>
            <a:ext cx="5222671" cy="2714061"/>
          </a:xfrm>
          <a:prstGeom prst="wedgeRoundRectCallout">
            <a:avLst>
              <a:gd name="adj1" fmla="val 52341"/>
              <a:gd name="adj2" fmla="val 115047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JO" sz="4000" dirty="0"/>
              <a:t>أنا أذهب إلى المسجد كذلك ثمّ أرجع إلى المَتْجَر الكبير لأَشْتَرِي مَأكولات ومَشْرُوبات لِضُيُوفي.</a:t>
            </a:r>
            <a:endParaRPr lang="fr-FR" sz="4000" dirty="0"/>
          </a:p>
        </p:txBody>
      </p:sp>
      <p:sp>
        <p:nvSpPr>
          <p:cNvPr id="9" name="Bulle narrative : rectangle à coins arrondis 8">
            <a:extLst>
              <a:ext uri="{FF2B5EF4-FFF2-40B4-BE49-F238E27FC236}">
                <a16:creationId xmlns:a16="http://schemas.microsoft.com/office/drawing/2014/main" id="{EC5FBAC2-22F2-60BB-C5E6-BEE916D57EC2}"/>
              </a:ext>
            </a:extLst>
          </p:cNvPr>
          <p:cNvSpPr/>
          <p:nvPr/>
        </p:nvSpPr>
        <p:spPr>
          <a:xfrm>
            <a:off x="8788624" y="513688"/>
            <a:ext cx="2864899" cy="1316264"/>
          </a:xfrm>
          <a:prstGeom prst="wedgeRoundRectCallout">
            <a:avLst>
              <a:gd name="adj1" fmla="val -15618"/>
              <a:gd name="adj2" fmla="val 258341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JO" sz="4000" dirty="0"/>
              <a:t>ومَنْ ضُيُوفُكَ؟</a:t>
            </a:r>
            <a:endParaRPr lang="fr-FR" sz="4000" dirty="0"/>
          </a:p>
        </p:txBody>
      </p:sp>
      <p:sp>
        <p:nvSpPr>
          <p:cNvPr id="11" name="Bulle narrative : rectangle à coins arrondis 10">
            <a:extLst>
              <a:ext uri="{FF2B5EF4-FFF2-40B4-BE49-F238E27FC236}">
                <a16:creationId xmlns:a16="http://schemas.microsoft.com/office/drawing/2014/main" id="{21C5AC22-2EFB-2D96-BE24-94D06B86BF80}"/>
              </a:ext>
            </a:extLst>
          </p:cNvPr>
          <p:cNvSpPr/>
          <p:nvPr/>
        </p:nvSpPr>
        <p:spPr>
          <a:xfrm>
            <a:off x="5215876" y="445587"/>
            <a:ext cx="2221058" cy="1320275"/>
          </a:xfrm>
          <a:prstGeom prst="wedgeRoundRectCallout">
            <a:avLst>
              <a:gd name="adj1" fmla="val 61679"/>
              <a:gd name="adj2" fmla="val 261024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JO" sz="4000" dirty="0"/>
              <a:t>عائِلة مُنَى.</a:t>
            </a:r>
            <a:endParaRPr lang="fr-FR" sz="4000" dirty="0"/>
          </a:p>
        </p:txBody>
      </p:sp>
      <p:sp>
        <p:nvSpPr>
          <p:cNvPr id="13" name="Bulle narrative : rectangle à coins arrondis 12">
            <a:extLst>
              <a:ext uri="{FF2B5EF4-FFF2-40B4-BE49-F238E27FC236}">
                <a16:creationId xmlns:a16="http://schemas.microsoft.com/office/drawing/2014/main" id="{2012F1E8-8853-191A-3DC1-49F158E69D5D}"/>
              </a:ext>
            </a:extLst>
          </p:cNvPr>
          <p:cNvSpPr/>
          <p:nvPr/>
        </p:nvSpPr>
        <p:spPr>
          <a:xfrm>
            <a:off x="8930022" y="813015"/>
            <a:ext cx="2864899" cy="1316264"/>
          </a:xfrm>
          <a:prstGeom prst="wedgeRoundRectCallout">
            <a:avLst>
              <a:gd name="adj1" fmla="val -20238"/>
              <a:gd name="adj2" fmla="val 235489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JO" sz="4000" dirty="0"/>
              <a:t>وهل تَأْتِي أُخْتُها أمينة ؟</a:t>
            </a:r>
            <a:endParaRPr lang="fr-FR" sz="4000" dirty="0"/>
          </a:p>
        </p:txBody>
      </p:sp>
      <p:sp>
        <p:nvSpPr>
          <p:cNvPr id="15" name="Bulle narrative : rectangle à coins arrondis 14">
            <a:extLst>
              <a:ext uri="{FF2B5EF4-FFF2-40B4-BE49-F238E27FC236}">
                <a16:creationId xmlns:a16="http://schemas.microsoft.com/office/drawing/2014/main" id="{A4A688A0-ED78-7792-EA91-F104DA507F94}"/>
              </a:ext>
            </a:extLst>
          </p:cNvPr>
          <p:cNvSpPr/>
          <p:nvPr/>
        </p:nvSpPr>
        <p:spPr>
          <a:xfrm>
            <a:off x="5149701" y="335828"/>
            <a:ext cx="2221058" cy="1320275"/>
          </a:xfrm>
          <a:prstGeom prst="wedgeRoundRectCallout">
            <a:avLst>
              <a:gd name="adj1" fmla="val 61679"/>
              <a:gd name="adj2" fmla="val 261024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JO" sz="4000" dirty="0"/>
              <a:t>نَعَم تَأتِي إن شاء الله.</a:t>
            </a:r>
            <a:endParaRPr lang="fr-FR" sz="4000" dirty="0"/>
          </a:p>
        </p:txBody>
      </p:sp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184D5F93-A694-866B-750A-89A68F2F9BC5}"/>
              </a:ext>
            </a:extLst>
          </p:cNvPr>
          <p:cNvSpPr/>
          <p:nvPr/>
        </p:nvSpPr>
        <p:spPr>
          <a:xfrm>
            <a:off x="8682134" y="206229"/>
            <a:ext cx="3181041" cy="1931182"/>
          </a:xfrm>
          <a:prstGeom prst="wedgeRoundRectCallout">
            <a:avLst>
              <a:gd name="adj1" fmla="val -16078"/>
              <a:gd name="adj2" fmla="val 178672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JO" sz="4000" dirty="0"/>
              <a:t>هل تعلَم أنّها تدرس معي في الجامِعة؟</a:t>
            </a:r>
            <a:endParaRPr lang="fr-FR" sz="4000" dirty="0"/>
          </a:p>
        </p:txBody>
      </p:sp>
      <p:sp>
        <p:nvSpPr>
          <p:cNvPr id="17" name="Bulle narrative : rectangle à coins arrondis 16">
            <a:extLst>
              <a:ext uri="{FF2B5EF4-FFF2-40B4-BE49-F238E27FC236}">
                <a16:creationId xmlns:a16="http://schemas.microsoft.com/office/drawing/2014/main" id="{8B718E28-63D6-B12D-CE37-66AD6D4DAC1D}"/>
              </a:ext>
            </a:extLst>
          </p:cNvPr>
          <p:cNvSpPr/>
          <p:nvPr/>
        </p:nvSpPr>
        <p:spPr>
          <a:xfrm>
            <a:off x="3524099" y="95648"/>
            <a:ext cx="3842084" cy="1800634"/>
          </a:xfrm>
          <a:prstGeom prst="wedgeRoundRectCallout">
            <a:avLst>
              <a:gd name="adj1" fmla="val 57294"/>
              <a:gd name="adj2" fmla="val 199551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JO" sz="4000" dirty="0"/>
              <a:t>نَعَم أعلم ذلك. هي طالبة في علم النفس.</a:t>
            </a:r>
            <a:endParaRPr lang="fr-FR" sz="4000" dirty="0"/>
          </a:p>
        </p:txBody>
      </p:sp>
      <p:sp>
        <p:nvSpPr>
          <p:cNvPr id="10" name="Bulle narrative : rectangle à coins arrondis 9">
            <a:extLst>
              <a:ext uri="{FF2B5EF4-FFF2-40B4-BE49-F238E27FC236}">
                <a16:creationId xmlns:a16="http://schemas.microsoft.com/office/drawing/2014/main" id="{7810B4D8-EC2D-13B3-B66D-5F27FB9703B4}"/>
              </a:ext>
            </a:extLst>
          </p:cNvPr>
          <p:cNvSpPr/>
          <p:nvPr/>
        </p:nvSpPr>
        <p:spPr>
          <a:xfrm>
            <a:off x="8834534" y="358629"/>
            <a:ext cx="3181041" cy="1931182"/>
          </a:xfrm>
          <a:prstGeom prst="wedgeRoundRectCallout">
            <a:avLst>
              <a:gd name="adj1" fmla="val -16078"/>
              <a:gd name="adj2" fmla="val 178672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JO" sz="4000" dirty="0"/>
              <a:t>صَحِيح. وأنا الآن أدرس الأديان.</a:t>
            </a:r>
            <a:endParaRPr lang="fr-FR" sz="4000" dirty="0"/>
          </a:p>
        </p:txBody>
      </p:sp>
      <p:sp>
        <p:nvSpPr>
          <p:cNvPr id="12" name="Bulle narrative : rectangle à coins arrondis 11">
            <a:extLst>
              <a:ext uri="{FF2B5EF4-FFF2-40B4-BE49-F238E27FC236}">
                <a16:creationId xmlns:a16="http://schemas.microsoft.com/office/drawing/2014/main" id="{3BA707DB-1328-27AA-F292-6FD816966541}"/>
              </a:ext>
            </a:extLst>
          </p:cNvPr>
          <p:cNvSpPr/>
          <p:nvPr/>
        </p:nvSpPr>
        <p:spPr>
          <a:xfrm>
            <a:off x="3497254" y="213275"/>
            <a:ext cx="3842084" cy="1800634"/>
          </a:xfrm>
          <a:prstGeom prst="wedgeRoundRectCallout">
            <a:avLst>
              <a:gd name="adj1" fmla="val 57294"/>
              <a:gd name="adj2" fmla="val 199551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JO" sz="4000" dirty="0"/>
              <a:t>ألا تدرس علم الآثار؟</a:t>
            </a:r>
            <a:endParaRPr lang="fr-FR" sz="4000" dirty="0"/>
          </a:p>
        </p:txBody>
      </p:sp>
      <p:sp>
        <p:nvSpPr>
          <p:cNvPr id="14" name="Bulle narrative : rectangle à coins arrondis 13">
            <a:extLst>
              <a:ext uri="{FF2B5EF4-FFF2-40B4-BE49-F238E27FC236}">
                <a16:creationId xmlns:a16="http://schemas.microsoft.com/office/drawing/2014/main" id="{69C4AA77-9069-0052-6283-F543397EA874}"/>
              </a:ext>
            </a:extLst>
          </p:cNvPr>
          <p:cNvSpPr/>
          <p:nvPr/>
        </p:nvSpPr>
        <p:spPr>
          <a:xfrm>
            <a:off x="8483387" y="284316"/>
            <a:ext cx="3181041" cy="1931182"/>
          </a:xfrm>
          <a:prstGeom prst="wedgeRoundRectCallout">
            <a:avLst>
              <a:gd name="adj1" fmla="val -16078"/>
              <a:gd name="adj2" fmla="val 178672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JO" sz="4000" dirty="0"/>
              <a:t>بلى, أدرس الأديان وعلم الآثار.</a:t>
            </a:r>
            <a:endParaRPr lang="fr-FR" sz="4000" dirty="0"/>
          </a:p>
        </p:txBody>
      </p:sp>
      <p:sp>
        <p:nvSpPr>
          <p:cNvPr id="18" name="Bulle narrative : rectangle à coins arrondis 17">
            <a:extLst>
              <a:ext uri="{FF2B5EF4-FFF2-40B4-BE49-F238E27FC236}">
                <a16:creationId xmlns:a16="http://schemas.microsoft.com/office/drawing/2014/main" id="{04F35AF8-AD0D-4EB7-3856-E0166D8B41B4}"/>
              </a:ext>
            </a:extLst>
          </p:cNvPr>
          <p:cNvSpPr/>
          <p:nvPr/>
        </p:nvSpPr>
        <p:spPr>
          <a:xfrm>
            <a:off x="3237249" y="79347"/>
            <a:ext cx="3842084" cy="1800634"/>
          </a:xfrm>
          <a:prstGeom prst="wedgeRoundRectCallout">
            <a:avLst>
              <a:gd name="adj1" fmla="val 57294"/>
              <a:gd name="adj2" fmla="val 199551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JO" sz="4000" dirty="0"/>
              <a:t>ما شاء الله أنت طالب مجتهد.</a:t>
            </a:r>
            <a:endParaRPr lang="fr-FR" sz="4000" dirty="0"/>
          </a:p>
        </p:txBody>
      </p:sp>
      <p:pic>
        <p:nvPicPr>
          <p:cNvPr id="19" name="Image 18" descr="Une image contenant roue, pneu, véhicule, Pièce auto&#10;&#10;Description générée automatiquement">
            <a:extLst>
              <a:ext uri="{FF2B5EF4-FFF2-40B4-BE49-F238E27FC236}">
                <a16:creationId xmlns:a16="http://schemas.microsoft.com/office/drawing/2014/main" id="{A8584A60-5644-3B0C-03A6-1A1322819D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62" y="5340096"/>
            <a:ext cx="1873459" cy="1873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980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3.7037E-7 L 0.73567 -0.00787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784" y="-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1" grpId="0" animBg="1"/>
      <p:bldP spid="11" grpId="1" animBg="1"/>
      <p:bldP spid="13" grpId="0" animBg="1"/>
      <p:bldP spid="13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0" grpId="0" animBg="1"/>
      <p:bldP spid="10" grpId="1" animBg="1"/>
      <p:bldP spid="12" grpId="0" animBg="1"/>
      <p:bldP spid="12" grpId="1" animBg="1"/>
      <p:bldP spid="14" grpId="0" animBg="1"/>
      <p:bldP spid="14" grpId="1" animBg="1"/>
      <p:bldP spid="18" grpId="0" animBg="1"/>
      <p:bldP spid="1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8F67B3C5-B198-33E8-369C-F039157924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450" b="13333"/>
          <a:stretch/>
        </p:blipFill>
        <p:spPr>
          <a:xfrm>
            <a:off x="0" y="0"/>
            <a:ext cx="12192000" cy="694715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81B5FC0-FD02-D0C1-1B7D-A87C6CE61609}"/>
              </a:ext>
            </a:extLst>
          </p:cNvPr>
          <p:cNvSpPr txBox="1"/>
          <p:nvPr/>
        </p:nvSpPr>
        <p:spPr>
          <a:xfrm>
            <a:off x="1323473" y="5213321"/>
            <a:ext cx="1491916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JO" dirty="0">
                <a:latin typeface="Al-Kharashi Koufi 1" pitchFamily="2" charset="-78"/>
                <a:ea typeface="Al-Kharashi Koufi 1" pitchFamily="2" charset="-78"/>
                <a:cs typeface="Al-Kharashi Koufi 1" pitchFamily="2" charset="-78"/>
              </a:rPr>
              <a:t>مكتبة الهُدْهُد</a:t>
            </a:r>
            <a:endParaRPr lang="fr-FR" dirty="0">
              <a:ea typeface="Al-Kharashi Koufi 1" pitchFamily="2" charset="-78"/>
              <a:cs typeface="Al-Kharashi Koufi 1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91264AF-95FE-FEE3-94EC-37E0B918AC4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756" t="23399" r="12217" b="15999"/>
          <a:stretch/>
        </p:blipFill>
        <p:spPr>
          <a:xfrm>
            <a:off x="-1026695" y="5582653"/>
            <a:ext cx="578863" cy="74595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3AD8C23-6E5D-8613-5292-821C1DC1F3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74750" y1="38250" x2="74750" y2="38250"/>
                        <a14:foregroundMark x1="68375" y1="63875" x2="68375" y2="63875"/>
                        <a14:foregroundMark x1="67625" y1="62250" x2="67625" y2="62250"/>
                        <a14:foregroundMark x1="73000" y1="38625" x2="76125" y2="38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61" t="21047" r="9503" b="15211"/>
          <a:stretch/>
        </p:blipFill>
        <p:spPr>
          <a:xfrm>
            <a:off x="-570478" y="5678906"/>
            <a:ext cx="570478" cy="76982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097B187-1F5D-D3FD-084A-9EBC33B097F9}"/>
              </a:ext>
            </a:extLst>
          </p:cNvPr>
          <p:cNvSpPr txBox="1"/>
          <p:nvPr/>
        </p:nvSpPr>
        <p:spPr>
          <a:xfrm>
            <a:off x="9055767" y="5052719"/>
            <a:ext cx="2157664" cy="369332"/>
          </a:xfrm>
          <a:prstGeom prst="rect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JO" dirty="0">
                <a:latin typeface="Al-Kharashi Koufi 1" pitchFamily="2" charset="-78"/>
                <a:ea typeface="Al-Kharashi Koufi 1" pitchFamily="2" charset="-78"/>
                <a:cs typeface="Al-Kharashi Koufi 1" pitchFamily="2" charset="-78"/>
              </a:rPr>
              <a:t>متجر سليمان الكبير</a:t>
            </a:r>
            <a:endParaRPr lang="fr-FR" dirty="0">
              <a:ea typeface="Al-Kharashi Koufi 1" pitchFamily="2" charset="-78"/>
              <a:cs typeface="Al-Kharashi Koufi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1263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48148E-6 L 0.58933 -0.01759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66" y="-88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2.22222E-6 L 0.49701 -0.00533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44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7D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vectorielle simple intérieur d'une mosquée.">
            <a:extLst>
              <a:ext uri="{FF2B5EF4-FFF2-40B4-BE49-F238E27FC236}">
                <a16:creationId xmlns:a16="http://schemas.microsoft.com/office/drawing/2014/main" id="{6CC690B2-BBEB-EF8C-3ECF-1F9A724ECF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82" b="10375"/>
          <a:stretch/>
        </p:blipFill>
        <p:spPr bwMode="auto">
          <a:xfrm>
            <a:off x="0" y="0"/>
            <a:ext cx="12192000" cy="5302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ACCE133-8800-AD48-F725-6F296ED19B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502" y="2135154"/>
            <a:ext cx="2332994" cy="233299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23A0EE8-CEBB-46B4-A379-03FF51D175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598" b="91506" l="8132" r="89451">
                        <a14:foregroundMark x1="37363" y1="9266" x2="65714" y2="9459"/>
                        <a14:foregroundMark x1="88132" y1="36486" x2="89890" y2="65830"/>
                        <a14:foregroundMark x1="48571" y1="54247" x2="48571" y2="54247"/>
                        <a14:foregroundMark x1="48571" y1="54826" x2="48571" y2="54826"/>
                        <a14:foregroundMark x1="48571" y1="55792" x2="48571" y2="55792"/>
                        <a14:foregroundMark x1="55165" y1="6178" x2="55165" y2="6178"/>
                        <a14:foregroundMark x1="8132" y1="42664" x2="8132" y2="42664"/>
                        <a14:foregroundMark x1="39780" y1="88996" x2="39780" y2="88996"/>
                        <a14:foregroundMark x1="46813" y1="89961" x2="46813" y2="89961"/>
                        <a14:foregroundMark x1="56044" y1="90347" x2="56703" y2="90347"/>
                        <a14:foregroundMark x1="67253" y1="91506" x2="42637" y2="89768"/>
                        <a14:foregroundMark x1="42637" y1="51158" x2="51209" y2="51351"/>
                        <a14:foregroundMark x1="51209" y1="51351" x2="54505" y2="52510"/>
                        <a14:foregroundMark x1="86813" y1="69112" x2="86813" y2="69112"/>
                        <a14:foregroundMark x1="12967" y1="70463" x2="12967" y2="70463"/>
                        <a14:foregroundMark x1="35824" y1="8880" x2="35824" y2="8880"/>
                        <a14:foregroundMark x1="27692" y1="12934" x2="27692" y2="12934"/>
                        <a14:foregroundMark x1="15604" y1="22201" x2="15604" y2="22201"/>
                        <a14:foregroundMark x1="9890" y1="34170" x2="9890" y2="34170"/>
                        <a14:foregroundMark x1="13626" y1="60039" x2="13626" y2="60039"/>
                        <a14:foregroundMark x1="50110" y1="5985" x2="50110" y2="5985"/>
                        <a14:foregroundMark x1="60220" y1="5598" x2="60220" y2="5598"/>
                        <a14:foregroundMark x1="36923" y1="90541" x2="36923" y2="90541"/>
                        <a14:foregroundMark x1="33846" y1="90154" x2="33846" y2="90154"/>
                        <a14:foregroundMark x1="69451" y1="89961" x2="69451" y2="89961"/>
                        <a14:foregroundMark x1="9670" y1="39768" x2="9670" y2="39768"/>
                        <a14:foregroundMark x1="63077" y1="6564" x2="63077" y2="6564"/>
                        <a14:foregroundMark x1="32527" y1="10039" x2="32527" y2="10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126" y="4143874"/>
            <a:ext cx="825428" cy="939717"/>
          </a:xfrm>
          <a:prstGeom prst="rect">
            <a:avLst/>
          </a:prstGeom>
        </p:spPr>
      </p:pic>
      <p:pic>
        <p:nvPicPr>
          <p:cNvPr id="6" name="Image 5" descr="Une image contenant sourire, dessin, illustration, clipart&#10;&#10;Description générée automatiquement">
            <a:extLst>
              <a:ext uri="{FF2B5EF4-FFF2-40B4-BE49-F238E27FC236}">
                <a16:creationId xmlns:a16="http://schemas.microsoft.com/office/drawing/2014/main" id="{F74CB557-6D36-5336-C7BD-C3A9EAE414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57625" y1="58250" x2="65250" y2="61125"/>
                        <a14:foregroundMark x1="61750" y1="79375" x2="61250" y2="79375"/>
                        <a14:foregroundMark x1="73000" y1="80000" x2="72125" y2="80000"/>
                        <a14:backgroundMark x1="65375" y1="81250" x2="66625" y2="82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97" y="3402437"/>
            <a:ext cx="1456848" cy="1619991"/>
          </a:xfrm>
          <a:prstGeom prst="rect">
            <a:avLst/>
          </a:prstGeom>
        </p:spPr>
      </p:pic>
      <p:pic>
        <p:nvPicPr>
          <p:cNvPr id="7" name="Image 6" descr="Une image contenant clipart, chapeau, sourire, Visage humain&#10;&#10;Description générée automatiquement">
            <a:extLst>
              <a:ext uri="{FF2B5EF4-FFF2-40B4-BE49-F238E27FC236}">
                <a16:creationId xmlns:a16="http://schemas.microsoft.com/office/drawing/2014/main" id="{5CA0F038-F738-6988-8586-BF8ADE292C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56000" y1="48375" x2="67750" y2="55500"/>
                        <a14:foregroundMark x1="67750" y1="55500" x2="75375" y2="49000"/>
                        <a14:foregroundMark x1="66000" y1="55125" x2="66750" y2="57750"/>
                        <a14:foregroundMark x1="60625" y1="78750" x2="60625" y2="78750"/>
                        <a14:foregroundMark x1="70625" y1="79750" x2="70625" y2="79750"/>
                        <a14:backgroundMark x1="66125" y1="80250" x2="66125" y2="80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279" y="3478598"/>
            <a:ext cx="1773541" cy="177354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C9FE554-4591-58A1-3051-2C3C646012CD}"/>
              </a:ext>
            </a:extLst>
          </p:cNvPr>
          <p:cNvSpPr txBox="1"/>
          <p:nvPr/>
        </p:nvSpPr>
        <p:spPr>
          <a:xfrm>
            <a:off x="1852864" y="156984"/>
            <a:ext cx="8205135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 rtl="1">
              <a:spcBef>
                <a:spcPts val="600"/>
              </a:spcBef>
              <a:spcAft>
                <a:spcPts val="600"/>
              </a:spcAft>
            </a:pPr>
            <a:r>
              <a:rPr lang="ar-JO" sz="4000" dirty="0"/>
              <a:t>مُراد وأُوَيس يحضُران صلاة الجمعة مع الناس.</a:t>
            </a:r>
            <a:endParaRPr lang="fr-FR" sz="4000" dirty="0"/>
          </a:p>
        </p:txBody>
      </p:sp>
      <p:pic>
        <p:nvPicPr>
          <p:cNvPr id="11" name="Image 10" descr="Une image contenant dessin humoristique, chapeau, clipart, Animation&#10;&#10;Description générée automatiquement">
            <a:extLst>
              <a:ext uri="{FF2B5EF4-FFF2-40B4-BE49-F238E27FC236}">
                <a16:creationId xmlns:a16="http://schemas.microsoft.com/office/drawing/2014/main" id="{3CDBB370-CB2F-32F7-5BB6-64F0A1982EE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4875" b="81625" l="50125" r="82875">
                        <a14:foregroundMark x1="52875" y1="48125" x2="52000" y2="47375"/>
                        <a14:foregroundMark x1="82125" y1="47500" x2="82125" y2="47500"/>
                        <a14:foregroundMark x1="76250" y1="64750" x2="76250" y2="64750"/>
                        <a14:foregroundMark x1="57125" y1="66375" x2="57125" y2="66375"/>
                        <a14:foregroundMark x1="56375" y1="69000" x2="56375" y2="69000"/>
                        <a14:foregroundMark x1="55875" y1="68250" x2="55875" y2="68250"/>
                        <a14:foregroundMark x1="77250" y1="68250" x2="77250" y2="68250"/>
                        <a14:foregroundMark x1="76875" y1="67875" x2="76875" y2="67875"/>
                        <a14:foregroundMark x1="77250" y1="67875" x2="77250" y2="67875"/>
                        <a14:foregroundMark x1="77625" y1="67375" x2="77625" y2="67375"/>
                        <a14:foregroundMark x1="77750" y1="67750" x2="77750" y2="67750"/>
                        <a14:foregroundMark x1="62125" y1="81250" x2="63250" y2="76500"/>
                        <a14:foregroundMark x1="67375" y1="26000" x2="66375" y2="24875"/>
                        <a14:foregroundMark x1="60625" y1="64500" x2="61250" y2="64500"/>
                        <a14:foregroundMark x1="50875" y1="48375" x2="50875" y2="48375"/>
                        <a14:foregroundMark x1="50375" y1="39500" x2="50375" y2="39500"/>
                        <a14:foregroundMark x1="50250" y1="46875" x2="50250" y2="46875"/>
                        <a14:foregroundMark x1="72875" y1="81625" x2="72875" y2="81625"/>
                        <a14:backgroundMark x1="66375" y1="80875" x2="67250" y2="83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120" t="20877" r="13099" b="14736"/>
          <a:stretch/>
        </p:blipFill>
        <p:spPr>
          <a:xfrm>
            <a:off x="8460942" y="3692352"/>
            <a:ext cx="723193" cy="1170515"/>
          </a:xfrm>
          <a:prstGeom prst="rect">
            <a:avLst/>
          </a:prstGeom>
        </p:spPr>
      </p:pic>
      <p:pic>
        <p:nvPicPr>
          <p:cNvPr id="13" name="Image 12" descr="Une image contenant chapeau, clipart, dessin humoristique, Dessin animé&#10;&#10;Description générée automatiquement">
            <a:extLst>
              <a:ext uri="{FF2B5EF4-FFF2-40B4-BE49-F238E27FC236}">
                <a16:creationId xmlns:a16="http://schemas.microsoft.com/office/drawing/2014/main" id="{FE589C44-8A66-14CD-DB3F-15E39779EF4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5500" b="79500" l="53750" r="83750">
                        <a14:foregroundMark x1="65375" y1="25625" x2="69125" y2="26125"/>
                        <a14:foregroundMark x1="54500" y1="37875" x2="54500" y2="37875"/>
                        <a14:foregroundMark x1="53875" y1="45125" x2="53875" y2="45125"/>
                        <a14:foregroundMark x1="83750" y1="45500" x2="83750" y2="45500"/>
                        <a14:foregroundMark x1="75125" y1="77500" x2="75125" y2="77500"/>
                        <a14:foregroundMark x1="62000" y1="78125" x2="62000" y2="78125"/>
                        <a14:foregroundMark x1="75625" y1="79000" x2="75000" y2="78250"/>
                        <a14:foregroundMark x1="61125" y1="79500" x2="61125" y2="79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462" t="20351" r="13275" b="16931"/>
          <a:stretch/>
        </p:blipFill>
        <p:spPr>
          <a:xfrm flipH="1">
            <a:off x="3514719" y="3930988"/>
            <a:ext cx="767748" cy="1365491"/>
          </a:xfrm>
          <a:prstGeom prst="rect">
            <a:avLst/>
          </a:prstGeom>
        </p:spPr>
      </p:pic>
      <p:pic>
        <p:nvPicPr>
          <p:cNvPr id="15" name="Image 14" descr="Une image contenant dessin humoristique, clipart, dessin, illustration&#10;&#10;Description générée automatiquement">
            <a:extLst>
              <a:ext uri="{FF2B5EF4-FFF2-40B4-BE49-F238E27FC236}">
                <a16:creationId xmlns:a16="http://schemas.microsoft.com/office/drawing/2014/main" id="{E4CBE4C3-1BE2-9B94-A2BE-9D3ADAABEDC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0125" b="78250" l="45375" r="83875">
                        <a14:foregroundMark x1="64750" y1="59125" x2="68250" y2="61625"/>
                        <a14:foregroundMark x1="63750" y1="76875" x2="63750" y2="76875"/>
                        <a14:foregroundMark x1="64625" y1="78250" x2="64625" y2="78250"/>
                        <a14:foregroundMark x1="82750" y1="67250" x2="82750" y2="67250"/>
                        <a14:foregroundMark x1="83875" y1="45750" x2="83875" y2="45750"/>
                        <a14:foregroundMark x1="69750" y1="30125" x2="68125" y2="30125"/>
                        <a14:foregroundMark x1="45625" y1="54875" x2="45375" y2="55750"/>
                        <a14:foregroundMark x1="75500" y1="77875" x2="75500" y2="77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813" t="26491" r="13013" b="18246"/>
          <a:stretch/>
        </p:blipFill>
        <p:spPr>
          <a:xfrm>
            <a:off x="7037904" y="3760920"/>
            <a:ext cx="844730" cy="1033377"/>
          </a:xfrm>
          <a:prstGeom prst="rect">
            <a:avLst/>
          </a:prstGeom>
        </p:spPr>
      </p:pic>
      <p:pic>
        <p:nvPicPr>
          <p:cNvPr id="17" name="Image 16" descr="Une image contenant sourire, dessin, clipart, dessin humoristique&#10;&#10;Description générée automatiquement">
            <a:extLst>
              <a:ext uri="{FF2B5EF4-FFF2-40B4-BE49-F238E27FC236}">
                <a16:creationId xmlns:a16="http://schemas.microsoft.com/office/drawing/2014/main" id="{F748C910-07A5-8937-6A6C-A875D554782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6000" b="75500" l="46375" r="88000">
                        <a14:foregroundMark x1="66875" y1="27750" x2="53625" y2="33750"/>
                        <a14:foregroundMark x1="53625" y1="33750" x2="52000" y2="35750"/>
                        <a14:foregroundMark x1="71875" y1="28750" x2="88000" y2="48625"/>
                        <a14:foregroundMark x1="88000" y1="48625" x2="85500" y2="45625"/>
                        <a14:foregroundMark x1="72875" y1="73625" x2="72875" y2="75500"/>
                        <a14:foregroundMark x1="62000" y1="75250" x2="62000" y2="75250"/>
                        <a14:foregroundMark x1="46375" y1="48750" x2="46375" y2="48750"/>
                        <a14:foregroundMark x1="66375" y1="26000" x2="66375" y2="26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339" t="22687" r="10043" b="20398"/>
          <a:stretch/>
        </p:blipFill>
        <p:spPr>
          <a:xfrm>
            <a:off x="6164734" y="3858421"/>
            <a:ext cx="826532" cy="98791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A3E8CE9-CA34-21DB-E0DB-5BAB8670B01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392" t="14486" r="11213" b="16391"/>
          <a:stretch/>
        </p:blipFill>
        <p:spPr>
          <a:xfrm>
            <a:off x="8578827" y="4401535"/>
            <a:ext cx="492558" cy="73386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4997AD4-9EA8-B883-7117-AF2124CB0A6E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39095" t="20841" r="12083" b="13278"/>
          <a:stretch/>
        </p:blipFill>
        <p:spPr>
          <a:xfrm>
            <a:off x="6535225" y="4212433"/>
            <a:ext cx="803326" cy="108404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1E1D813-3C42-FF71-7056-28D41BA0C52B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10000" r="90000">
                        <a14:foregroundMark x1="74750" y1="38250" x2="74750" y2="38250"/>
                        <a14:foregroundMark x1="68375" y1="63875" x2="68375" y2="63875"/>
                        <a14:foregroundMark x1="67625" y1="62250" x2="67625" y2="62250"/>
                        <a14:foregroundMark x1="73000" y1="38625" x2="76125" y2="38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61" t="21047" r="9503" b="15211"/>
          <a:stretch/>
        </p:blipFill>
        <p:spPr>
          <a:xfrm>
            <a:off x="5658058" y="4227738"/>
            <a:ext cx="803325" cy="1084042"/>
          </a:xfrm>
          <a:prstGeom prst="rect">
            <a:avLst/>
          </a:prstGeom>
        </p:spPr>
      </p:pic>
      <p:pic>
        <p:nvPicPr>
          <p:cNvPr id="20" name="Image 19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CB0A27F2-CA8E-C564-5D62-0167988DD78B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32625" b="79625" l="52750" r="84625">
                        <a14:foregroundMark x1="62000" y1="34000" x2="70000" y2="34375"/>
                        <a14:foregroundMark x1="71250" y1="33375" x2="73750" y2="32625"/>
                        <a14:foregroundMark x1="73125" y1="33000" x2="74000" y2="33500"/>
                        <a14:foregroundMark x1="82875" y1="39625" x2="82750" y2="49750"/>
                        <a14:foregroundMark x1="52750" y1="48375" x2="53375" y2="42750"/>
                        <a14:foregroundMark x1="84625" y1="46500" x2="84625" y2="46500"/>
                        <a14:foregroundMark x1="82000" y1="45500" x2="81250" y2="38125"/>
                        <a14:foregroundMark x1="81500" y1="38125" x2="83625" y2="39375"/>
                        <a14:foregroundMark x1="52750" y1="45500" x2="54375" y2="52250"/>
                        <a14:foregroundMark x1="66375" y1="61875" x2="70625" y2="64375"/>
                        <a14:foregroundMark x1="64250" y1="79625" x2="64250" y2="78500"/>
                        <a14:foregroundMark x1="67375" y1="66625" x2="70375" y2="68875"/>
                        <a14:backgroundMark x1="67625" y1="81000" x2="68125" y2="80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8948" r="13801" b="16841"/>
          <a:stretch/>
        </p:blipFill>
        <p:spPr>
          <a:xfrm>
            <a:off x="4040919" y="4227738"/>
            <a:ext cx="684039" cy="1024401"/>
          </a:xfrm>
          <a:prstGeom prst="rect">
            <a:avLst/>
          </a:prstGeom>
        </p:spPr>
      </p:pic>
      <p:pic>
        <p:nvPicPr>
          <p:cNvPr id="22" name="Image 21" descr="Une image contenant dessin humoristique, chapeau, clipart, Animation&#10;&#10;Description générée automatiquement">
            <a:extLst>
              <a:ext uri="{FF2B5EF4-FFF2-40B4-BE49-F238E27FC236}">
                <a16:creationId xmlns:a16="http://schemas.microsoft.com/office/drawing/2014/main" id="{5A7DC42B-8D36-9ED2-4A4B-8546362EBBF3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4375" b="81500" l="51500" r="84625">
                        <a14:foregroundMark x1="51500" y1="44625" x2="51500" y2="39875"/>
                        <a14:foregroundMark x1="51500" y1="47625" x2="51500" y2="44625"/>
                        <a14:foregroundMark x1="62375" y1="28500" x2="68625" y2="27125"/>
                        <a14:foregroundMark x1="68625" y1="27125" x2="68625" y2="27125"/>
                        <a14:foregroundMark x1="68500" y1="24375" x2="64750" y2="24625"/>
                        <a14:foregroundMark x1="62625" y1="79125" x2="61625" y2="81500"/>
                        <a14:foregroundMark x1="81000" y1="46375" x2="82625" y2="47375"/>
                        <a14:foregroundMark x1="84625" y1="48375" x2="84625" y2="48375"/>
                        <a14:foregroundMark x1="72625" y1="81375" x2="72625" y2="81375"/>
                        <a14:foregroundMark x1="56500" y1="68375" x2="56500" y2="68375"/>
                        <a14:foregroundMark x1="63000" y1="66625" x2="62000" y2="64625"/>
                        <a14:foregroundMark x1="77000" y1="68750" x2="77000" y2="68750"/>
                        <a14:backgroundMark x1="66500" y1="80500" x2="67375" y2="82750"/>
                        <a14:backgroundMark x1="49500" y1="44625" x2="49500" y2="44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561" t="22546" r="13276" b="15088"/>
          <a:stretch/>
        </p:blipFill>
        <p:spPr>
          <a:xfrm>
            <a:off x="1452974" y="4027872"/>
            <a:ext cx="679190" cy="1109922"/>
          </a:xfrm>
          <a:prstGeom prst="rect">
            <a:avLst/>
          </a:prstGeom>
        </p:spPr>
      </p:pic>
      <p:pic>
        <p:nvPicPr>
          <p:cNvPr id="24" name="Image 23" descr="Une image contenant dessin humoristique, clipart, dessin, illustration&#10;&#10;Description générée automatiquement">
            <a:extLst>
              <a:ext uri="{FF2B5EF4-FFF2-40B4-BE49-F238E27FC236}">
                <a16:creationId xmlns:a16="http://schemas.microsoft.com/office/drawing/2014/main" id="{2970C415-3419-7FA8-B28B-928B968ABCF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8625" b="76750" l="46500" r="83500">
                        <a14:foregroundMark x1="62750" y1="30750" x2="70375" y2="30375"/>
                        <a14:foregroundMark x1="70375" y1="29000" x2="68375" y2="28625"/>
                        <a14:foregroundMark x1="82250" y1="32625" x2="83250" y2="55875"/>
                        <a14:foregroundMark x1="81500" y1="65500" x2="81500" y2="65500"/>
                        <a14:foregroundMark x1="81625" y1="60125" x2="80875" y2="60250"/>
                        <a14:foregroundMark x1="54625" y1="63500" x2="55375" y2="64125"/>
                        <a14:foregroundMark x1="46500" y1="53000" x2="48500" y2="55000"/>
                        <a14:foregroundMark x1="54250" y1="74125" x2="54250" y2="74125"/>
                        <a14:foregroundMark x1="63258" y1="76102" x2="64500" y2="74000"/>
                        <a14:foregroundMark x1="83500" y1="40875" x2="83500" y2="40875"/>
                        <a14:backgroundMark x1="68000" y1="77000" x2="68625" y2="76375"/>
                        <a14:backgroundMark x1="62875" y1="76625" x2="63250" y2="76750"/>
                        <a14:backgroundMark x1="62250" y1="78500" x2="63000" y2="77375"/>
                        <a14:backgroundMark x1="63125" y1="77000" x2="61875" y2="78000"/>
                        <a14:backgroundMark x1="62250" y1="78625" x2="62500" y2="77875"/>
                        <a14:backgroundMark x1="62000" y1="78250" x2="62375" y2="78375"/>
                        <a14:backgroundMark x1="63750" y1="76875" x2="62875" y2="76875"/>
                        <a14:backgroundMark x1="63250" y1="76250" x2="63250" y2="76250"/>
                        <a14:backgroundMark x1="63500" y1="76250" x2="63000" y2="76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80" t="25263" r="13797" b="20398"/>
          <a:stretch/>
        </p:blipFill>
        <p:spPr>
          <a:xfrm flipH="1">
            <a:off x="10234061" y="4251240"/>
            <a:ext cx="782779" cy="990977"/>
          </a:xfrm>
          <a:prstGeom prst="rect">
            <a:avLst/>
          </a:prstGeom>
        </p:spPr>
      </p:pic>
      <p:pic>
        <p:nvPicPr>
          <p:cNvPr id="26" name="Image 25" descr="Une image contenant clipart, illustration, dessin, sourire&#10;&#10;Description générée automatiquement">
            <a:extLst>
              <a:ext uri="{FF2B5EF4-FFF2-40B4-BE49-F238E27FC236}">
                <a16:creationId xmlns:a16="http://schemas.microsoft.com/office/drawing/2014/main" id="{B0EEEA3C-643B-FB16-0FBB-EED9FC17855C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2250" b="76000" l="47000" r="83250">
                        <a14:foregroundMark x1="54625" y1="36500" x2="53375" y2="42875"/>
                        <a14:foregroundMark x1="53375" y1="42875" x2="54625" y2="56750"/>
                        <a14:foregroundMark x1="54625" y1="56750" x2="56500" y2="60000"/>
                        <a14:foregroundMark x1="55625" y1="63125" x2="52500" y2="58500"/>
                        <a14:foregroundMark x1="52500" y1="58500" x2="49750" y2="48375"/>
                        <a14:foregroundMark x1="48125" y1="52500" x2="50625" y2="58125"/>
                        <a14:foregroundMark x1="50625" y1="58125" x2="52250" y2="59250"/>
                        <a14:foregroundMark x1="47000" y1="50875" x2="50125" y2="58750"/>
                        <a14:foregroundMark x1="50125" y1="58750" x2="53125" y2="61250"/>
                        <a14:foregroundMark x1="61125" y1="72375" x2="66250" y2="74375"/>
                        <a14:foregroundMark x1="70000" y1="72000" x2="67500" y2="66875"/>
                        <a14:foregroundMark x1="67500" y1="66875" x2="69250" y2="55625"/>
                        <a14:foregroundMark x1="68000" y1="69375" x2="68750" y2="71875"/>
                        <a14:foregroundMark x1="68750" y1="72125" x2="68500" y2="73250"/>
                        <a14:foregroundMark x1="70500" y1="33250" x2="66500" y2="32250"/>
                        <a14:foregroundMark x1="67000" y1="54500" x2="71375" y2="57625"/>
                        <a14:foregroundMark x1="71375" y1="57625" x2="71375" y2="57625"/>
                        <a14:foregroundMark x1="72625" y1="57125" x2="65000" y2="57125"/>
                        <a14:foregroundMark x1="68000" y1="73125" x2="69500" y2="73750"/>
                        <a14:foregroundMark x1="57375" y1="70250" x2="57375" y2="70250"/>
                        <a14:foregroundMark x1="70000" y1="36500" x2="70125" y2="35000"/>
                        <a14:foregroundMark x1="54750" y1="34250" x2="55750" y2="34000"/>
                        <a14:foregroundMark x1="75000" y1="32750" x2="77750" y2="33625"/>
                        <a14:backgroundMark x1="56875" y1="71875" x2="56875" y2="73250"/>
                        <a14:backgroundMark x1="56875" y1="73875" x2="56875" y2="75625"/>
                        <a14:backgroundMark x1="56750" y1="71125" x2="56750" y2="71125"/>
                        <a14:backgroundMark x1="56875" y1="70875" x2="56875" y2="70875"/>
                        <a14:backgroundMark x1="56875" y1="70875" x2="56750" y2="71250"/>
                        <a14:backgroundMark x1="67375" y1="76250" x2="69000" y2="76250"/>
                        <a14:backgroundMark x1="67250" y1="75500" x2="67500" y2="75875"/>
                        <a14:backgroundMark x1="67375" y1="75875" x2="67000" y2="7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80" t="27895" r="12285" b="22546"/>
          <a:stretch/>
        </p:blipFill>
        <p:spPr>
          <a:xfrm>
            <a:off x="264940" y="3829693"/>
            <a:ext cx="816120" cy="910245"/>
          </a:xfrm>
          <a:prstGeom prst="rect">
            <a:avLst/>
          </a:prstGeom>
        </p:spPr>
      </p:pic>
      <p:pic>
        <p:nvPicPr>
          <p:cNvPr id="28" name="Image 27" descr="Une image contenant clipart, dessin, illustration, chapeau&#10;&#10;Description générée automatiquement">
            <a:extLst>
              <a:ext uri="{FF2B5EF4-FFF2-40B4-BE49-F238E27FC236}">
                <a16:creationId xmlns:a16="http://schemas.microsoft.com/office/drawing/2014/main" id="{9D7F57A3-883F-E614-23BC-8B8EDF188C12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22250" b="80500" l="48500" r="82750">
                        <a14:foregroundMark x1="59500" y1="30875" x2="64250" y2="24500"/>
                        <a14:foregroundMark x1="79875" y1="44750" x2="81750" y2="45500"/>
                        <a14:foregroundMark x1="64250" y1="22250" x2="65500" y2="22500"/>
                        <a14:foregroundMark x1="50750" y1="41750" x2="50375" y2="46875"/>
                        <a14:foregroundMark x1="49875" y1="47375" x2="48875" y2="47375"/>
                        <a14:foregroundMark x1="48625" y1="46625" x2="48500" y2="46000"/>
                        <a14:foregroundMark x1="65625" y1="55125" x2="65000" y2="54250"/>
                        <a14:foregroundMark x1="60250" y1="77500" x2="59375" y2="80000"/>
                        <a14:foregroundMark x1="72000" y1="79625" x2="72000" y2="79625"/>
                        <a14:foregroundMark x1="80875" y1="47000" x2="80875" y2="47000"/>
                        <a14:foregroundMark x1="81750" y1="48250" x2="80875" y2="46000"/>
                        <a14:foregroundMark x1="81125" y1="44250" x2="82750" y2="45500"/>
                        <a14:foregroundMark x1="82375" y1="47000" x2="82375" y2="45750"/>
                        <a14:foregroundMark x1="69875" y1="43125" x2="63625" y2="49375"/>
                        <a14:foregroundMark x1="63625" y1="49375" x2="64500" y2="51750"/>
                        <a14:foregroundMark x1="60375" y1="55750" x2="69750" y2="55125"/>
                        <a14:foregroundMark x1="82125" y1="44375" x2="82125" y2="44375"/>
                        <a14:foregroundMark x1="71500" y1="80000" x2="71500" y2="80000"/>
                        <a14:foregroundMark x1="55000" y1="66625" x2="55000" y2="66625"/>
                        <a14:foregroundMark x1="54750" y1="67375" x2="54750" y2="66125"/>
                        <a14:foregroundMark x1="54500" y1="66500" x2="53875" y2="67500"/>
                        <a14:foregroundMark x1="54750" y1="66375" x2="55125" y2="67750"/>
                        <a14:foregroundMark x1="54500" y1="68375" x2="54500" y2="68375"/>
                        <a14:foregroundMark x1="54125" y1="67875" x2="53750" y2="68375"/>
                        <a14:foregroundMark x1="53750" y1="66500" x2="53750" y2="67750"/>
                        <a14:foregroundMark x1="53000" y1="67750" x2="53000" y2="67750"/>
                        <a14:foregroundMark x1="75375" y1="65500" x2="75913" y2="67114"/>
                        <a14:foregroundMark x1="75000" y1="66625" x2="75000" y2="67375"/>
                        <a14:foregroundMark x1="76000" y1="66625" x2="76126" y2="66878"/>
                        <a14:foregroundMark x1="76375" y1="66000" x2="76500" y2="67750"/>
                        <a14:foregroundMark x1="75000" y1="67500" x2="75000" y2="67500"/>
                        <a14:foregroundMark x1="53625" y1="66500" x2="53625" y2="66500"/>
                        <a14:foregroundMark x1="53375" y1="66125" x2="53250" y2="67250"/>
                        <a14:foregroundMark x1="58875" y1="80500" x2="58875" y2="80500"/>
                        <a14:foregroundMark x1="75375" y1="68125" x2="75375" y2="68125"/>
                        <a14:foregroundMark x1="52875" y1="67375" x2="52875" y2="67375"/>
                        <a14:foregroundMark x1="52750" y1="66625" x2="52750" y2="66625"/>
                        <a14:foregroundMark x1="53375" y1="66125" x2="53750" y2="65625"/>
                        <a14:backgroundMark x1="75000" y1="68125" x2="76000" y2="68625"/>
                        <a14:backgroundMark x1="74250" y1="68250" x2="74250" y2="68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893" t="19824" r="14906" b="16141"/>
          <a:stretch/>
        </p:blipFill>
        <p:spPr>
          <a:xfrm flipH="1">
            <a:off x="11340755" y="4138972"/>
            <a:ext cx="714994" cy="1167988"/>
          </a:xfrm>
          <a:prstGeom prst="rect">
            <a:avLst/>
          </a:prstGeom>
        </p:spPr>
      </p:pic>
      <p:pic>
        <p:nvPicPr>
          <p:cNvPr id="30" name="Image 29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CD66797C-2F8B-CDF9-535F-38B3D2D22ED1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28375" b="78625" l="45875" r="85750">
                        <a14:foregroundMark x1="47750" y1="56625" x2="45875" y2="54000"/>
                        <a14:foregroundMark x1="48000" y1="47875" x2="47750" y2="47000"/>
                        <a14:foregroundMark x1="50375" y1="47250" x2="52250" y2="36500"/>
                        <a14:foregroundMark x1="65500" y1="28500" x2="77000" y2="29000"/>
                        <a14:foregroundMark x1="83250" y1="30250" x2="85750" y2="38750"/>
                        <a14:foregroundMark x1="85750" y1="38750" x2="84250" y2="44250"/>
                        <a14:foregroundMark x1="76500" y1="78500" x2="76125" y2="77250"/>
                        <a14:foregroundMark x1="64375" y1="78250" x2="65375" y2="78250"/>
                        <a14:foregroundMark x1="76000" y1="78625" x2="75500" y2="78250"/>
                        <a14:foregroundMark x1="53125" y1="76250" x2="51625" y2="71500"/>
                        <a14:foregroundMark x1="85375" y1="32625" x2="83750" y2="30500"/>
                        <a14:foregroundMark x1="65750" y1="58875" x2="66500" y2="5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80" t="23416" r="11634" b="16491"/>
          <a:stretch/>
        </p:blipFill>
        <p:spPr>
          <a:xfrm>
            <a:off x="2869404" y="3921348"/>
            <a:ext cx="743498" cy="990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855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2.59259E-6 L 0.07826 -0.1960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06" y="-9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69E4E-0961-3146-A649-33D2CC226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1ACC118B-59D4-A188-19F1-FFDB59A5B0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450" b="13333"/>
          <a:stretch/>
        </p:blipFill>
        <p:spPr>
          <a:xfrm>
            <a:off x="0" y="0"/>
            <a:ext cx="12192000" cy="694715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24CDBB9-2F51-F424-2FC0-2EFB7B9DB04D}"/>
              </a:ext>
            </a:extLst>
          </p:cNvPr>
          <p:cNvSpPr txBox="1"/>
          <p:nvPr/>
        </p:nvSpPr>
        <p:spPr>
          <a:xfrm>
            <a:off x="1323473" y="5213321"/>
            <a:ext cx="1491916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JO" dirty="0">
                <a:latin typeface="Al-Kharashi Koufi 1" pitchFamily="2" charset="-78"/>
                <a:ea typeface="Al-Kharashi Koufi 1" pitchFamily="2" charset="-78"/>
                <a:cs typeface="Al-Kharashi Koufi 1" pitchFamily="2" charset="-78"/>
              </a:rPr>
              <a:t>مكتبة الهُدْهُد</a:t>
            </a:r>
            <a:endParaRPr lang="fr-FR" dirty="0">
              <a:ea typeface="Al-Kharashi Koufi 1" pitchFamily="2" charset="-78"/>
              <a:cs typeface="Al-Kharashi Koufi 1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A8171AA-C25D-ABCD-DE31-5022D8D959D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756" t="23399" r="12217" b="15999"/>
          <a:stretch/>
        </p:blipFill>
        <p:spPr>
          <a:xfrm>
            <a:off x="6096000" y="5522493"/>
            <a:ext cx="578863" cy="74595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FE58FCC-504B-F904-3852-4B4ABE98F1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74750" y1="38250" x2="74750" y2="38250"/>
                        <a14:foregroundMark x1="68375" y1="63875" x2="68375" y2="63875"/>
                        <a14:foregroundMark x1="67625" y1="62250" x2="67625" y2="62250"/>
                        <a14:foregroundMark x1="73000" y1="38625" x2="76125" y2="38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61" t="21047" r="9503" b="15211"/>
          <a:stretch/>
        </p:blipFill>
        <p:spPr>
          <a:xfrm>
            <a:off x="5525522" y="5582653"/>
            <a:ext cx="570478" cy="76982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7D60E6F-23E4-B734-47E7-2CC4108610CC}"/>
              </a:ext>
            </a:extLst>
          </p:cNvPr>
          <p:cNvSpPr txBox="1"/>
          <p:nvPr/>
        </p:nvSpPr>
        <p:spPr>
          <a:xfrm>
            <a:off x="9055767" y="5052719"/>
            <a:ext cx="2157664" cy="369332"/>
          </a:xfrm>
          <a:prstGeom prst="rect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JO" dirty="0">
                <a:latin typeface="Al-Kharashi Koufi 1" pitchFamily="2" charset="-78"/>
                <a:ea typeface="Al-Kharashi Koufi 1" pitchFamily="2" charset="-78"/>
                <a:cs typeface="Al-Kharashi Koufi 1" pitchFamily="2" charset="-78"/>
              </a:rPr>
              <a:t>متجر سليمان الكبير</a:t>
            </a:r>
            <a:endParaRPr lang="fr-FR" dirty="0">
              <a:ea typeface="Al-Kharashi Koufi 1" pitchFamily="2" charset="-78"/>
              <a:cs typeface="Al-Kharashi Koufi 1" pitchFamily="2" charset="-78"/>
            </a:endParaRPr>
          </a:p>
        </p:txBody>
      </p:sp>
      <p:pic>
        <p:nvPicPr>
          <p:cNvPr id="2" name="Image 1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78082E45-BC05-A37B-7918-8E3A181AF7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625" b="79625" l="52750" r="84625">
                        <a14:foregroundMark x1="62000" y1="34000" x2="70000" y2="34375"/>
                        <a14:foregroundMark x1="71250" y1="33375" x2="73750" y2="32625"/>
                        <a14:foregroundMark x1="73125" y1="33000" x2="74000" y2="33500"/>
                        <a14:foregroundMark x1="82875" y1="39625" x2="82750" y2="49750"/>
                        <a14:foregroundMark x1="52750" y1="48375" x2="53375" y2="42750"/>
                        <a14:foregroundMark x1="84625" y1="46500" x2="84625" y2="46500"/>
                        <a14:foregroundMark x1="82000" y1="45500" x2="81250" y2="38125"/>
                        <a14:foregroundMark x1="81500" y1="38125" x2="83625" y2="39375"/>
                        <a14:foregroundMark x1="52750" y1="45500" x2="54375" y2="52250"/>
                        <a14:foregroundMark x1="66375" y1="61875" x2="70625" y2="64375"/>
                        <a14:foregroundMark x1="64250" y1="79625" x2="64250" y2="78500"/>
                        <a14:foregroundMark x1="67375" y1="66625" x2="70375" y2="68875"/>
                        <a14:backgroundMark x1="67625" y1="81000" x2="68125" y2="80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8948" r="13801" b="16841"/>
          <a:stretch/>
        </p:blipFill>
        <p:spPr>
          <a:xfrm>
            <a:off x="4784703" y="5498147"/>
            <a:ext cx="570478" cy="854334"/>
          </a:xfrm>
          <a:prstGeom prst="rect">
            <a:avLst/>
          </a:prstGeom>
        </p:spPr>
      </p:pic>
      <p:sp>
        <p:nvSpPr>
          <p:cNvPr id="3" name="Bulle narrative : rectangle à coins arrondis 2">
            <a:extLst>
              <a:ext uri="{FF2B5EF4-FFF2-40B4-BE49-F238E27FC236}">
                <a16:creationId xmlns:a16="http://schemas.microsoft.com/office/drawing/2014/main" id="{9C503F37-BD2B-842E-7760-67E282A2EB86}"/>
              </a:ext>
            </a:extLst>
          </p:cNvPr>
          <p:cNvSpPr/>
          <p:nvPr/>
        </p:nvSpPr>
        <p:spPr>
          <a:xfrm>
            <a:off x="804962" y="806027"/>
            <a:ext cx="3842084" cy="1800634"/>
          </a:xfrm>
          <a:prstGeom prst="wedgeRoundRectCallout">
            <a:avLst>
              <a:gd name="adj1" fmla="val 57294"/>
              <a:gd name="adj2" fmla="val 199551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JO" sz="4000" dirty="0"/>
              <a:t>عَفْوًا يا سيّدِي، أين مَطْعَم السلطان؟</a:t>
            </a:r>
            <a:endParaRPr lang="fr-FR" sz="4000" dirty="0"/>
          </a:p>
        </p:txBody>
      </p:sp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27FBACA1-9C64-0700-9D95-292025167DF7}"/>
              </a:ext>
            </a:extLst>
          </p:cNvPr>
          <p:cNvSpPr/>
          <p:nvPr/>
        </p:nvSpPr>
        <p:spPr>
          <a:xfrm>
            <a:off x="2680380" y="455662"/>
            <a:ext cx="3842084" cy="2501364"/>
          </a:xfrm>
          <a:prstGeom prst="wedgeRoundRectCallout">
            <a:avLst>
              <a:gd name="adj1" fmla="val 30565"/>
              <a:gd name="adj2" fmla="val 14652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JO" sz="4000" dirty="0"/>
              <a:t>مَطْعَم السلطان في شارِع الخليفة قريبًا من حديقة المدينة. في غَرْب المدينة.</a:t>
            </a:r>
            <a:endParaRPr lang="fr-FR" sz="4000" dirty="0"/>
          </a:p>
        </p:txBody>
      </p:sp>
      <p:sp>
        <p:nvSpPr>
          <p:cNvPr id="10" name="Bulle narrative : rectangle à coins arrondis 9">
            <a:extLst>
              <a:ext uri="{FF2B5EF4-FFF2-40B4-BE49-F238E27FC236}">
                <a16:creationId xmlns:a16="http://schemas.microsoft.com/office/drawing/2014/main" id="{8FF41E07-2745-63FD-DCCF-DE8936E7E825}"/>
              </a:ext>
            </a:extLst>
          </p:cNvPr>
          <p:cNvSpPr/>
          <p:nvPr/>
        </p:nvSpPr>
        <p:spPr>
          <a:xfrm>
            <a:off x="6674863" y="100084"/>
            <a:ext cx="4712175" cy="3665800"/>
          </a:xfrm>
          <a:prstGeom prst="wedgeRoundRectCallout">
            <a:avLst>
              <a:gd name="adj1" fmla="val -48943"/>
              <a:gd name="adj2" fmla="val 94047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JO" sz="4000" dirty="0"/>
              <a:t>لا ليس هذا مطعم السلطان. هذا مطعم الأمير. مطعم السلطان </a:t>
            </a:r>
            <a:r>
              <a:rPr lang="ar-JO" sz="4000"/>
              <a:t>بعيد عَن </a:t>
            </a:r>
            <a:r>
              <a:rPr lang="ar-JO" sz="4000" dirty="0"/>
              <a:t>الحديقة. هو أمام المَحطّة في شارع الرئيس </a:t>
            </a:r>
            <a:endParaRPr lang="fr-FR" sz="4000" dirty="0"/>
          </a:p>
        </p:txBody>
      </p:sp>
      <p:sp>
        <p:nvSpPr>
          <p:cNvPr id="11" name="Bulle narrative : rectangle à coins arrondis 10">
            <a:extLst>
              <a:ext uri="{FF2B5EF4-FFF2-40B4-BE49-F238E27FC236}">
                <a16:creationId xmlns:a16="http://schemas.microsoft.com/office/drawing/2014/main" id="{40ABDBED-51EA-AED0-6029-24E40F79DC99}"/>
              </a:ext>
            </a:extLst>
          </p:cNvPr>
          <p:cNvSpPr/>
          <p:nvPr/>
        </p:nvSpPr>
        <p:spPr>
          <a:xfrm>
            <a:off x="1925053" y="958427"/>
            <a:ext cx="2874392" cy="1243352"/>
          </a:xfrm>
          <a:prstGeom prst="wedgeRoundRectCallout">
            <a:avLst>
              <a:gd name="adj1" fmla="val 53527"/>
              <a:gd name="adj2" fmla="val 306963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JO" sz="4000" dirty="0"/>
              <a:t>جزاك الله خيرًا</a:t>
            </a:r>
            <a:endParaRPr lang="fr-FR" sz="4000" dirty="0"/>
          </a:p>
        </p:txBody>
      </p:sp>
      <p:sp>
        <p:nvSpPr>
          <p:cNvPr id="12" name="Bulle narrative : rectangle à coins arrondis 11">
            <a:extLst>
              <a:ext uri="{FF2B5EF4-FFF2-40B4-BE49-F238E27FC236}">
                <a16:creationId xmlns:a16="http://schemas.microsoft.com/office/drawing/2014/main" id="{1332B24D-3325-858D-8A60-6F2F0D469EB1}"/>
              </a:ext>
            </a:extLst>
          </p:cNvPr>
          <p:cNvSpPr/>
          <p:nvPr/>
        </p:nvSpPr>
        <p:spPr>
          <a:xfrm>
            <a:off x="7477931" y="1084668"/>
            <a:ext cx="2874392" cy="1243352"/>
          </a:xfrm>
          <a:prstGeom prst="wedgeRoundRectCallout">
            <a:avLst>
              <a:gd name="adj1" fmla="val -77488"/>
              <a:gd name="adj2" fmla="val 294383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JO" sz="4000" dirty="0"/>
              <a:t>لا شُكْرَ على واجِب. مرحبًا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2151682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2.22222E-6 L 0.35651 0.0088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26" y="44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111E-6 L -0.31172 -0.00695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86" y="-347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5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Une image contenant ciel, arbre, plein air">
            <a:extLst>
              <a:ext uri="{FF2B5EF4-FFF2-40B4-BE49-F238E27FC236}">
                <a16:creationId xmlns:a16="http://schemas.microsoft.com/office/drawing/2014/main" id="{B3FC743B-1918-679C-06E1-5595A3C3B8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7" t="55350" r="37237" b="6204"/>
          <a:stretch/>
        </p:blipFill>
        <p:spPr>
          <a:xfrm>
            <a:off x="-22022" y="0"/>
            <a:ext cx="12214022" cy="6863798"/>
          </a:xfrm>
          <a:prstGeom prst="rect">
            <a:avLst/>
          </a:prstGeom>
        </p:spPr>
      </p:pic>
      <p:pic>
        <p:nvPicPr>
          <p:cNvPr id="22" name="Image 21" descr="Une image contenant sac, accessoire, fruit&#10;&#10;Description générée automatiquement">
            <a:extLst>
              <a:ext uri="{FF2B5EF4-FFF2-40B4-BE49-F238E27FC236}">
                <a16:creationId xmlns:a16="http://schemas.microsoft.com/office/drawing/2014/main" id="{FE3704D9-109C-194D-F25E-C920BC4E42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0566" y1="18061" x2="55838" y2="28404"/>
                        <a14:foregroundMark x1="55838" y1="28404" x2="55838" y2="28404"/>
                        <a14:foregroundMark x1="33374" y1="13697" x2="34788" y2="14384"/>
                        <a14:foregroundMark x1="48323" y1="11919" x2="49010" y2="17010"/>
                        <a14:foregroundMark x1="57939" y1="20364" x2="57939" y2="20364"/>
                        <a14:foregroundMark x1="58667" y1="20525" x2="58667" y2="20525"/>
                        <a14:foregroundMark x1="57939" y1="20162" x2="57616" y2="19313"/>
                        <a14:foregroundMark x1="56364" y1="17374" x2="56364" y2="17374"/>
                        <a14:foregroundMark x1="58667" y1="18263" x2="59515" y2="18788"/>
                        <a14:foregroundMark x1="59717" y1="17737" x2="58303" y2="17535"/>
                        <a14:foregroundMark x1="61657" y1="16687" x2="61657" y2="16687"/>
                        <a14:foregroundMark x1="61657" y1="15960" x2="62707" y2="16687"/>
                        <a14:foregroundMark x1="55515" y1="16485" x2="55515" y2="16485"/>
                        <a14:backgroundMark x1="54424" y1="16687" x2="54424" y2="16687"/>
                        <a14:backgroundMark x1="54101" y1="17212" x2="54101" y2="172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133" t="7085" r="20614" b="13991"/>
          <a:stretch/>
        </p:blipFill>
        <p:spPr>
          <a:xfrm>
            <a:off x="4882558" y="4546291"/>
            <a:ext cx="1602316" cy="196813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0D02844-FAF5-DF1F-25EC-3F50C6B21315}"/>
              </a:ext>
            </a:extLst>
          </p:cNvPr>
          <p:cNvSpPr txBox="1"/>
          <p:nvPr/>
        </p:nvSpPr>
        <p:spPr>
          <a:xfrm>
            <a:off x="6803934" y="1824296"/>
            <a:ext cx="4371475" cy="707886"/>
          </a:xfrm>
          <a:prstGeom prst="rect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l-Kharashi Koufi 1" pitchFamily="2" charset="-78"/>
                <a:ea typeface="Al-Kharashi Koufi 1" pitchFamily="2" charset="-78"/>
                <a:cs typeface="Al-Kharashi Koufi 1" pitchFamily="2" charset="-78"/>
              </a:rPr>
              <a:t>متجر سليمان الكبير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Al-Kharashi Koufi 1" pitchFamily="2" charset="-78"/>
              <a:cs typeface="Al-Kharashi Koufi 1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1E583E2-21A7-A067-0100-A09449E3B1F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0756" t="23399" r="12217" b="15999"/>
          <a:stretch/>
        </p:blipFill>
        <p:spPr>
          <a:xfrm>
            <a:off x="2137352" y="3125555"/>
            <a:ext cx="2745206" cy="3537641"/>
          </a:xfrm>
          <a:prstGeom prst="rect">
            <a:avLst/>
          </a:prstGeom>
        </p:spPr>
      </p:pic>
      <p:pic>
        <p:nvPicPr>
          <p:cNvPr id="7" name="Picture 38" descr="Icon&#10;&#10;Description automatically generated">
            <a:extLst>
              <a:ext uri="{FF2B5EF4-FFF2-40B4-BE49-F238E27FC236}">
                <a16:creationId xmlns:a16="http://schemas.microsoft.com/office/drawing/2014/main" id="{755C14A4-CC46-F293-8E8E-F3BB4D39CB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559" b="92361" l="9984" r="89976">
                        <a14:foregroundMark x1="34923" y1="13581" x2="49030" y2="59984"/>
                        <a14:foregroundMark x1="45554" y1="87914" x2="54204" y2="88157"/>
                        <a14:foregroundMark x1="53961" y1="11843" x2="45837" y2="11116"/>
                        <a14:foregroundMark x1="45837" y1="11116" x2="43088" y2="11601"/>
                        <a14:foregroundMark x1="38884" y1="11116" x2="44826" y2="12854"/>
                        <a14:foregroundMark x1="41593" y1="11358" x2="49757" y2="12854"/>
                        <a14:foregroundMark x1="46281" y1="11358" x2="49757" y2="11358"/>
                        <a14:foregroundMark x1="43088" y1="20736" x2="36661" y2="54082"/>
                        <a14:foregroundMark x1="36661" y1="54082" x2="40622" y2="51617"/>
                        <a14:foregroundMark x1="34438" y1="10873" x2="42563" y2="10914"/>
                        <a14:foregroundMark x1="42563" y1="10914" x2="50930" y2="10388"/>
                        <a14:foregroundMark x1="50930" y1="10388" x2="62854" y2="11358"/>
                        <a14:foregroundMark x1="61358" y1="90380" x2="34196" y2="88399"/>
                        <a14:foregroundMark x1="54931" y1="14834" x2="50243" y2="46160"/>
                        <a14:foregroundMark x1="65562" y1="13824" x2="42684" y2="7882"/>
                        <a14:foregroundMark x1="42684" y1="7882" x2="37389" y2="7639"/>
                        <a14:foregroundMark x1="60873" y1="10105" x2="67017" y2="13096"/>
                        <a14:foregroundMark x1="36661" y1="9135" x2="31487" y2="14026"/>
                        <a14:foregroundMark x1="31487" y1="14026" x2="31245" y2="15562"/>
                        <a14:foregroundMark x1="30760" y1="77526" x2="31690" y2="84883"/>
                        <a14:foregroundMark x1="31690" y1="84883" x2="36176" y2="90461"/>
                        <a14:foregroundMark x1="36176" y1="90461" x2="43614" y2="91108"/>
                        <a14:foregroundMark x1="43614" y1="91108" x2="58044" y2="90461"/>
                        <a14:foregroundMark x1="58044" y1="90461" x2="52627" y2="84196"/>
                        <a14:foregroundMark x1="52627" y1="84196" x2="38359" y2="84600"/>
                        <a14:foregroundMark x1="38359" y1="84600" x2="66047" y2="87672"/>
                        <a14:foregroundMark x1="63096" y1="91350" x2="67542" y2="85530"/>
                        <a14:foregroundMark x1="67542" y1="85530" x2="67542" y2="85449"/>
                        <a14:foregroundMark x1="60873" y1="92361" x2="47534" y2="91835"/>
                        <a14:foregroundMark x1="29749" y1="22959" x2="30234" y2="54810"/>
                        <a14:foregroundMark x1="69240" y1="37268" x2="70008" y2="57761"/>
                        <a14:foregroundMark x1="69240" y1="36540" x2="69766" y2="35812"/>
                        <a14:foregroundMark x1="69523" y1="31609" x2="69766" y2="30598"/>
                        <a14:foregroundMark x1="70008" y1="26920" x2="69766" y2="25424"/>
                        <a14:foregroundMark x1="28254" y1="26192" x2="28254" y2="26192"/>
                        <a14:foregroundMark x1="28254" y1="25667" x2="28254" y2="25667"/>
                        <a14:foregroundMark x1="28011" y1="24697" x2="28011" y2="24697"/>
                        <a14:foregroundMark x1="28011" y1="33589" x2="28254" y2="350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3082">
            <a:off x="4153914" y="4644281"/>
            <a:ext cx="1801450" cy="180145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96B1FE7-B05E-8787-F0A1-05AE81D975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576" b="95692" l="8406" r="91594">
                        <a14:foregroundMark x1="22029" y1="21542" x2="8406" y2="73696"/>
                        <a14:foregroundMark x1="8406" y1="73696" x2="17681" y2="77098"/>
                        <a14:foregroundMark x1="21449" y1="21542" x2="40290" y2="11338"/>
                        <a14:foregroundMark x1="40290" y1="11338" x2="51014" y2="8163"/>
                        <a14:foregroundMark x1="51014" y1="8163" x2="72174" y2="15646"/>
                        <a14:foregroundMark x1="72174" y1="15646" x2="82899" y2="33107"/>
                        <a14:foregroundMark x1="82899" y1="33107" x2="87826" y2="61451"/>
                        <a14:foregroundMark x1="87826" y1="61451" x2="86087" y2="70068"/>
                        <a14:foregroundMark x1="86087" y1="70068" x2="91594" y2="75057"/>
                        <a14:foregroundMark x1="68406" y1="90703" x2="31594" y2="91837"/>
                        <a14:foregroundMark x1="49855" y1="95692" x2="49855" y2="95692"/>
                        <a14:foregroundMark x1="89275" y1="75737" x2="89275" y2="75737"/>
                        <a14:foregroundMark x1="91884" y1="59410" x2="91884" y2="59410"/>
                        <a14:foregroundMark x1="48406" y1="6576" x2="48406" y2="65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71" t="8043" r="14808" b="35509"/>
          <a:stretch/>
        </p:blipFill>
        <p:spPr>
          <a:xfrm rot="1818498">
            <a:off x="4845425" y="5029048"/>
            <a:ext cx="612554" cy="643181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4BCEC3A-07EC-2A63-AEFC-1A06C4CB062A}"/>
              </a:ext>
            </a:extLst>
          </p:cNvPr>
          <p:cNvSpPr txBox="1"/>
          <p:nvPr/>
        </p:nvSpPr>
        <p:spPr>
          <a:xfrm rot="1696470">
            <a:off x="4491088" y="5691927"/>
            <a:ext cx="7829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حَبِيبتِي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Bulle narrative : rectangle à coins arrondis 11">
            <a:extLst>
              <a:ext uri="{FF2B5EF4-FFF2-40B4-BE49-F238E27FC236}">
                <a16:creationId xmlns:a16="http://schemas.microsoft.com/office/drawing/2014/main" id="{DEBE860A-3000-4D3D-AFB0-E44A22604046}"/>
              </a:ext>
            </a:extLst>
          </p:cNvPr>
          <p:cNvSpPr/>
          <p:nvPr/>
        </p:nvSpPr>
        <p:spPr>
          <a:xfrm>
            <a:off x="5594665" y="-40330"/>
            <a:ext cx="2988668" cy="1296787"/>
          </a:xfrm>
          <a:prstGeom prst="wedgeRoundRectCallout">
            <a:avLst>
              <a:gd name="adj1" fmla="val -58207"/>
              <a:gd name="adj2" fmla="val 331414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أهلًا يا روحي.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Bulle narrative : rectangle à coins arrondis 12">
            <a:extLst>
              <a:ext uri="{FF2B5EF4-FFF2-40B4-BE49-F238E27FC236}">
                <a16:creationId xmlns:a16="http://schemas.microsoft.com/office/drawing/2014/main" id="{D8CF9222-3D0F-35EE-DABC-7BFFBFE692A2}"/>
              </a:ext>
            </a:extLst>
          </p:cNvPr>
          <p:cNvSpPr/>
          <p:nvPr/>
        </p:nvSpPr>
        <p:spPr>
          <a:xfrm>
            <a:off x="268473" y="61347"/>
            <a:ext cx="3256780" cy="1296787"/>
          </a:xfrm>
          <a:prstGeom prst="wedgeRoundRectCallout">
            <a:avLst>
              <a:gd name="adj1" fmla="val 41631"/>
              <a:gd name="adj2" fmla="val 180183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مساء الخير يا نور حياتي.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Image 19" descr="Une image contenant sac, fruit, accessoire&#10;&#10;Description générée automatiquement">
            <a:extLst>
              <a:ext uri="{FF2B5EF4-FFF2-40B4-BE49-F238E27FC236}">
                <a16:creationId xmlns:a16="http://schemas.microsoft.com/office/drawing/2014/main" id="{86BC3DEE-C9FD-BF72-225F-66513F2C194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backgroundMark x1="39354" y1="24929" x2="39354" y2="249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16" t="13111" r="20737" b="10928"/>
          <a:stretch/>
        </p:blipFill>
        <p:spPr>
          <a:xfrm>
            <a:off x="80489" y="4637201"/>
            <a:ext cx="1694163" cy="2220799"/>
          </a:xfrm>
          <a:prstGeom prst="rect">
            <a:avLst/>
          </a:prstGeom>
        </p:spPr>
      </p:pic>
      <p:pic>
        <p:nvPicPr>
          <p:cNvPr id="18" name="Image 17" descr="Une image contenant fruit, pomme, sac, nourriture&#10;&#10;Description générée automatiquement">
            <a:extLst>
              <a:ext uri="{FF2B5EF4-FFF2-40B4-BE49-F238E27FC236}">
                <a16:creationId xmlns:a16="http://schemas.microsoft.com/office/drawing/2014/main" id="{E7B1304F-78A6-42D7-F2A0-68FE02B059F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>
                        <a14:backgroundMark x1="38691" y1="86874" x2="38691" y2="86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9" t="7523" r="26970" b="8694"/>
          <a:stretch/>
        </p:blipFill>
        <p:spPr>
          <a:xfrm>
            <a:off x="1251284" y="4608095"/>
            <a:ext cx="1433368" cy="2317050"/>
          </a:xfrm>
          <a:prstGeom prst="rect">
            <a:avLst/>
          </a:prstGeom>
        </p:spPr>
      </p:pic>
      <p:sp>
        <p:nvSpPr>
          <p:cNvPr id="27" name="Bulle narrative : rectangle à coins arrondis 26">
            <a:extLst>
              <a:ext uri="{FF2B5EF4-FFF2-40B4-BE49-F238E27FC236}">
                <a16:creationId xmlns:a16="http://schemas.microsoft.com/office/drawing/2014/main" id="{6630C3A0-E98A-5B1D-5807-C437B5653F86}"/>
              </a:ext>
            </a:extLst>
          </p:cNvPr>
          <p:cNvSpPr/>
          <p:nvPr/>
        </p:nvSpPr>
        <p:spPr>
          <a:xfrm>
            <a:off x="5438412" y="5369"/>
            <a:ext cx="3157005" cy="1968134"/>
          </a:xfrm>
          <a:prstGeom prst="wedgeRoundRectCallout">
            <a:avLst>
              <a:gd name="adj1" fmla="val -51347"/>
              <a:gd name="adj2" fmla="val 196312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هل معك الخُضَر والفواكه والخبز والمشروبات؟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Bulle narrative : rectangle à coins arrondis 27">
            <a:extLst>
              <a:ext uri="{FF2B5EF4-FFF2-40B4-BE49-F238E27FC236}">
                <a16:creationId xmlns:a16="http://schemas.microsoft.com/office/drawing/2014/main" id="{5728E0CA-5E72-B956-F691-CBB8E21C2E68}"/>
              </a:ext>
            </a:extLst>
          </p:cNvPr>
          <p:cNvSpPr/>
          <p:nvPr/>
        </p:nvSpPr>
        <p:spPr>
          <a:xfrm>
            <a:off x="5612791" y="-9657"/>
            <a:ext cx="2988668" cy="1296787"/>
          </a:xfrm>
          <a:prstGeom prst="wedgeRoundRectCallout">
            <a:avLst>
              <a:gd name="adj1" fmla="val -58207"/>
              <a:gd name="adj2" fmla="val 331414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أحتاج إلى لَحْم وسَمَك كذلك.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Bulle narrative : rectangle à coins arrondis 28">
            <a:extLst>
              <a:ext uri="{FF2B5EF4-FFF2-40B4-BE49-F238E27FC236}">
                <a16:creationId xmlns:a16="http://schemas.microsoft.com/office/drawing/2014/main" id="{195C8E54-796D-1AEF-EB9E-9349A83EB9C9}"/>
              </a:ext>
            </a:extLst>
          </p:cNvPr>
          <p:cNvSpPr/>
          <p:nvPr/>
        </p:nvSpPr>
        <p:spPr>
          <a:xfrm>
            <a:off x="375734" y="170496"/>
            <a:ext cx="3256780" cy="1908981"/>
          </a:xfrm>
          <a:prstGeom prst="wedgeRoundRectCallout">
            <a:avLst>
              <a:gd name="adj1" fmla="val 38921"/>
              <a:gd name="adj2" fmla="val 103450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نَعَم، كُلّ شيء مَوْجُود. أرجع إلى البيت الآن.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Bulle narrative : rectangle à coins arrondis 29">
            <a:extLst>
              <a:ext uri="{FF2B5EF4-FFF2-40B4-BE49-F238E27FC236}">
                <a16:creationId xmlns:a16="http://schemas.microsoft.com/office/drawing/2014/main" id="{2681B73C-CD5D-670C-DA75-B720F1B9AFA7}"/>
              </a:ext>
            </a:extLst>
          </p:cNvPr>
          <p:cNvSpPr/>
          <p:nvPr/>
        </p:nvSpPr>
        <p:spPr>
          <a:xfrm>
            <a:off x="341825" y="74229"/>
            <a:ext cx="3256780" cy="1908981"/>
          </a:xfrm>
          <a:prstGeom prst="wedgeRoundRectCallout">
            <a:avLst>
              <a:gd name="adj1" fmla="val 38921"/>
              <a:gd name="adj2" fmla="val 103450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طَيّب، سأذهب عند اللَحّام والسَمّاك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Bulle narrative : rectangle à coins arrondis 30">
            <a:extLst>
              <a:ext uri="{FF2B5EF4-FFF2-40B4-BE49-F238E27FC236}">
                <a16:creationId xmlns:a16="http://schemas.microsoft.com/office/drawing/2014/main" id="{4BF10D68-35AB-18A4-1CD8-E427E7A4F5CD}"/>
              </a:ext>
            </a:extLst>
          </p:cNvPr>
          <p:cNvSpPr/>
          <p:nvPr/>
        </p:nvSpPr>
        <p:spPr>
          <a:xfrm>
            <a:off x="5654676" y="-9658"/>
            <a:ext cx="2988668" cy="1296787"/>
          </a:xfrm>
          <a:prstGeom prst="wedgeRoundRectCallout">
            <a:avLst>
              <a:gd name="adj1" fmla="val -58207"/>
              <a:gd name="adj2" fmla="val 331414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شكرًا يا حبيبي.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455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animBg="1"/>
      <p:bldP spid="12" grpId="1" animBg="1"/>
      <p:bldP spid="13" grpId="0" animBg="1"/>
      <p:bldP spid="13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35000E3-659A-4414-BB65-942F9909A0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5059315"/>
              </p:ext>
            </p:extLst>
          </p:nvPr>
        </p:nvGraphicFramePr>
        <p:xfrm>
          <a:off x="0" y="1267248"/>
          <a:ext cx="12192000" cy="4193064"/>
        </p:xfrm>
        <a:graphic>
          <a:graphicData uri="http://schemas.openxmlformats.org/drawingml/2006/table">
            <a:tbl>
              <a:tblPr firstRow="1" firstCol="1" bandRow="1"/>
              <a:tblGrid>
                <a:gridCol w="2576052">
                  <a:extLst>
                    <a:ext uri="{9D8B030D-6E8A-4147-A177-3AD203B41FA5}">
                      <a16:colId xmlns:a16="http://schemas.microsoft.com/office/drawing/2014/main" val="4116506756"/>
                    </a:ext>
                  </a:extLst>
                </a:gridCol>
                <a:gridCol w="3478519">
                  <a:extLst>
                    <a:ext uri="{9D8B030D-6E8A-4147-A177-3AD203B41FA5}">
                      <a16:colId xmlns:a16="http://schemas.microsoft.com/office/drawing/2014/main" val="3094331433"/>
                    </a:ext>
                  </a:extLst>
                </a:gridCol>
                <a:gridCol w="3171725">
                  <a:extLst>
                    <a:ext uri="{9D8B030D-6E8A-4147-A177-3AD203B41FA5}">
                      <a16:colId xmlns:a16="http://schemas.microsoft.com/office/drawing/2014/main" val="1020715532"/>
                    </a:ext>
                  </a:extLst>
                </a:gridCol>
                <a:gridCol w="2965704">
                  <a:extLst>
                    <a:ext uri="{9D8B030D-6E8A-4147-A177-3AD203B41FA5}">
                      <a16:colId xmlns:a16="http://schemas.microsoft.com/office/drawing/2014/main" val="945432906"/>
                    </a:ext>
                  </a:extLst>
                </a:gridCol>
              </a:tblGrid>
              <a:tr h="1397688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JO" sz="5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شَمَال</a:t>
                      </a:r>
                      <a:endParaRPr lang="fr-FR" sz="5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4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Nord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JO" sz="5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جَنُوب</a:t>
                      </a:r>
                      <a:endParaRPr lang="fr-FR" sz="5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4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Sud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0510774"/>
                  </a:ext>
                </a:extLst>
              </a:tr>
              <a:tr h="1397688">
                <a:tc>
                  <a:txBody>
                    <a:bodyPr/>
                    <a:lstStyle/>
                    <a:p>
                      <a:pPr marL="0" marR="0" lvl="0" indent="0" algn="just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JO" sz="5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غَرْب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4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Ouest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ar-JO" sz="5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شَرْق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4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5656520"/>
                  </a:ext>
                </a:extLst>
              </a:tr>
              <a:tr h="1397688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JO" sz="5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JO" sz="5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وَسَط</a:t>
                      </a:r>
                      <a:endParaRPr lang="fr-FR" sz="5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4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Milieu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6692559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3277D6AB-B03F-485C-AF75-50127B4F5FC1}"/>
              </a:ext>
            </a:extLst>
          </p:cNvPr>
          <p:cNvSpPr txBox="1"/>
          <p:nvPr/>
        </p:nvSpPr>
        <p:spPr>
          <a:xfrm>
            <a:off x="3716784" y="150921"/>
            <a:ext cx="4758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/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57810834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13808</TotalTime>
  <Words>497</Words>
  <Application>Microsoft Office PowerPoint</Application>
  <PresentationFormat>Grand écran</PresentationFormat>
  <Paragraphs>108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17</vt:i4>
      </vt:variant>
    </vt:vector>
  </HeadingPairs>
  <TitlesOfParts>
    <vt:vector size="25" baseType="lpstr">
      <vt:lpstr>Al-Kharashi Koufi 1</vt:lpstr>
      <vt:lpstr>Aptos</vt:lpstr>
      <vt:lpstr>Aptos Display</vt:lpstr>
      <vt:lpstr>Arial</vt:lpstr>
      <vt:lpstr>Calibri</vt:lpstr>
      <vt:lpstr>Calibri Light</vt:lpstr>
      <vt:lpstr>Thème Office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2ème partie Le compte est bon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Idrîs de Vos</dc:creator>
  <cp:lastModifiedBy>Idrîs de Vos</cp:lastModifiedBy>
  <cp:revision>109</cp:revision>
  <dcterms:created xsi:type="dcterms:W3CDTF">2018-02-28T10:02:06Z</dcterms:created>
  <dcterms:modified xsi:type="dcterms:W3CDTF">2026-06-26T13:43:46Z</dcterms:modified>
</cp:coreProperties>
</file>